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 id="2147483685" r:id="rId3"/>
    <p:sldMasterId id="2147483686" r:id="rId4"/>
    <p:sldMasterId id="2147483687" r:id="rId5"/>
    <p:sldMasterId id="2147483688" r:id="rId6"/>
  </p:sldMasterIdLst>
  <p:notesMasterIdLst>
    <p:notesMasterId r:id="rId39"/>
  </p:notesMasterIdLst>
  <p:sldIdLst>
    <p:sldId id="580" r:id="rId7"/>
    <p:sldId id="461" r:id="rId8"/>
    <p:sldId id="562" r:id="rId9"/>
    <p:sldId id="547" r:id="rId10"/>
    <p:sldId id="583" r:id="rId11"/>
    <p:sldId id="585" r:id="rId12"/>
    <p:sldId id="586" r:id="rId13"/>
    <p:sldId id="593" r:id="rId14"/>
    <p:sldId id="587" r:id="rId15"/>
    <p:sldId id="588" r:id="rId16"/>
    <p:sldId id="595" r:id="rId17"/>
    <p:sldId id="594" r:id="rId18"/>
    <p:sldId id="596" r:id="rId19"/>
    <p:sldId id="597" r:id="rId20"/>
    <p:sldId id="589" r:id="rId21"/>
    <p:sldId id="598" r:id="rId22"/>
    <p:sldId id="599" r:id="rId23"/>
    <p:sldId id="600" r:id="rId24"/>
    <p:sldId id="590" r:id="rId25"/>
    <p:sldId id="601" r:id="rId26"/>
    <p:sldId id="602" r:id="rId27"/>
    <p:sldId id="603" r:id="rId28"/>
    <p:sldId id="591" r:id="rId29"/>
    <p:sldId id="604" r:id="rId30"/>
    <p:sldId id="605" r:id="rId31"/>
    <p:sldId id="606" r:id="rId32"/>
    <p:sldId id="607" r:id="rId33"/>
    <p:sldId id="608" r:id="rId34"/>
    <p:sldId id="576" r:id="rId35"/>
    <p:sldId id="610" r:id="rId36"/>
    <p:sldId id="611" r:id="rId37"/>
    <p:sldId id="612" r:id="rId38"/>
  </p:sldIdLst>
  <p:sldSz cx="9145588" cy="6858000"/>
  <p:notesSz cx="6858000" cy="9144000"/>
  <p:defaultTex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8F8F8"/>
    <a:srgbClr val="781E19"/>
    <a:srgbClr val="A9BECB"/>
    <a:srgbClr val="DDDDDD"/>
    <a:srgbClr val="21A3D0"/>
    <a:srgbClr val="AF1D5C"/>
    <a:srgbClr val="D01C63"/>
    <a:srgbClr val="1124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Objects="1">
      <p:cViewPr>
        <p:scale>
          <a:sx n="107" d="100"/>
          <a:sy n="107" d="100"/>
        </p:scale>
        <p:origin x="-1698" y="6"/>
      </p:cViewPr>
      <p:guideLst>
        <p:guide orient="horz" pos="2142"/>
        <p:guide pos="287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lvl1pPr>
          </a:lstStyle>
          <a:p>
            <a:pPr>
              <a:defRPr/>
            </a:pPr>
            <a:endParaRPr lang="zh-CN" altLang="en-US"/>
          </a:p>
        </p:txBody>
      </p:sp>
      <p:sp>
        <p:nvSpPr>
          <p:cNvPr id="717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pPr>
              <a:defRPr/>
            </a:pPr>
            <a:fld id="{D69DB74E-D5B1-436F-BDB3-1CF51E29DC75}" type="datetimeFigureOut">
              <a:rPr lang="zh-CN" altLang="en-US"/>
              <a:pPr>
                <a:defRPr/>
              </a:pPr>
              <a:t>2016/9/26 Monday</a:t>
            </a:fld>
            <a:endParaRPr lang="en-US"/>
          </a:p>
        </p:txBody>
      </p:sp>
      <p:sp>
        <p:nvSpPr>
          <p:cNvPr id="37892" name="Rectangle 4"/>
          <p:cNvSpPr>
            <a:spLocks noGrp="1" noRot="1" noChangeAspect="1" noChangeArrowheads="1"/>
          </p:cNvSpPr>
          <p:nvPr>
            <p:ph type="sldImg" idx="2"/>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717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717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lvl1pPr>
          </a:lstStyle>
          <a:p>
            <a:pPr>
              <a:defRPr/>
            </a:pPr>
            <a:endParaRPr lang="en-US"/>
          </a:p>
        </p:txBody>
      </p:sp>
      <p:sp>
        <p:nvSpPr>
          <p:cNvPr id="717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pPr>
              <a:defRPr/>
            </a:pPr>
            <a:fld id="{ED363EBA-F375-447B-B5C6-5DB9503F30F1}" type="slidenum">
              <a:rPr lang="zh-CN" altLang="en-US"/>
              <a:pPr>
                <a:defRPr/>
              </a:pPr>
              <a:t>‹#›</a:t>
            </a:fld>
            <a:endParaRPr lang="en-US"/>
          </a:p>
        </p:txBody>
      </p:sp>
    </p:spTree>
    <p:extLst>
      <p:ext uri="{BB962C8B-B14F-4D97-AF65-F5344CB8AC3E}">
        <p14:creationId xmlns:p14="http://schemas.microsoft.com/office/powerpoint/2010/main" val="285312195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3988"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2388"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969693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626181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590550"/>
            <a:ext cx="1970088" cy="52863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31825" y="590550"/>
            <a:ext cx="5759450" cy="52863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1290174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3988"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2388"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952269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9607096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3987"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3987"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30964658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31825" y="1600200"/>
            <a:ext cx="3863975" cy="4276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3865563" cy="4276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6277415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31188"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6613"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661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30899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8375809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0329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3338"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1322778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035193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7987"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7987"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7987"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14939620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4201503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590550"/>
            <a:ext cx="1970088" cy="52863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31825" y="590550"/>
            <a:ext cx="5759450" cy="52863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5951350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3988"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2388"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1528736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3873739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3987"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3987"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25714369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31825" y="1600200"/>
            <a:ext cx="3863975" cy="4276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3865563" cy="4276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3966449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31188"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6613"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661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655910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7153690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4299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3987"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3987"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12630238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3338"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9219094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7987"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7987"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7987"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4981890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1171116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590550"/>
            <a:ext cx="1970088" cy="52863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31825" y="590550"/>
            <a:ext cx="5759450" cy="52863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4630060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3988"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2388"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33775807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0677607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3987"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3987"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32168038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31825" y="1600200"/>
            <a:ext cx="3863975" cy="4276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3865563" cy="4276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106619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31188"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6613"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661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190776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53315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31825" y="1600200"/>
            <a:ext cx="3863975" cy="4276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3865563" cy="4276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13884636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317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3338"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0898008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7987"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7987"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7987"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69974173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2404846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590550"/>
            <a:ext cx="1970088" cy="52863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31825" y="590550"/>
            <a:ext cx="5759450" cy="52863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3800762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3988"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2388"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2549577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53326388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3987"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3987"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120023596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31825" y="1600200"/>
            <a:ext cx="3863975" cy="4276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3865563" cy="4276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0296720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31188"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6613"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661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591774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31188"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6613"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661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65844377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400904702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18165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3338"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28409821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7987"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7987"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7987"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427968178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4568808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590550"/>
            <a:ext cx="1970088" cy="52863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31825" y="590550"/>
            <a:ext cx="5759450" cy="52863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85160921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3988"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2388"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109781590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04322763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3987"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3987"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20436666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31825" y="1600200"/>
            <a:ext cx="3863975" cy="4276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3865563" cy="4276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513555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64463126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31188"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6613"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661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6171389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9084435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765432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3338"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18106284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7987"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7987"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7987"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93562614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81785249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590550"/>
            <a:ext cx="1970088" cy="52863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31825" y="590550"/>
            <a:ext cx="5759450" cy="52863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311006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5721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3338"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959056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7987"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7987"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7987"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3436088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3.jpe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jpeg"/><Relationship Id="rId18" Type="http://schemas.openxmlformats.org/officeDocument/2006/relationships/image" Target="../media/image8.png"/><Relationship Id="rId26" Type="http://schemas.openxmlformats.org/officeDocument/2006/relationships/image" Target="../media/image16.png"/><Relationship Id="rId3" Type="http://schemas.openxmlformats.org/officeDocument/2006/relationships/slideLayout" Target="../slideLayouts/slideLayout58.xml"/><Relationship Id="rId21" Type="http://schemas.openxmlformats.org/officeDocument/2006/relationships/image" Target="../media/image11.png"/><Relationship Id="rId7" Type="http://schemas.openxmlformats.org/officeDocument/2006/relationships/slideLayout" Target="../slideLayouts/slideLayout62.xml"/><Relationship Id="rId12" Type="http://schemas.openxmlformats.org/officeDocument/2006/relationships/theme" Target="../theme/theme6.xml"/><Relationship Id="rId17" Type="http://schemas.openxmlformats.org/officeDocument/2006/relationships/image" Target="../media/image7.png"/><Relationship Id="rId25" Type="http://schemas.openxmlformats.org/officeDocument/2006/relationships/image" Target="../media/image15.png"/><Relationship Id="rId2" Type="http://schemas.openxmlformats.org/officeDocument/2006/relationships/slideLayout" Target="../slideLayouts/slideLayout57.xml"/><Relationship Id="rId16" Type="http://schemas.openxmlformats.org/officeDocument/2006/relationships/image" Target="../media/image6.png"/><Relationship Id="rId20" Type="http://schemas.openxmlformats.org/officeDocument/2006/relationships/image" Target="../media/image10.png"/><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image" Target="../media/image14.png"/><Relationship Id="rId5" Type="http://schemas.openxmlformats.org/officeDocument/2006/relationships/slideLayout" Target="../slideLayouts/slideLayout60.xml"/><Relationship Id="rId15" Type="http://schemas.openxmlformats.org/officeDocument/2006/relationships/image" Target="../media/image5.png"/><Relationship Id="rId23" Type="http://schemas.openxmlformats.org/officeDocument/2006/relationships/image" Target="../media/image13.png"/><Relationship Id="rId10" Type="http://schemas.openxmlformats.org/officeDocument/2006/relationships/slideLayout" Target="../slideLayouts/slideLayout65.xml"/><Relationship Id="rId19" Type="http://schemas.openxmlformats.org/officeDocument/2006/relationships/image" Target="../media/image9.png"/><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image" Target="../media/image4.png"/><Relationship Id="rId22" Type="http://schemas.openxmlformats.org/officeDocument/2006/relationships/image" Target="../media/image1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31825" y="590550"/>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smtClean="0"/>
              <a:t>单击此处编辑母版标题样式</a:t>
            </a:r>
          </a:p>
        </p:txBody>
      </p:sp>
      <p:sp>
        <p:nvSpPr>
          <p:cNvPr id="1027" name="Rectangle 3"/>
          <p:cNvSpPr>
            <a:spLocks noGrp="1" noChangeArrowheads="1"/>
          </p:cNvSpPr>
          <p:nvPr>
            <p:ph type="body" idx="1"/>
          </p:nvPr>
        </p:nvSpPr>
        <p:spPr bwMode="auto">
          <a:xfrm>
            <a:off x="631825" y="1600200"/>
            <a:ext cx="7881938"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smtClean="0"/>
              <a:t>单击此处编辑母版文本样式</a:t>
            </a:r>
          </a:p>
          <a:p>
            <a:pPr lvl="1"/>
            <a:r>
              <a:rPr lang="zh-CN" smtClean="0"/>
              <a:t>第二级</a:t>
            </a:r>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xStyles>
    <p:titleStyle>
      <a:lvl1pPr algn="l" rtl="0" eaLnBrk="0" fontAlgn="base" hangingPunct="0">
        <a:spcBef>
          <a:spcPct val="0"/>
        </a:spcBef>
        <a:spcAft>
          <a:spcPct val="0"/>
        </a:spcAft>
        <a:defRPr sz="2400">
          <a:solidFill>
            <a:schemeClr val="bg2"/>
          </a:solidFill>
          <a:latin typeface="+mj-lt"/>
          <a:ea typeface="+mj-ea"/>
          <a:cs typeface="+mj-cs"/>
        </a:defRPr>
      </a:lvl1pPr>
      <a:lvl2pPr algn="l" rtl="0" eaLnBrk="0" fontAlgn="base" hangingPunct="0">
        <a:spcBef>
          <a:spcPct val="0"/>
        </a:spcBef>
        <a:spcAft>
          <a:spcPct val="0"/>
        </a:spcAft>
        <a:defRPr sz="2400">
          <a:solidFill>
            <a:schemeClr val="bg2"/>
          </a:solidFill>
          <a:latin typeface="Arial" pitchFamily="34" charset="0"/>
          <a:ea typeface="微软雅黑" pitchFamily="34" charset="-122"/>
        </a:defRPr>
      </a:lvl2pPr>
      <a:lvl3pPr algn="l" rtl="0" eaLnBrk="0" fontAlgn="base" hangingPunct="0">
        <a:spcBef>
          <a:spcPct val="0"/>
        </a:spcBef>
        <a:spcAft>
          <a:spcPct val="0"/>
        </a:spcAft>
        <a:defRPr sz="2400">
          <a:solidFill>
            <a:schemeClr val="bg2"/>
          </a:solidFill>
          <a:latin typeface="Arial" pitchFamily="34" charset="0"/>
          <a:ea typeface="微软雅黑" pitchFamily="34" charset="-122"/>
        </a:defRPr>
      </a:lvl3pPr>
      <a:lvl4pPr algn="l" rtl="0" eaLnBrk="0" fontAlgn="base" hangingPunct="0">
        <a:spcBef>
          <a:spcPct val="0"/>
        </a:spcBef>
        <a:spcAft>
          <a:spcPct val="0"/>
        </a:spcAft>
        <a:defRPr sz="2400">
          <a:solidFill>
            <a:schemeClr val="bg2"/>
          </a:solidFill>
          <a:latin typeface="Arial" pitchFamily="34" charset="0"/>
          <a:ea typeface="微软雅黑" pitchFamily="34" charset="-122"/>
        </a:defRPr>
      </a:lvl4pPr>
      <a:lvl5pPr algn="l" rtl="0" eaLnBrk="0" fontAlgn="base" hangingPunct="0">
        <a:spcBef>
          <a:spcPct val="0"/>
        </a:spcBef>
        <a:spcAft>
          <a:spcPct val="0"/>
        </a:spcAft>
        <a:defRPr sz="2400">
          <a:solidFill>
            <a:schemeClr val="bg2"/>
          </a:solidFill>
          <a:latin typeface="Arial" pitchFamily="34" charset="0"/>
          <a:ea typeface="微软雅黑" pitchFamily="34" charset="-122"/>
        </a:defRPr>
      </a:lvl5pPr>
      <a:lvl6pPr marL="457200" algn="l" rtl="0" eaLnBrk="0" fontAlgn="base" hangingPunct="0">
        <a:spcBef>
          <a:spcPct val="0"/>
        </a:spcBef>
        <a:spcAft>
          <a:spcPct val="0"/>
        </a:spcAft>
        <a:defRPr sz="2400">
          <a:solidFill>
            <a:schemeClr val="bg2"/>
          </a:solidFill>
          <a:latin typeface="Arial" pitchFamily="34" charset="0"/>
          <a:ea typeface="微软雅黑" pitchFamily="34" charset="-122"/>
        </a:defRPr>
      </a:lvl6pPr>
      <a:lvl7pPr marL="914400" algn="l" rtl="0" eaLnBrk="0" fontAlgn="base" hangingPunct="0">
        <a:spcBef>
          <a:spcPct val="0"/>
        </a:spcBef>
        <a:spcAft>
          <a:spcPct val="0"/>
        </a:spcAft>
        <a:defRPr sz="2400">
          <a:solidFill>
            <a:schemeClr val="bg2"/>
          </a:solidFill>
          <a:latin typeface="Arial" pitchFamily="34" charset="0"/>
          <a:ea typeface="微软雅黑" pitchFamily="34" charset="-122"/>
        </a:defRPr>
      </a:lvl7pPr>
      <a:lvl8pPr marL="1371600" algn="l" rtl="0" eaLnBrk="0" fontAlgn="base" hangingPunct="0">
        <a:spcBef>
          <a:spcPct val="0"/>
        </a:spcBef>
        <a:spcAft>
          <a:spcPct val="0"/>
        </a:spcAft>
        <a:defRPr sz="2400">
          <a:solidFill>
            <a:schemeClr val="bg2"/>
          </a:solidFill>
          <a:latin typeface="Arial" pitchFamily="34" charset="0"/>
          <a:ea typeface="微软雅黑" pitchFamily="34" charset="-122"/>
        </a:defRPr>
      </a:lvl8pPr>
      <a:lvl9pPr marL="1828800" algn="l" rtl="0" eaLnBrk="0" fontAlgn="base" hangingPunct="0">
        <a:spcBef>
          <a:spcPct val="0"/>
        </a:spcBef>
        <a:spcAft>
          <a:spcPct val="0"/>
        </a:spcAft>
        <a:defRPr sz="2400">
          <a:solidFill>
            <a:schemeClr val="bg2"/>
          </a:solidFill>
          <a:latin typeface="Arial" pitchFamily="34" charset="0"/>
          <a:ea typeface="微软雅黑" pitchFamily="34" charset="-122"/>
        </a:defRPr>
      </a:lvl9pPr>
    </p:titleStyle>
    <p:bodyStyle>
      <a:lvl1pPr marL="342900" indent="-342900" algn="l" rtl="0" eaLnBrk="0" fontAlgn="base" hangingPunct="0">
        <a:spcBef>
          <a:spcPct val="20000"/>
        </a:spcBef>
        <a:spcAft>
          <a:spcPct val="0"/>
        </a:spcAft>
        <a:buChar char="•"/>
        <a:defRPr sz="2000">
          <a:solidFill>
            <a:schemeClr val="bg2"/>
          </a:solidFill>
          <a:latin typeface="+mn-lt"/>
          <a:ea typeface="+mn-ea"/>
          <a:cs typeface="+mn-cs"/>
        </a:defRPr>
      </a:lvl1pPr>
      <a:lvl2pPr marL="742950" indent="-285750" algn="l" rtl="0" eaLnBrk="0" fontAlgn="base" hangingPunct="0">
        <a:spcBef>
          <a:spcPct val="20000"/>
        </a:spcBef>
        <a:spcAft>
          <a:spcPct val="0"/>
        </a:spcAft>
        <a:buChar char="–"/>
        <a:defRPr sz="2000">
          <a:solidFill>
            <a:schemeClr val="bg2"/>
          </a:solidFill>
          <a:latin typeface="+mn-lt"/>
          <a:ea typeface="仿宋_GB2312" pitchFamily="1"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eaLnBrk="0" fontAlgn="base" hangingPunct="0">
        <a:spcBef>
          <a:spcPct val="20000"/>
        </a:spcBef>
        <a:spcAft>
          <a:spcPct val="0"/>
        </a:spcAft>
        <a:buChar char="»"/>
        <a:defRPr sz="2000">
          <a:solidFill>
            <a:schemeClr val="tx1"/>
          </a:solidFill>
          <a:latin typeface="+mn-lt"/>
          <a:ea typeface="宋体" pitchFamily="2" charset="-122"/>
        </a:defRPr>
      </a:lvl6pPr>
      <a:lvl7pPr marL="2971800" indent="-228600" algn="l" rtl="0" eaLnBrk="0" fontAlgn="base" hangingPunct="0">
        <a:spcBef>
          <a:spcPct val="20000"/>
        </a:spcBef>
        <a:spcAft>
          <a:spcPct val="0"/>
        </a:spcAft>
        <a:buChar char="»"/>
        <a:defRPr sz="2000">
          <a:solidFill>
            <a:schemeClr val="tx1"/>
          </a:solidFill>
          <a:latin typeface="+mn-lt"/>
          <a:ea typeface="宋体" pitchFamily="2" charset="-122"/>
        </a:defRPr>
      </a:lvl7pPr>
      <a:lvl8pPr marL="3429000" indent="-228600" algn="l" rtl="0" eaLnBrk="0" fontAlgn="base" hangingPunct="0">
        <a:spcBef>
          <a:spcPct val="20000"/>
        </a:spcBef>
        <a:spcAft>
          <a:spcPct val="0"/>
        </a:spcAft>
        <a:buChar char="»"/>
        <a:defRPr sz="2000">
          <a:solidFill>
            <a:schemeClr val="tx1"/>
          </a:solidFill>
          <a:latin typeface="+mn-lt"/>
          <a:ea typeface="宋体" pitchFamily="2" charset="-122"/>
        </a:defRPr>
      </a:lvl8pPr>
      <a:lvl9pPr marL="3886200" indent="-228600" algn="l" rtl="0" eaLnBrk="0" fontAlgn="base" hangingPunct="0">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rgbClr val="F8F8F8"/>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31825" y="590550"/>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smtClean="0"/>
              <a:t>单击此处编辑母版标题样式</a:t>
            </a:r>
          </a:p>
        </p:txBody>
      </p:sp>
      <p:sp>
        <p:nvSpPr>
          <p:cNvPr id="2051" name="Rectangle 3"/>
          <p:cNvSpPr>
            <a:spLocks noGrp="1" noChangeArrowheads="1"/>
          </p:cNvSpPr>
          <p:nvPr>
            <p:ph type="body" idx="1"/>
          </p:nvPr>
        </p:nvSpPr>
        <p:spPr bwMode="auto">
          <a:xfrm>
            <a:off x="631825" y="1600200"/>
            <a:ext cx="7881938"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smtClean="0"/>
              <a:t>单击此处编辑母版文本样式</a:t>
            </a:r>
          </a:p>
          <a:p>
            <a:pPr lvl="1"/>
            <a:r>
              <a:rPr lang="zh-CN" smtClean="0"/>
              <a:t>第二级</a:t>
            </a:r>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l" rtl="0" eaLnBrk="0" fontAlgn="base" hangingPunct="0">
        <a:spcBef>
          <a:spcPct val="0"/>
        </a:spcBef>
        <a:spcAft>
          <a:spcPct val="0"/>
        </a:spcAft>
        <a:defRPr sz="2400">
          <a:solidFill>
            <a:schemeClr val="bg2"/>
          </a:solidFill>
          <a:latin typeface="+mj-lt"/>
          <a:ea typeface="+mj-ea"/>
          <a:cs typeface="+mj-cs"/>
        </a:defRPr>
      </a:lvl1pPr>
      <a:lvl2pPr algn="l" rtl="0" eaLnBrk="0" fontAlgn="base" hangingPunct="0">
        <a:spcBef>
          <a:spcPct val="0"/>
        </a:spcBef>
        <a:spcAft>
          <a:spcPct val="0"/>
        </a:spcAft>
        <a:defRPr sz="2400">
          <a:solidFill>
            <a:schemeClr val="bg2"/>
          </a:solidFill>
          <a:latin typeface="Arial" pitchFamily="34" charset="0"/>
          <a:ea typeface="微软雅黑" pitchFamily="34" charset="-122"/>
        </a:defRPr>
      </a:lvl2pPr>
      <a:lvl3pPr algn="l" rtl="0" eaLnBrk="0" fontAlgn="base" hangingPunct="0">
        <a:spcBef>
          <a:spcPct val="0"/>
        </a:spcBef>
        <a:spcAft>
          <a:spcPct val="0"/>
        </a:spcAft>
        <a:defRPr sz="2400">
          <a:solidFill>
            <a:schemeClr val="bg2"/>
          </a:solidFill>
          <a:latin typeface="Arial" pitchFamily="34" charset="0"/>
          <a:ea typeface="微软雅黑" pitchFamily="34" charset="-122"/>
        </a:defRPr>
      </a:lvl3pPr>
      <a:lvl4pPr algn="l" rtl="0" eaLnBrk="0" fontAlgn="base" hangingPunct="0">
        <a:spcBef>
          <a:spcPct val="0"/>
        </a:spcBef>
        <a:spcAft>
          <a:spcPct val="0"/>
        </a:spcAft>
        <a:defRPr sz="2400">
          <a:solidFill>
            <a:schemeClr val="bg2"/>
          </a:solidFill>
          <a:latin typeface="Arial" pitchFamily="34" charset="0"/>
          <a:ea typeface="微软雅黑" pitchFamily="34" charset="-122"/>
        </a:defRPr>
      </a:lvl4pPr>
      <a:lvl5pPr algn="l" rtl="0" eaLnBrk="0" fontAlgn="base" hangingPunct="0">
        <a:spcBef>
          <a:spcPct val="0"/>
        </a:spcBef>
        <a:spcAft>
          <a:spcPct val="0"/>
        </a:spcAft>
        <a:defRPr sz="2400">
          <a:solidFill>
            <a:schemeClr val="bg2"/>
          </a:solidFill>
          <a:latin typeface="Arial" pitchFamily="34" charset="0"/>
          <a:ea typeface="微软雅黑" pitchFamily="34" charset="-122"/>
        </a:defRPr>
      </a:lvl5pPr>
      <a:lvl6pPr marL="457200" algn="l" rtl="0" eaLnBrk="0" fontAlgn="base" hangingPunct="0">
        <a:spcBef>
          <a:spcPct val="0"/>
        </a:spcBef>
        <a:spcAft>
          <a:spcPct val="0"/>
        </a:spcAft>
        <a:defRPr sz="2400">
          <a:solidFill>
            <a:schemeClr val="bg2"/>
          </a:solidFill>
          <a:latin typeface="Arial" pitchFamily="34" charset="0"/>
          <a:ea typeface="微软雅黑" pitchFamily="34" charset="-122"/>
        </a:defRPr>
      </a:lvl6pPr>
      <a:lvl7pPr marL="914400" algn="l" rtl="0" eaLnBrk="0" fontAlgn="base" hangingPunct="0">
        <a:spcBef>
          <a:spcPct val="0"/>
        </a:spcBef>
        <a:spcAft>
          <a:spcPct val="0"/>
        </a:spcAft>
        <a:defRPr sz="2400">
          <a:solidFill>
            <a:schemeClr val="bg2"/>
          </a:solidFill>
          <a:latin typeface="Arial" pitchFamily="34" charset="0"/>
          <a:ea typeface="微软雅黑" pitchFamily="34" charset="-122"/>
        </a:defRPr>
      </a:lvl7pPr>
      <a:lvl8pPr marL="1371600" algn="l" rtl="0" eaLnBrk="0" fontAlgn="base" hangingPunct="0">
        <a:spcBef>
          <a:spcPct val="0"/>
        </a:spcBef>
        <a:spcAft>
          <a:spcPct val="0"/>
        </a:spcAft>
        <a:defRPr sz="2400">
          <a:solidFill>
            <a:schemeClr val="bg2"/>
          </a:solidFill>
          <a:latin typeface="Arial" pitchFamily="34" charset="0"/>
          <a:ea typeface="微软雅黑" pitchFamily="34" charset="-122"/>
        </a:defRPr>
      </a:lvl8pPr>
      <a:lvl9pPr marL="1828800" algn="l" rtl="0" eaLnBrk="0" fontAlgn="base" hangingPunct="0">
        <a:spcBef>
          <a:spcPct val="0"/>
        </a:spcBef>
        <a:spcAft>
          <a:spcPct val="0"/>
        </a:spcAft>
        <a:defRPr sz="2400">
          <a:solidFill>
            <a:schemeClr val="bg2"/>
          </a:solidFill>
          <a:latin typeface="Arial" pitchFamily="34" charset="0"/>
          <a:ea typeface="微软雅黑" pitchFamily="34" charset="-122"/>
        </a:defRPr>
      </a:lvl9pPr>
    </p:titleStyle>
    <p:bodyStyle>
      <a:lvl1pPr marL="342900" indent="-342900" algn="l" rtl="0" eaLnBrk="0" fontAlgn="base" hangingPunct="0">
        <a:spcBef>
          <a:spcPct val="20000"/>
        </a:spcBef>
        <a:spcAft>
          <a:spcPct val="0"/>
        </a:spcAft>
        <a:buChar char="•"/>
        <a:defRPr sz="2000">
          <a:solidFill>
            <a:schemeClr val="bg2"/>
          </a:solidFill>
          <a:latin typeface="+mn-lt"/>
          <a:ea typeface="+mn-ea"/>
          <a:cs typeface="+mn-cs"/>
        </a:defRPr>
      </a:lvl1pPr>
      <a:lvl2pPr marL="742950" indent="-285750" algn="l" rtl="0" eaLnBrk="0" fontAlgn="base" hangingPunct="0">
        <a:spcBef>
          <a:spcPct val="20000"/>
        </a:spcBef>
        <a:spcAft>
          <a:spcPct val="0"/>
        </a:spcAft>
        <a:buChar char="–"/>
        <a:defRPr sz="2000">
          <a:solidFill>
            <a:schemeClr val="bg2"/>
          </a:solidFill>
          <a:latin typeface="+mn-lt"/>
          <a:ea typeface="仿宋_GB2312" pitchFamily="1"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eaLnBrk="0" fontAlgn="base" hangingPunct="0">
        <a:spcBef>
          <a:spcPct val="20000"/>
        </a:spcBef>
        <a:spcAft>
          <a:spcPct val="0"/>
        </a:spcAft>
        <a:buChar char="»"/>
        <a:defRPr sz="2000">
          <a:solidFill>
            <a:schemeClr val="tx1"/>
          </a:solidFill>
          <a:latin typeface="+mn-lt"/>
          <a:ea typeface="宋体" pitchFamily="2" charset="-122"/>
        </a:defRPr>
      </a:lvl6pPr>
      <a:lvl7pPr marL="2971800" indent="-228600" algn="l" rtl="0" eaLnBrk="0" fontAlgn="base" hangingPunct="0">
        <a:spcBef>
          <a:spcPct val="20000"/>
        </a:spcBef>
        <a:spcAft>
          <a:spcPct val="0"/>
        </a:spcAft>
        <a:buChar char="»"/>
        <a:defRPr sz="2000">
          <a:solidFill>
            <a:schemeClr val="tx1"/>
          </a:solidFill>
          <a:latin typeface="+mn-lt"/>
          <a:ea typeface="宋体" pitchFamily="2" charset="-122"/>
        </a:defRPr>
      </a:lvl7pPr>
      <a:lvl8pPr marL="3429000" indent="-228600" algn="l" rtl="0" eaLnBrk="0" fontAlgn="base" hangingPunct="0">
        <a:spcBef>
          <a:spcPct val="20000"/>
        </a:spcBef>
        <a:spcAft>
          <a:spcPct val="0"/>
        </a:spcAft>
        <a:buChar char="»"/>
        <a:defRPr sz="2000">
          <a:solidFill>
            <a:schemeClr val="tx1"/>
          </a:solidFill>
          <a:latin typeface="+mn-lt"/>
          <a:ea typeface="宋体" pitchFamily="2" charset="-122"/>
        </a:defRPr>
      </a:lvl8pPr>
      <a:lvl9pPr marL="3886200" indent="-228600" algn="l" rtl="0" eaLnBrk="0" fontAlgn="base" hangingPunct="0">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631825" y="590550"/>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smtClean="0"/>
              <a:t>单击此处编辑母版标题样式</a:t>
            </a:r>
          </a:p>
        </p:txBody>
      </p:sp>
      <p:sp>
        <p:nvSpPr>
          <p:cNvPr id="3075" name="Rectangle 3"/>
          <p:cNvSpPr>
            <a:spLocks noGrp="1" noChangeArrowheads="1"/>
          </p:cNvSpPr>
          <p:nvPr>
            <p:ph type="body" idx="1"/>
          </p:nvPr>
        </p:nvSpPr>
        <p:spPr bwMode="auto">
          <a:xfrm>
            <a:off x="631825" y="1600200"/>
            <a:ext cx="7881938"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smtClean="0"/>
              <a:t>单击此处编辑母版文本样式</a:t>
            </a:r>
          </a:p>
          <a:p>
            <a:pPr lvl="1"/>
            <a:r>
              <a:rPr lang="zh-CN" smtClean="0"/>
              <a:t>第二级</a:t>
            </a:r>
          </a:p>
        </p:txBody>
      </p:sp>
    </p:spTree>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xStyles>
    <p:titleStyle>
      <a:lvl1pPr algn="l" rtl="0" eaLnBrk="0" fontAlgn="base" hangingPunct="0">
        <a:spcBef>
          <a:spcPct val="0"/>
        </a:spcBef>
        <a:spcAft>
          <a:spcPct val="0"/>
        </a:spcAft>
        <a:defRPr sz="2400">
          <a:solidFill>
            <a:schemeClr val="bg2"/>
          </a:solidFill>
          <a:latin typeface="+mj-lt"/>
          <a:ea typeface="+mj-ea"/>
          <a:cs typeface="+mj-cs"/>
        </a:defRPr>
      </a:lvl1pPr>
      <a:lvl2pPr algn="l" rtl="0" eaLnBrk="0" fontAlgn="base" hangingPunct="0">
        <a:spcBef>
          <a:spcPct val="0"/>
        </a:spcBef>
        <a:spcAft>
          <a:spcPct val="0"/>
        </a:spcAft>
        <a:defRPr sz="2400">
          <a:solidFill>
            <a:schemeClr val="bg2"/>
          </a:solidFill>
          <a:latin typeface="Arial" pitchFamily="34" charset="0"/>
          <a:ea typeface="微软雅黑" pitchFamily="34" charset="-122"/>
        </a:defRPr>
      </a:lvl2pPr>
      <a:lvl3pPr algn="l" rtl="0" eaLnBrk="0" fontAlgn="base" hangingPunct="0">
        <a:spcBef>
          <a:spcPct val="0"/>
        </a:spcBef>
        <a:spcAft>
          <a:spcPct val="0"/>
        </a:spcAft>
        <a:defRPr sz="2400">
          <a:solidFill>
            <a:schemeClr val="bg2"/>
          </a:solidFill>
          <a:latin typeface="Arial" pitchFamily="34" charset="0"/>
          <a:ea typeface="微软雅黑" pitchFamily="34" charset="-122"/>
        </a:defRPr>
      </a:lvl3pPr>
      <a:lvl4pPr algn="l" rtl="0" eaLnBrk="0" fontAlgn="base" hangingPunct="0">
        <a:spcBef>
          <a:spcPct val="0"/>
        </a:spcBef>
        <a:spcAft>
          <a:spcPct val="0"/>
        </a:spcAft>
        <a:defRPr sz="2400">
          <a:solidFill>
            <a:schemeClr val="bg2"/>
          </a:solidFill>
          <a:latin typeface="Arial" pitchFamily="34" charset="0"/>
          <a:ea typeface="微软雅黑" pitchFamily="34" charset="-122"/>
        </a:defRPr>
      </a:lvl4pPr>
      <a:lvl5pPr algn="l" rtl="0" eaLnBrk="0" fontAlgn="base" hangingPunct="0">
        <a:spcBef>
          <a:spcPct val="0"/>
        </a:spcBef>
        <a:spcAft>
          <a:spcPct val="0"/>
        </a:spcAft>
        <a:defRPr sz="2400">
          <a:solidFill>
            <a:schemeClr val="bg2"/>
          </a:solidFill>
          <a:latin typeface="Arial" pitchFamily="34" charset="0"/>
          <a:ea typeface="微软雅黑" pitchFamily="34" charset="-122"/>
        </a:defRPr>
      </a:lvl5pPr>
      <a:lvl6pPr marL="457200" algn="l" rtl="0" eaLnBrk="0" fontAlgn="base" hangingPunct="0">
        <a:spcBef>
          <a:spcPct val="0"/>
        </a:spcBef>
        <a:spcAft>
          <a:spcPct val="0"/>
        </a:spcAft>
        <a:defRPr sz="2400">
          <a:solidFill>
            <a:schemeClr val="bg2"/>
          </a:solidFill>
          <a:latin typeface="Arial" pitchFamily="34" charset="0"/>
          <a:ea typeface="微软雅黑" pitchFamily="34" charset="-122"/>
        </a:defRPr>
      </a:lvl6pPr>
      <a:lvl7pPr marL="914400" algn="l" rtl="0" eaLnBrk="0" fontAlgn="base" hangingPunct="0">
        <a:spcBef>
          <a:spcPct val="0"/>
        </a:spcBef>
        <a:spcAft>
          <a:spcPct val="0"/>
        </a:spcAft>
        <a:defRPr sz="2400">
          <a:solidFill>
            <a:schemeClr val="bg2"/>
          </a:solidFill>
          <a:latin typeface="Arial" pitchFamily="34" charset="0"/>
          <a:ea typeface="微软雅黑" pitchFamily="34" charset="-122"/>
        </a:defRPr>
      </a:lvl7pPr>
      <a:lvl8pPr marL="1371600" algn="l" rtl="0" eaLnBrk="0" fontAlgn="base" hangingPunct="0">
        <a:spcBef>
          <a:spcPct val="0"/>
        </a:spcBef>
        <a:spcAft>
          <a:spcPct val="0"/>
        </a:spcAft>
        <a:defRPr sz="2400">
          <a:solidFill>
            <a:schemeClr val="bg2"/>
          </a:solidFill>
          <a:latin typeface="Arial" pitchFamily="34" charset="0"/>
          <a:ea typeface="微软雅黑" pitchFamily="34" charset="-122"/>
        </a:defRPr>
      </a:lvl8pPr>
      <a:lvl9pPr marL="1828800" algn="l" rtl="0" eaLnBrk="0" fontAlgn="base" hangingPunct="0">
        <a:spcBef>
          <a:spcPct val="0"/>
        </a:spcBef>
        <a:spcAft>
          <a:spcPct val="0"/>
        </a:spcAft>
        <a:defRPr sz="2400">
          <a:solidFill>
            <a:schemeClr val="bg2"/>
          </a:solidFill>
          <a:latin typeface="Arial" pitchFamily="34" charset="0"/>
          <a:ea typeface="微软雅黑" pitchFamily="34" charset="-122"/>
        </a:defRPr>
      </a:lvl9pPr>
    </p:titleStyle>
    <p:bodyStyle>
      <a:lvl1pPr marL="342900" indent="-342900" algn="l" rtl="0" eaLnBrk="0" fontAlgn="base" hangingPunct="0">
        <a:spcBef>
          <a:spcPct val="20000"/>
        </a:spcBef>
        <a:spcAft>
          <a:spcPct val="0"/>
        </a:spcAft>
        <a:buChar char="•"/>
        <a:defRPr sz="2000">
          <a:solidFill>
            <a:schemeClr val="bg2"/>
          </a:solidFill>
          <a:latin typeface="+mn-lt"/>
          <a:ea typeface="+mn-ea"/>
          <a:cs typeface="+mn-cs"/>
        </a:defRPr>
      </a:lvl1pPr>
      <a:lvl2pPr marL="742950" indent="-285750" algn="l" rtl="0" eaLnBrk="0" fontAlgn="base" hangingPunct="0">
        <a:spcBef>
          <a:spcPct val="20000"/>
        </a:spcBef>
        <a:spcAft>
          <a:spcPct val="0"/>
        </a:spcAft>
        <a:buChar char="–"/>
        <a:defRPr sz="2000">
          <a:solidFill>
            <a:schemeClr val="bg2"/>
          </a:solidFill>
          <a:latin typeface="+mn-lt"/>
          <a:ea typeface="仿宋_GB2312" pitchFamily="1"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eaLnBrk="0" fontAlgn="base" hangingPunct="0">
        <a:spcBef>
          <a:spcPct val="20000"/>
        </a:spcBef>
        <a:spcAft>
          <a:spcPct val="0"/>
        </a:spcAft>
        <a:buChar char="»"/>
        <a:defRPr sz="2000">
          <a:solidFill>
            <a:schemeClr val="tx1"/>
          </a:solidFill>
          <a:latin typeface="+mn-lt"/>
          <a:ea typeface="宋体" pitchFamily="2" charset="-122"/>
        </a:defRPr>
      </a:lvl6pPr>
      <a:lvl7pPr marL="2971800" indent="-228600" algn="l" rtl="0" eaLnBrk="0" fontAlgn="base" hangingPunct="0">
        <a:spcBef>
          <a:spcPct val="20000"/>
        </a:spcBef>
        <a:spcAft>
          <a:spcPct val="0"/>
        </a:spcAft>
        <a:buChar char="»"/>
        <a:defRPr sz="2000">
          <a:solidFill>
            <a:schemeClr val="tx1"/>
          </a:solidFill>
          <a:latin typeface="+mn-lt"/>
          <a:ea typeface="宋体" pitchFamily="2" charset="-122"/>
        </a:defRPr>
      </a:lvl7pPr>
      <a:lvl8pPr marL="3429000" indent="-228600" algn="l" rtl="0" eaLnBrk="0" fontAlgn="base" hangingPunct="0">
        <a:spcBef>
          <a:spcPct val="20000"/>
        </a:spcBef>
        <a:spcAft>
          <a:spcPct val="0"/>
        </a:spcAft>
        <a:buChar char="»"/>
        <a:defRPr sz="2000">
          <a:solidFill>
            <a:schemeClr val="tx1"/>
          </a:solidFill>
          <a:latin typeface="+mn-lt"/>
          <a:ea typeface="宋体" pitchFamily="2" charset="-122"/>
        </a:defRPr>
      </a:lvl8pPr>
      <a:lvl9pPr marL="3886200" indent="-228600" algn="l" rtl="0" eaLnBrk="0" fontAlgn="base" hangingPunct="0">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rgbClr val="F8F8F8"/>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631825" y="590550"/>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smtClean="0"/>
              <a:t>单击此处编辑母版标题样式</a:t>
            </a:r>
          </a:p>
        </p:txBody>
      </p:sp>
      <p:sp>
        <p:nvSpPr>
          <p:cNvPr id="4099" name="Rectangle 3"/>
          <p:cNvSpPr>
            <a:spLocks noGrp="1" noChangeArrowheads="1"/>
          </p:cNvSpPr>
          <p:nvPr>
            <p:ph type="body" idx="1"/>
          </p:nvPr>
        </p:nvSpPr>
        <p:spPr bwMode="auto">
          <a:xfrm>
            <a:off x="631825" y="1600200"/>
            <a:ext cx="7881938"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smtClean="0"/>
              <a:t>单击此处编辑母版文本样式</a:t>
            </a:r>
          </a:p>
          <a:p>
            <a:pPr lvl="1"/>
            <a:r>
              <a:rPr lang="zh-CN" smtClean="0"/>
              <a:t>第二级</a:t>
            </a:r>
          </a:p>
        </p:txBody>
      </p:sp>
    </p:spTree>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txStyles>
    <p:titleStyle>
      <a:lvl1pPr algn="l" rtl="0" eaLnBrk="0" fontAlgn="base" hangingPunct="0">
        <a:spcBef>
          <a:spcPct val="0"/>
        </a:spcBef>
        <a:spcAft>
          <a:spcPct val="0"/>
        </a:spcAft>
        <a:defRPr sz="2400">
          <a:solidFill>
            <a:schemeClr val="bg2"/>
          </a:solidFill>
          <a:latin typeface="+mj-lt"/>
          <a:ea typeface="+mj-ea"/>
          <a:cs typeface="+mj-cs"/>
        </a:defRPr>
      </a:lvl1pPr>
      <a:lvl2pPr algn="l" rtl="0" eaLnBrk="0" fontAlgn="base" hangingPunct="0">
        <a:spcBef>
          <a:spcPct val="0"/>
        </a:spcBef>
        <a:spcAft>
          <a:spcPct val="0"/>
        </a:spcAft>
        <a:defRPr sz="2400">
          <a:solidFill>
            <a:schemeClr val="bg2"/>
          </a:solidFill>
          <a:latin typeface="Arial" pitchFamily="34" charset="0"/>
          <a:ea typeface="微软雅黑" pitchFamily="34" charset="-122"/>
        </a:defRPr>
      </a:lvl2pPr>
      <a:lvl3pPr algn="l" rtl="0" eaLnBrk="0" fontAlgn="base" hangingPunct="0">
        <a:spcBef>
          <a:spcPct val="0"/>
        </a:spcBef>
        <a:spcAft>
          <a:spcPct val="0"/>
        </a:spcAft>
        <a:defRPr sz="2400">
          <a:solidFill>
            <a:schemeClr val="bg2"/>
          </a:solidFill>
          <a:latin typeface="Arial" pitchFamily="34" charset="0"/>
          <a:ea typeface="微软雅黑" pitchFamily="34" charset="-122"/>
        </a:defRPr>
      </a:lvl3pPr>
      <a:lvl4pPr algn="l" rtl="0" eaLnBrk="0" fontAlgn="base" hangingPunct="0">
        <a:spcBef>
          <a:spcPct val="0"/>
        </a:spcBef>
        <a:spcAft>
          <a:spcPct val="0"/>
        </a:spcAft>
        <a:defRPr sz="2400">
          <a:solidFill>
            <a:schemeClr val="bg2"/>
          </a:solidFill>
          <a:latin typeface="Arial" pitchFamily="34" charset="0"/>
          <a:ea typeface="微软雅黑" pitchFamily="34" charset="-122"/>
        </a:defRPr>
      </a:lvl4pPr>
      <a:lvl5pPr algn="l" rtl="0" eaLnBrk="0" fontAlgn="base" hangingPunct="0">
        <a:spcBef>
          <a:spcPct val="0"/>
        </a:spcBef>
        <a:spcAft>
          <a:spcPct val="0"/>
        </a:spcAft>
        <a:defRPr sz="2400">
          <a:solidFill>
            <a:schemeClr val="bg2"/>
          </a:solidFill>
          <a:latin typeface="Arial" pitchFamily="34" charset="0"/>
          <a:ea typeface="微软雅黑" pitchFamily="34" charset="-122"/>
        </a:defRPr>
      </a:lvl5pPr>
      <a:lvl6pPr marL="457200" algn="l" rtl="0" eaLnBrk="0" fontAlgn="base" hangingPunct="0">
        <a:spcBef>
          <a:spcPct val="0"/>
        </a:spcBef>
        <a:spcAft>
          <a:spcPct val="0"/>
        </a:spcAft>
        <a:defRPr sz="2400">
          <a:solidFill>
            <a:schemeClr val="bg2"/>
          </a:solidFill>
          <a:latin typeface="Arial" pitchFamily="34" charset="0"/>
          <a:ea typeface="微软雅黑" pitchFamily="34" charset="-122"/>
        </a:defRPr>
      </a:lvl6pPr>
      <a:lvl7pPr marL="914400" algn="l" rtl="0" eaLnBrk="0" fontAlgn="base" hangingPunct="0">
        <a:spcBef>
          <a:spcPct val="0"/>
        </a:spcBef>
        <a:spcAft>
          <a:spcPct val="0"/>
        </a:spcAft>
        <a:defRPr sz="2400">
          <a:solidFill>
            <a:schemeClr val="bg2"/>
          </a:solidFill>
          <a:latin typeface="Arial" pitchFamily="34" charset="0"/>
          <a:ea typeface="微软雅黑" pitchFamily="34" charset="-122"/>
        </a:defRPr>
      </a:lvl7pPr>
      <a:lvl8pPr marL="1371600" algn="l" rtl="0" eaLnBrk="0" fontAlgn="base" hangingPunct="0">
        <a:spcBef>
          <a:spcPct val="0"/>
        </a:spcBef>
        <a:spcAft>
          <a:spcPct val="0"/>
        </a:spcAft>
        <a:defRPr sz="2400">
          <a:solidFill>
            <a:schemeClr val="bg2"/>
          </a:solidFill>
          <a:latin typeface="Arial" pitchFamily="34" charset="0"/>
          <a:ea typeface="微软雅黑" pitchFamily="34" charset="-122"/>
        </a:defRPr>
      </a:lvl8pPr>
      <a:lvl9pPr marL="1828800" algn="l" rtl="0" eaLnBrk="0" fontAlgn="base" hangingPunct="0">
        <a:spcBef>
          <a:spcPct val="0"/>
        </a:spcBef>
        <a:spcAft>
          <a:spcPct val="0"/>
        </a:spcAft>
        <a:defRPr sz="2400">
          <a:solidFill>
            <a:schemeClr val="bg2"/>
          </a:solidFill>
          <a:latin typeface="Arial" pitchFamily="34" charset="0"/>
          <a:ea typeface="微软雅黑" pitchFamily="34" charset="-122"/>
        </a:defRPr>
      </a:lvl9pPr>
    </p:titleStyle>
    <p:bodyStyle>
      <a:lvl1pPr marL="342900" indent="-342900" algn="l" rtl="0" eaLnBrk="0" fontAlgn="base" hangingPunct="0">
        <a:spcBef>
          <a:spcPct val="20000"/>
        </a:spcBef>
        <a:spcAft>
          <a:spcPct val="0"/>
        </a:spcAft>
        <a:buChar char="•"/>
        <a:defRPr sz="2000">
          <a:solidFill>
            <a:schemeClr val="bg2"/>
          </a:solidFill>
          <a:latin typeface="+mn-lt"/>
          <a:ea typeface="+mn-ea"/>
          <a:cs typeface="+mn-cs"/>
        </a:defRPr>
      </a:lvl1pPr>
      <a:lvl2pPr marL="742950" indent="-285750" algn="l" rtl="0" eaLnBrk="0" fontAlgn="base" hangingPunct="0">
        <a:spcBef>
          <a:spcPct val="20000"/>
        </a:spcBef>
        <a:spcAft>
          <a:spcPct val="0"/>
        </a:spcAft>
        <a:buChar char="–"/>
        <a:defRPr sz="2000">
          <a:solidFill>
            <a:schemeClr val="bg2"/>
          </a:solidFill>
          <a:latin typeface="+mn-lt"/>
          <a:ea typeface="仿宋_GB2312" pitchFamily="1"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eaLnBrk="0" fontAlgn="base" hangingPunct="0">
        <a:spcBef>
          <a:spcPct val="20000"/>
        </a:spcBef>
        <a:spcAft>
          <a:spcPct val="0"/>
        </a:spcAft>
        <a:buChar char="»"/>
        <a:defRPr sz="2000">
          <a:solidFill>
            <a:schemeClr val="tx1"/>
          </a:solidFill>
          <a:latin typeface="+mn-lt"/>
          <a:ea typeface="宋体" pitchFamily="2" charset="-122"/>
        </a:defRPr>
      </a:lvl6pPr>
      <a:lvl7pPr marL="2971800" indent="-228600" algn="l" rtl="0" eaLnBrk="0" fontAlgn="base" hangingPunct="0">
        <a:spcBef>
          <a:spcPct val="20000"/>
        </a:spcBef>
        <a:spcAft>
          <a:spcPct val="0"/>
        </a:spcAft>
        <a:buChar char="»"/>
        <a:defRPr sz="2000">
          <a:solidFill>
            <a:schemeClr val="tx1"/>
          </a:solidFill>
          <a:latin typeface="+mn-lt"/>
          <a:ea typeface="宋体" pitchFamily="2" charset="-122"/>
        </a:defRPr>
      </a:lvl7pPr>
      <a:lvl8pPr marL="3429000" indent="-228600" algn="l" rtl="0" eaLnBrk="0" fontAlgn="base" hangingPunct="0">
        <a:spcBef>
          <a:spcPct val="20000"/>
        </a:spcBef>
        <a:spcAft>
          <a:spcPct val="0"/>
        </a:spcAft>
        <a:buChar char="»"/>
        <a:defRPr sz="2000">
          <a:solidFill>
            <a:schemeClr val="tx1"/>
          </a:solidFill>
          <a:latin typeface="+mn-lt"/>
          <a:ea typeface="宋体" pitchFamily="2" charset="-122"/>
        </a:defRPr>
      </a:lvl8pPr>
      <a:lvl9pPr marL="3886200" indent="-228600" algn="l" rtl="0" eaLnBrk="0" fontAlgn="base" hangingPunct="0">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631825" y="590550"/>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smtClean="0"/>
              <a:t>单击此处编辑母版标题样式</a:t>
            </a:r>
          </a:p>
        </p:txBody>
      </p:sp>
      <p:sp>
        <p:nvSpPr>
          <p:cNvPr id="5123" name="Rectangle 3"/>
          <p:cNvSpPr>
            <a:spLocks noGrp="1" noChangeArrowheads="1"/>
          </p:cNvSpPr>
          <p:nvPr>
            <p:ph type="body" idx="1"/>
          </p:nvPr>
        </p:nvSpPr>
        <p:spPr bwMode="auto">
          <a:xfrm>
            <a:off x="631825" y="1600200"/>
            <a:ext cx="7881938"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smtClean="0"/>
              <a:t>单击此处编辑母版文本样式</a:t>
            </a:r>
          </a:p>
          <a:p>
            <a:pPr lvl="1"/>
            <a:r>
              <a:rPr lang="zh-CN" smtClean="0"/>
              <a:t>第二级</a:t>
            </a:r>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rtl="0" eaLnBrk="0" fontAlgn="base" hangingPunct="0">
        <a:spcBef>
          <a:spcPct val="0"/>
        </a:spcBef>
        <a:spcAft>
          <a:spcPct val="0"/>
        </a:spcAft>
        <a:defRPr sz="2400">
          <a:solidFill>
            <a:schemeClr val="bg2"/>
          </a:solidFill>
          <a:latin typeface="+mj-lt"/>
          <a:ea typeface="+mj-ea"/>
          <a:cs typeface="+mj-cs"/>
        </a:defRPr>
      </a:lvl1pPr>
      <a:lvl2pPr algn="l" rtl="0" eaLnBrk="0" fontAlgn="base" hangingPunct="0">
        <a:spcBef>
          <a:spcPct val="0"/>
        </a:spcBef>
        <a:spcAft>
          <a:spcPct val="0"/>
        </a:spcAft>
        <a:defRPr sz="2400">
          <a:solidFill>
            <a:schemeClr val="bg2"/>
          </a:solidFill>
          <a:latin typeface="Arial" pitchFamily="34" charset="0"/>
          <a:ea typeface="微软雅黑" pitchFamily="34" charset="-122"/>
        </a:defRPr>
      </a:lvl2pPr>
      <a:lvl3pPr algn="l" rtl="0" eaLnBrk="0" fontAlgn="base" hangingPunct="0">
        <a:spcBef>
          <a:spcPct val="0"/>
        </a:spcBef>
        <a:spcAft>
          <a:spcPct val="0"/>
        </a:spcAft>
        <a:defRPr sz="2400">
          <a:solidFill>
            <a:schemeClr val="bg2"/>
          </a:solidFill>
          <a:latin typeface="Arial" pitchFamily="34" charset="0"/>
          <a:ea typeface="微软雅黑" pitchFamily="34" charset="-122"/>
        </a:defRPr>
      </a:lvl3pPr>
      <a:lvl4pPr algn="l" rtl="0" eaLnBrk="0" fontAlgn="base" hangingPunct="0">
        <a:spcBef>
          <a:spcPct val="0"/>
        </a:spcBef>
        <a:spcAft>
          <a:spcPct val="0"/>
        </a:spcAft>
        <a:defRPr sz="2400">
          <a:solidFill>
            <a:schemeClr val="bg2"/>
          </a:solidFill>
          <a:latin typeface="Arial" pitchFamily="34" charset="0"/>
          <a:ea typeface="微软雅黑" pitchFamily="34" charset="-122"/>
        </a:defRPr>
      </a:lvl4pPr>
      <a:lvl5pPr algn="l" rtl="0" eaLnBrk="0" fontAlgn="base" hangingPunct="0">
        <a:spcBef>
          <a:spcPct val="0"/>
        </a:spcBef>
        <a:spcAft>
          <a:spcPct val="0"/>
        </a:spcAft>
        <a:defRPr sz="2400">
          <a:solidFill>
            <a:schemeClr val="bg2"/>
          </a:solidFill>
          <a:latin typeface="Arial" pitchFamily="34" charset="0"/>
          <a:ea typeface="微软雅黑" pitchFamily="34" charset="-122"/>
        </a:defRPr>
      </a:lvl5pPr>
      <a:lvl6pPr marL="457200" algn="l" rtl="0" eaLnBrk="0" fontAlgn="base" hangingPunct="0">
        <a:spcBef>
          <a:spcPct val="0"/>
        </a:spcBef>
        <a:spcAft>
          <a:spcPct val="0"/>
        </a:spcAft>
        <a:defRPr sz="2400">
          <a:solidFill>
            <a:schemeClr val="bg2"/>
          </a:solidFill>
          <a:latin typeface="Arial" pitchFamily="34" charset="0"/>
          <a:ea typeface="微软雅黑" pitchFamily="34" charset="-122"/>
        </a:defRPr>
      </a:lvl6pPr>
      <a:lvl7pPr marL="914400" algn="l" rtl="0" eaLnBrk="0" fontAlgn="base" hangingPunct="0">
        <a:spcBef>
          <a:spcPct val="0"/>
        </a:spcBef>
        <a:spcAft>
          <a:spcPct val="0"/>
        </a:spcAft>
        <a:defRPr sz="2400">
          <a:solidFill>
            <a:schemeClr val="bg2"/>
          </a:solidFill>
          <a:latin typeface="Arial" pitchFamily="34" charset="0"/>
          <a:ea typeface="微软雅黑" pitchFamily="34" charset="-122"/>
        </a:defRPr>
      </a:lvl7pPr>
      <a:lvl8pPr marL="1371600" algn="l" rtl="0" eaLnBrk="0" fontAlgn="base" hangingPunct="0">
        <a:spcBef>
          <a:spcPct val="0"/>
        </a:spcBef>
        <a:spcAft>
          <a:spcPct val="0"/>
        </a:spcAft>
        <a:defRPr sz="2400">
          <a:solidFill>
            <a:schemeClr val="bg2"/>
          </a:solidFill>
          <a:latin typeface="Arial" pitchFamily="34" charset="0"/>
          <a:ea typeface="微软雅黑" pitchFamily="34" charset="-122"/>
        </a:defRPr>
      </a:lvl8pPr>
      <a:lvl9pPr marL="1828800" algn="l" rtl="0" eaLnBrk="0" fontAlgn="base" hangingPunct="0">
        <a:spcBef>
          <a:spcPct val="0"/>
        </a:spcBef>
        <a:spcAft>
          <a:spcPct val="0"/>
        </a:spcAft>
        <a:defRPr sz="2400">
          <a:solidFill>
            <a:schemeClr val="bg2"/>
          </a:solidFill>
          <a:latin typeface="Arial" pitchFamily="34" charset="0"/>
          <a:ea typeface="微软雅黑" pitchFamily="34" charset="-122"/>
        </a:defRPr>
      </a:lvl9pPr>
    </p:titleStyle>
    <p:bodyStyle>
      <a:lvl1pPr marL="342900" indent="-342900" algn="l" rtl="0" eaLnBrk="0" fontAlgn="base" hangingPunct="0">
        <a:spcBef>
          <a:spcPct val="20000"/>
        </a:spcBef>
        <a:spcAft>
          <a:spcPct val="0"/>
        </a:spcAft>
        <a:buChar char="•"/>
        <a:defRPr sz="2000">
          <a:solidFill>
            <a:schemeClr val="bg2"/>
          </a:solidFill>
          <a:latin typeface="+mn-lt"/>
          <a:ea typeface="+mn-ea"/>
          <a:cs typeface="+mn-cs"/>
        </a:defRPr>
      </a:lvl1pPr>
      <a:lvl2pPr marL="742950" indent="-285750" algn="l" rtl="0" eaLnBrk="0" fontAlgn="base" hangingPunct="0">
        <a:spcBef>
          <a:spcPct val="20000"/>
        </a:spcBef>
        <a:spcAft>
          <a:spcPct val="0"/>
        </a:spcAft>
        <a:buChar char="–"/>
        <a:defRPr sz="2000">
          <a:solidFill>
            <a:schemeClr val="bg2"/>
          </a:solidFill>
          <a:latin typeface="+mn-lt"/>
          <a:ea typeface="仿宋_GB2312" pitchFamily="1"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eaLnBrk="0" fontAlgn="base" hangingPunct="0">
        <a:spcBef>
          <a:spcPct val="20000"/>
        </a:spcBef>
        <a:spcAft>
          <a:spcPct val="0"/>
        </a:spcAft>
        <a:buChar char="»"/>
        <a:defRPr sz="2000">
          <a:solidFill>
            <a:schemeClr val="tx1"/>
          </a:solidFill>
          <a:latin typeface="+mn-lt"/>
          <a:ea typeface="宋体" pitchFamily="2" charset="-122"/>
        </a:defRPr>
      </a:lvl6pPr>
      <a:lvl7pPr marL="2971800" indent="-228600" algn="l" rtl="0" eaLnBrk="0" fontAlgn="base" hangingPunct="0">
        <a:spcBef>
          <a:spcPct val="20000"/>
        </a:spcBef>
        <a:spcAft>
          <a:spcPct val="0"/>
        </a:spcAft>
        <a:buChar char="»"/>
        <a:defRPr sz="2000">
          <a:solidFill>
            <a:schemeClr val="tx1"/>
          </a:solidFill>
          <a:latin typeface="+mn-lt"/>
          <a:ea typeface="宋体" pitchFamily="2" charset="-122"/>
        </a:defRPr>
      </a:lvl7pPr>
      <a:lvl8pPr marL="3429000" indent="-228600" algn="l" rtl="0" eaLnBrk="0" fontAlgn="base" hangingPunct="0">
        <a:spcBef>
          <a:spcPct val="20000"/>
        </a:spcBef>
        <a:spcAft>
          <a:spcPct val="0"/>
        </a:spcAft>
        <a:buChar char="»"/>
        <a:defRPr sz="2000">
          <a:solidFill>
            <a:schemeClr val="tx1"/>
          </a:solidFill>
          <a:latin typeface="+mn-lt"/>
          <a:ea typeface="宋体" pitchFamily="2" charset="-122"/>
        </a:defRPr>
      </a:lvl8pPr>
      <a:lvl9pPr marL="3886200" indent="-228600" algn="l" rtl="0" eaLnBrk="0" fontAlgn="base" hangingPunct="0">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6146" name="Picture 2" descr="PPECLOGO-eff-0-1"/>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3109913" y="2886075"/>
            <a:ext cx="795337"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3" descr="PPECLOGO-eff-0-2"/>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6321425" y="2757488"/>
            <a:ext cx="822325" cy="83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Picture 4" descr="PPECLOGO-eff-0-3"/>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79463" y="1447800"/>
            <a:ext cx="2260600"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Picture 5" descr="PPECLOGO-eff-0-1"/>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3349625" y="3770313"/>
            <a:ext cx="3937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Picture 6" descr="PPECLOGO-eff-0-1"/>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5530850" y="2903538"/>
            <a:ext cx="301625"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1" name="Picture 8" descr="PPECLOGO-eff-0-2"/>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3957638" y="2574925"/>
            <a:ext cx="736600"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2" name="Picture 9" descr="PPECLOGO-eff-5-4"/>
          <p:cNvPicPr>
            <a:picLocks noChangeAspect="1" noChangeArrowheads="1"/>
          </p:cNvPicPr>
          <p:nvPr userDrawn="1"/>
        </p:nvPicPr>
        <p:blipFill>
          <a:blip r:embed="rId20">
            <a:extLst>
              <a:ext uri="{28A0092B-C50C-407E-A947-70E740481C1C}">
                <a14:useLocalDpi xmlns:a14="http://schemas.microsoft.com/office/drawing/2010/main" val="0"/>
              </a:ext>
            </a:extLst>
          </a:blip>
          <a:srcRect/>
          <a:stretch>
            <a:fillRect/>
          </a:stretch>
        </p:blipFill>
        <p:spPr bwMode="auto">
          <a:xfrm>
            <a:off x="2446338" y="3206750"/>
            <a:ext cx="1108075"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3" name="Picture 10" descr="PPECLOGO-eff-5-2"/>
          <p:cNvPicPr>
            <a:picLocks noChangeAspect="1" noChangeArrowheads="1"/>
          </p:cNvPicPr>
          <p:nvPr userDrawn="1"/>
        </p:nvPicPr>
        <p:blipFill>
          <a:blip r:embed="rId21">
            <a:extLst>
              <a:ext uri="{28A0092B-C50C-407E-A947-70E740481C1C}">
                <a14:useLocalDpi xmlns:a14="http://schemas.microsoft.com/office/drawing/2010/main" val="0"/>
              </a:ext>
            </a:extLst>
          </a:blip>
          <a:srcRect/>
          <a:stretch>
            <a:fillRect/>
          </a:stretch>
        </p:blipFill>
        <p:spPr bwMode="auto">
          <a:xfrm>
            <a:off x="4013200" y="3446463"/>
            <a:ext cx="1376363"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4" name="Picture 11" descr="PPECLOGO-eff-5-4"/>
          <p:cNvPicPr>
            <a:picLocks noChangeAspect="1" noChangeArrowheads="1"/>
          </p:cNvPicPr>
          <p:nvPr userDrawn="1"/>
        </p:nvPicPr>
        <p:blipFill>
          <a:blip r:embed="rId22">
            <a:extLst>
              <a:ext uri="{28A0092B-C50C-407E-A947-70E740481C1C}">
                <a14:useLocalDpi xmlns:a14="http://schemas.microsoft.com/office/drawing/2010/main" val="0"/>
              </a:ext>
            </a:extLst>
          </a:blip>
          <a:srcRect/>
          <a:stretch>
            <a:fillRect/>
          </a:stretch>
        </p:blipFill>
        <p:spPr bwMode="auto">
          <a:xfrm>
            <a:off x="7413625" y="2725738"/>
            <a:ext cx="836613"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5" name="Picture 12" descr="PPECLOGO-eff-0-1"/>
          <p:cNvPicPr>
            <a:picLocks noChangeAspect="1" noChangeArrowheads="1"/>
          </p:cNvPicPr>
          <p:nvPr userDrawn="1"/>
        </p:nvPicPr>
        <p:blipFill>
          <a:blip r:embed="rId23">
            <a:extLst>
              <a:ext uri="{28A0092B-C50C-407E-A947-70E740481C1C}">
                <a14:useLocalDpi xmlns:a14="http://schemas.microsoft.com/office/drawing/2010/main" val="0"/>
              </a:ext>
            </a:extLst>
          </a:blip>
          <a:srcRect/>
          <a:stretch>
            <a:fillRect/>
          </a:stretch>
        </p:blipFill>
        <p:spPr bwMode="auto">
          <a:xfrm>
            <a:off x="5956300" y="3624263"/>
            <a:ext cx="390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6" name="Picture 13" descr="PPECLOGO-eff-0-1"/>
          <p:cNvPicPr>
            <a:picLocks noChangeAspect="1" noChangeArrowheads="1"/>
          </p:cNvPicPr>
          <p:nvPr userDrawn="1"/>
        </p:nvPicPr>
        <p:blipFill>
          <a:blip r:embed="rId23">
            <a:extLst>
              <a:ext uri="{28A0092B-C50C-407E-A947-70E740481C1C}">
                <a14:useLocalDpi xmlns:a14="http://schemas.microsoft.com/office/drawing/2010/main" val="0"/>
              </a:ext>
            </a:extLst>
          </a:blip>
          <a:srcRect/>
          <a:stretch>
            <a:fillRect/>
          </a:stretch>
        </p:blipFill>
        <p:spPr bwMode="auto">
          <a:xfrm>
            <a:off x="8439150" y="2365375"/>
            <a:ext cx="392113"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7" name="Picture 14" descr="PPECLOGO-eff2-1-2"/>
          <p:cNvPicPr>
            <a:picLocks noChangeAspect="1" noChangeArrowheads="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1539875" y="2795588"/>
            <a:ext cx="127317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8" name="Picture 15" descr="PPECLOGO-eff2-1-3"/>
          <p:cNvPicPr>
            <a:picLocks noChangeAspect="1" noChangeArrowheads="1"/>
          </p:cNvPicPr>
          <p:nvPr userDrawn="1"/>
        </p:nvPicPr>
        <p:blipFill>
          <a:blip r:embed="rId25">
            <a:extLst>
              <a:ext uri="{28A0092B-C50C-407E-A947-70E740481C1C}">
                <a14:useLocalDpi xmlns:a14="http://schemas.microsoft.com/office/drawing/2010/main" val="0"/>
              </a:ext>
            </a:extLst>
          </a:blip>
          <a:srcRect/>
          <a:stretch>
            <a:fillRect/>
          </a:stretch>
        </p:blipFill>
        <p:spPr bwMode="auto">
          <a:xfrm>
            <a:off x="2987675" y="2786063"/>
            <a:ext cx="3270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9" name="Picture 16" descr="PPECLOGO-eff2-1-4"/>
          <p:cNvPicPr>
            <a:picLocks noChangeAspect="1" noChangeArrowheads="1"/>
          </p:cNvPicPr>
          <p:nvPr userDrawn="1"/>
        </p:nvPicPr>
        <p:blipFill>
          <a:blip r:embed="rId26">
            <a:extLst>
              <a:ext uri="{28A0092B-C50C-407E-A947-70E740481C1C}">
                <a14:useLocalDpi xmlns:a14="http://schemas.microsoft.com/office/drawing/2010/main" val="0"/>
              </a:ext>
            </a:extLst>
          </a:blip>
          <a:srcRect/>
          <a:stretch>
            <a:fillRect/>
          </a:stretch>
        </p:blipFill>
        <p:spPr bwMode="auto">
          <a:xfrm>
            <a:off x="6388100" y="3325813"/>
            <a:ext cx="52705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0" name="Picture 17" descr="PPECLOGO-eff2-1-3"/>
          <p:cNvPicPr>
            <a:picLocks noChangeAspect="1" noChangeArrowheads="1"/>
          </p:cNvPicPr>
          <p:nvPr userDrawn="1"/>
        </p:nvPicPr>
        <p:blipFill>
          <a:blip r:embed="rId25">
            <a:extLst>
              <a:ext uri="{28A0092B-C50C-407E-A947-70E740481C1C}">
                <a14:useLocalDpi xmlns:a14="http://schemas.microsoft.com/office/drawing/2010/main" val="0"/>
              </a:ext>
            </a:extLst>
          </a:blip>
          <a:srcRect/>
          <a:stretch>
            <a:fillRect/>
          </a:stretch>
        </p:blipFill>
        <p:spPr bwMode="auto">
          <a:xfrm>
            <a:off x="6927850" y="2909888"/>
            <a:ext cx="2698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1" name="Picture 18" descr="PPECLOGO-eff2-1-3"/>
          <p:cNvPicPr>
            <a:picLocks noChangeAspect="1" noChangeArrowheads="1"/>
          </p:cNvPicPr>
          <p:nvPr userDrawn="1"/>
        </p:nvPicPr>
        <p:blipFill>
          <a:blip r:embed="rId25">
            <a:extLst>
              <a:ext uri="{28A0092B-C50C-407E-A947-70E740481C1C}">
                <a14:useLocalDpi xmlns:a14="http://schemas.microsoft.com/office/drawing/2010/main" val="0"/>
              </a:ext>
            </a:extLst>
          </a:blip>
          <a:srcRect/>
          <a:stretch>
            <a:fillRect/>
          </a:stretch>
        </p:blipFill>
        <p:spPr bwMode="auto">
          <a:xfrm>
            <a:off x="7307263" y="3446463"/>
            <a:ext cx="211137"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62" name="Rectangle 2"/>
          <p:cNvSpPr>
            <a:spLocks noGrp="1" noChangeArrowheads="1"/>
          </p:cNvSpPr>
          <p:nvPr>
            <p:ph type="title"/>
          </p:nvPr>
        </p:nvSpPr>
        <p:spPr bwMode="auto">
          <a:xfrm>
            <a:off x="631825" y="590550"/>
            <a:ext cx="78819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smtClean="0"/>
              <a:t>单击此处编辑母版标题样式</a:t>
            </a:r>
          </a:p>
        </p:txBody>
      </p:sp>
      <p:sp>
        <p:nvSpPr>
          <p:cNvPr id="6163" name="Rectangle 3"/>
          <p:cNvSpPr>
            <a:spLocks noGrp="1" noChangeArrowheads="1"/>
          </p:cNvSpPr>
          <p:nvPr>
            <p:ph type="body" idx="1"/>
          </p:nvPr>
        </p:nvSpPr>
        <p:spPr bwMode="auto">
          <a:xfrm>
            <a:off x="631825" y="1600200"/>
            <a:ext cx="7881938"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smtClean="0"/>
              <a:t>单击此处编辑母版文本样式</a:t>
            </a:r>
          </a:p>
          <a:p>
            <a:pPr lvl="1"/>
            <a:r>
              <a:rPr lang="zh-CN" smtClean="0"/>
              <a:t>第二级</a:t>
            </a:r>
          </a:p>
        </p:txBody>
      </p:sp>
    </p:spTree>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6152"/>
                                        </p:tgtEl>
                                        <p:attrNameLst>
                                          <p:attrName>style.visibility</p:attrName>
                                        </p:attrNameLst>
                                      </p:cBhvr>
                                      <p:to>
                                        <p:strVal val="visible"/>
                                      </p:to>
                                    </p:set>
                                    <p:animEffect transition="in" filter="fade">
                                      <p:cBhvr>
                                        <p:cTn id="7" dur="500"/>
                                        <p:tgtEl>
                                          <p:spTgt spid="6152"/>
                                        </p:tgtEl>
                                      </p:cBhvr>
                                    </p:animEffect>
                                  </p:childTnLst>
                                </p:cTn>
                              </p:par>
                              <p:par>
                                <p:cTn id="8" presetID="10" presetClass="entr" presetSubtype="0" fill="hold" nodeType="withEffect">
                                  <p:stCondLst>
                                    <p:cond delay="0"/>
                                  </p:stCondLst>
                                  <p:childTnLst>
                                    <p:set>
                                      <p:cBhvr>
                                        <p:cTn id="9" dur="1" fill="hold">
                                          <p:stCondLst>
                                            <p:cond delay="0"/>
                                          </p:stCondLst>
                                        </p:cTn>
                                        <p:tgtEl>
                                          <p:spTgt spid="6149"/>
                                        </p:tgtEl>
                                        <p:attrNameLst>
                                          <p:attrName>style.visibility</p:attrName>
                                        </p:attrNameLst>
                                      </p:cBhvr>
                                      <p:to>
                                        <p:strVal val="visible"/>
                                      </p:to>
                                    </p:set>
                                    <p:animEffect transition="in" filter="fade">
                                      <p:cBhvr>
                                        <p:cTn id="10" dur="500"/>
                                        <p:tgtEl>
                                          <p:spTgt spid="6149"/>
                                        </p:tgtEl>
                                      </p:cBhvr>
                                    </p:animEffect>
                                  </p:childTnLst>
                                </p:cTn>
                              </p:par>
                              <p:par>
                                <p:cTn id="11" presetID="10" presetClass="entr" presetSubtype="0" fill="hold" nodeType="withEffect">
                                  <p:stCondLst>
                                    <p:cond delay="0"/>
                                  </p:stCondLst>
                                  <p:childTnLst>
                                    <p:set>
                                      <p:cBhvr>
                                        <p:cTn id="12" dur="1" fill="hold">
                                          <p:stCondLst>
                                            <p:cond delay="0"/>
                                          </p:stCondLst>
                                        </p:cTn>
                                        <p:tgtEl>
                                          <p:spTgt spid="6148"/>
                                        </p:tgtEl>
                                        <p:attrNameLst>
                                          <p:attrName>style.visibility</p:attrName>
                                        </p:attrNameLst>
                                      </p:cBhvr>
                                      <p:to>
                                        <p:strVal val="visible"/>
                                      </p:to>
                                    </p:set>
                                    <p:animEffect transition="in" filter="fade">
                                      <p:cBhvr>
                                        <p:cTn id="13" dur="500"/>
                                        <p:tgtEl>
                                          <p:spTgt spid="6148"/>
                                        </p:tgtEl>
                                      </p:cBhvr>
                                    </p:animEffect>
                                  </p:childTnLst>
                                </p:cTn>
                              </p:par>
                              <p:par>
                                <p:cTn id="14" presetID="10" presetClass="entr" presetSubtype="0" fill="hold" nodeType="withEffect">
                                  <p:stCondLst>
                                    <p:cond delay="0"/>
                                  </p:stCondLst>
                                  <p:childTnLst>
                                    <p:set>
                                      <p:cBhvr>
                                        <p:cTn id="15" dur="1" fill="hold">
                                          <p:stCondLst>
                                            <p:cond delay="0"/>
                                          </p:stCondLst>
                                        </p:cTn>
                                        <p:tgtEl>
                                          <p:spTgt spid="6146"/>
                                        </p:tgtEl>
                                        <p:attrNameLst>
                                          <p:attrName>style.visibility</p:attrName>
                                        </p:attrNameLst>
                                      </p:cBhvr>
                                      <p:to>
                                        <p:strVal val="visible"/>
                                      </p:to>
                                    </p:set>
                                    <p:animEffect transition="in" filter="fade">
                                      <p:cBhvr>
                                        <p:cTn id="16" dur="500"/>
                                        <p:tgtEl>
                                          <p:spTgt spid="6146"/>
                                        </p:tgtEl>
                                      </p:cBhvr>
                                    </p:animEffect>
                                  </p:childTnLst>
                                </p:cTn>
                              </p:par>
                              <p:par>
                                <p:cTn id="17" presetID="10" presetClass="entr" presetSubtype="0" fill="hold" nodeType="withEffect">
                                  <p:stCondLst>
                                    <p:cond delay="0"/>
                                  </p:stCondLst>
                                  <p:childTnLst>
                                    <p:set>
                                      <p:cBhvr>
                                        <p:cTn id="18" dur="1" fill="hold">
                                          <p:stCondLst>
                                            <p:cond delay="0"/>
                                          </p:stCondLst>
                                        </p:cTn>
                                        <p:tgtEl>
                                          <p:spTgt spid="6151"/>
                                        </p:tgtEl>
                                        <p:attrNameLst>
                                          <p:attrName>style.visibility</p:attrName>
                                        </p:attrNameLst>
                                      </p:cBhvr>
                                      <p:to>
                                        <p:strVal val="visible"/>
                                      </p:to>
                                    </p:set>
                                    <p:animEffect transition="in" filter="fade">
                                      <p:cBhvr>
                                        <p:cTn id="19" dur="500"/>
                                        <p:tgtEl>
                                          <p:spTgt spid="6151"/>
                                        </p:tgtEl>
                                      </p:cBhvr>
                                    </p:animEffect>
                                  </p:childTnLst>
                                </p:cTn>
                              </p:par>
                              <p:par>
                                <p:cTn id="20" presetID="10" presetClass="entr" presetSubtype="0" fill="hold" nodeType="withEffect">
                                  <p:stCondLst>
                                    <p:cond delay="0"/>
                                  </p:stCondLst>
                                  <p:childTnLst>
                                    <p:set>
                                      <p:cBhvr>
                                        <p:cTn id="21" dur="1" fill="hold">
                                          <p:stCondLst>
                                            <p:cond delay="0"/>
                                          </p:stCondLst>
                                        </p:cTn>
                                        <p:tgtEl>
                                          <p:spTgt spid="6153"/>
                                        </p:tgtEl>
                                        <p:attrNameLst>
                                          <p:attrName>style.visibility</p:attrName>
                                        </p:attrNameLst>
                                      </p:cBhvr>
                                      <p:to>
                                        <p:strVal val="visible"/>
                                      </p:to>
                                    </p:set>
                                    <p:animEffect transition="in" filter="fade">
                                      <p:cBhvr>
                                        <p:cTn id="22" dur="500"/>
                                        <p:tgtEl>
                                          <p:spTgt spid="6153"/>
                                        </p:tgtEl>
                                      </p:cBhvr>
                                    </p:animEffect>
                                  </p:childTnLst>
                                </p:cTn>
                              </p:par>
                              <p:par>
                                <p:cTn id="23" presetID="10" presetClass="entr" presetSubtype="0" fill="hold" nodeType="withEffect">
                                  <p:stCondLst>
                                    <p:cond delay="0"/>
                                  </p:stCondLst>
                                  <p:childTnLst>
                                    <p:set>
                                      <p:cBhvr>
                                        <p:cTn id="24" dur="1" fill="hold">
                                          <p:stCondLst>
                                            <p:cond delay="0"/>
                                          </p:stCondLst>
                                        </p:cTn>
                                        <p:tgtEl>
                                          <p:spTgt spid="6155"/>
                                        </p:tgtEl>
                                        <p:attrNameLst>
                                          <p:attrName>style.visibility</p:attrName>
                                        </p:attrNameLst>
                                      </p:cBhvr>
                                      <p:to>
                                        <p:strVal val="visible"/>
                                      </p:to>
                                    </p:set>
                                    <p:animEffect transition="in" filter="fade">
                                      <p:cBhvr>
                                        <p:cTn id="25" dur="500"/>
                                        <p:tgtEl>
                                          <p:spTgt spid="6155"/>
                                        </p:tgtEl>
                                      </p:cBhvr>
                                    </p:animEffect>
                                  </p:childTnLst>
                                </p:cTn>
                              </p:par>
                              <p:par>
                                <p:cTn id="26" presetID="10" presetClass="entr" presetSubtype="0" fill="hold" nodeType="withEffect">
                                  <p:stCondLst>
                                    <p:cond delay="0"/>
                                  </p:stCondLst>
                                  <p:childTnLst>
                                    <p:set>
                                      <p:cBhvr>
                                        <p:cTn id="27" dur="1" fill="hold">
                                          <p:stCondLst>
                                            <p:cond delay="0"/>
                                          </p:stCondLst>
                                        </p:cTn>
                                        <p:tgtEl>
                                          <p:spTgt spid="6147"/>
                                        </p:tgtEl>
                                        <p:attrNameLst>
                                          <p:attrName>style.visibility</p:attrName>
                                        </p:attrNameLst>
                                      </p:cBhvr>
                                      <p:to>
                                        <p:strVal val="visible"/>
                                      </p:to>
                                    </p:set>
                                    <p:animEffect transition="in" filter="fade">
                                      <p:cBhvr>
                                        <p:cTn id="28" dur="500"/>
                                        <p:tgtEl>
                                          <p:spTgt spid="6147"/>
                                        </p:tgtEl>
                                      </p:cBhvr>
                                    </p:animEffect>
                                  </p:childTnLst>
                                </p:cTn>
                              </p:par>
                              <p:par>
                                <p:cTn id="29" presetID="10" presetClass="entr" presetSubtype="0" fill="hold" nodeType="withEffect">
                                  <p:stCondLst>
                                    <p:cond delay="0"/>
                                  </p:stCondLst>
                                  <p:childTnLst>
                                    <p:set>
                                      <p:cBhvr>
                                        <p:cTn id="30" dur="1" fill="hold">
                                          <p:stCondLst>
                                            <p:cond delay="0"/>
                                          </p:stCondLst>
                                        </p:cTn>
                                        <p:tgtEl>
                                          <p:spTgt spid="6154"/>
                                        </p:tgtEl>
                                        <p:attrNameLst>
                                          <p:attrName>style.visibility</p:attrName>
                                        </p:attrNameLst>
                                      </p:cBhvr>
                                      <p:to>
                                        <p:strVal val="visible"/>
                                      </p:to>
                                    </p:set>
                                    <p:animEffect transition="in" filter="fade">
                                      <p:cBhvr>
                                        <p:cTn id="31" dur="500"/>
                                        <p:tgtEl>
                                          <p:spTgt spid="6154"/>
                                        </p:tgtEl>
                                      </p:cBhvr>
                                    </p:animEffect>
                                  </p:childTnLst>
                                </p:cTn>
                              </p:par>
                              <p:par>
                                <p:cTn id="32" presetID="10" presetClass="entr" presetSubtype="0" fill="hold" nodeType="withEffect">
                                  <p:stCondLst>
                                    <p:cond delay="0"/>
                                  </p:stCondLst>
                                  <p:childTnLst>
                                    <p:set>
                                      <p:cBhvr>
                                        <p:cTn id="33" dur="1" fill="hold">
                                          <p:stCondLst>
                                            <p:cond delay="0"/>
                                          </p:stCondLst>
                                        </p:cTn>
                                        <p:tgtEl>
                                          <p:spTgt spid="6150"/>
                                        </p:tgtEl>
                                        <p:attrNameLst>
                                          <p:attrName>style.visibility</p:attrName>
                                        </p:attrNameLst>
                                      </p:cBhvr>
                                      <p:to>
                                        <p:strVal val="visible"/>
                                      </p:to>
                                    </p:set>
                                    <p:animEffect transition="in" filter="fade">
                                      <p:cBhvr>
                                        <p:cTn id="34" dur="500"/>
                                        <p:tgtEl>
                                          <p:spTgt spid="6150"/>
                                        </p:tgtEl>
                                      </p:cBhvr>
                                    </p:animEffect>
                                  </p:childTnLst>
                                </p:cTn>
                              </p:par>
                              <p:par>
                                <p:cTn id="35" presetID="10" presetClass="entr" presetSubtype="0" fill="hold" nodeType="withEffect">
                                  <p:stCondLst>
                                    <p:cond delay="0"/>
                                  </p:stCondLst>
                                  <p:childTnLst>
                                    <p:set>
                                      <p:cBhvr>
                                        <p:cTn id="36" dur="1" fill="hold">
                                          <p:stCondLst>
                                            <p:cond delay="0"/>
                                          </p:stCondLst>
                                        </p:cTn>
                                        <p:tgtEl>
                                          <p:spTgt spid="6156"/>
                                        </p:tgtEl>
                                        <p:attrNameLst>
                                          <p:attrName>style.visibility</p:attrName>
                                        </p:attrNameLst>
                                      </p:cBhvr>
                                      <p:to>
                                        <p:strVal val="visible"/>
                                      </p:to>
                                    </p:set>
                                    <p:animEffect transition="in" filter="fade">
                                      <p:cBhvr>
                                        <p:cTn id="37" dur="500"/>
                                        <p:tgtEl>
                                          <p:spTgt spid="6156"/>
                                        </p:tgtEl>
                                      </p:cBhvr>
                                    </p:animEffect>
                                  </p:childTnLst>
                                </p:cTn>
                              </p:par>
                              <p:par>
                                <p:cTn id="38" presetID="35" presetClass="path" presetSubtype="0" fill="hold" nodeType="withEffect">
                                  <p:stCondLst>
                                    <p:cond delay="0"/>
                                  </p:stCondLst>
                                  <p:childTnLst>
                                    <p:animMotion origin="layout" path="M 0 0  L -0.25 0  E" pathEditMode="relative" rAng="0" ptsTypes="">
                                      <p:cBhvr>
                                        <p:cTn id="39" dur="3000" fill="hold"/>
                                        <p:tgtEl>
                                          <p:spTgt spid="6154"/>
                                        </p:tgtEl>
                                        <p:attrNameLst>
                                          <p:attrName>ppt_x,ppt_y</p:attrName>
                                        </p:attrNameLst>
                                      </p:cBhvr>
                                      <p:rCtr x="0" y="0"/>
                                    </p:animMotion>
                                  </p:childTnLst>
                                </p:cTn>
                              </p:par>
                              <p:par>
                                <p:cTn id="40" presetID="35" presetClass="path" presetSubtype="0" fill="hold" nodeType="withEffect">
                                  <p:stCondLst>
                                    <p:cond delay="0"/>
                                  </p:stCondLst>
                                  <p:childTnLst>
                                    <p:animMotion origin="layout" path="M 4.16667E-6 3.33333E-6 L -0.31632 3.33333E-6 " pathEditMode="relative" rAng="0" ptsTypes="AA">
                                      <p:cBhvr>
                                        <p:cTn id="41" dur="3000" fill="hold"/>
                                        <p:tgtEl>
                                          <p:spTgt spid="6147"/>
                                        </p:tgtEl>
                                        <p:attrNameLst>
                                          <p:attrName>ppt_x,ppt_y</p:attrName>
                                        </p:attrNameLst>
                                      </p:cBhvr>
                                      <p:rCtr x="-15600" y="0"/>
                                    </p:animMotion>
                                  </p:childTnLst>
                                </p:cTn>
                              </p:par>
                              <p:par>
                                <p:cTn id="42" presetID="35" presetClass="path" presetSubtype="0" fill="hold" nodeType="withEffect">
                                  <p:stCondLst>
                                    <p:cond delay="0"/>
                                  </p:stCondLst>
                                  <p:childTnLst>
                                    <p:animMotion origin="layout" path="M 0.00504 -1.85185E-6 L -0.46684 -1.85185E-6 " pathEditMode="relative" rAng="0" ptsTypes="AA">
                                      <p:cBhvr>
                                        <p:cTn id="43" dur="3000" fill="hold"/>
                                        <p:tgtEl>
                                          <p:spTgt spid="6150"/>
                                        </p:tgtEl>
                                        <p:attrNameLst>
                                          <p:attrName>ppt_x,ppt_y</p:attrName>
                                        </p:attrNameLst>
                                      </p:cBhvr>
                                      <p:rCtr x="-23400" y="0"/>
                                    </p:animMotion>
                                  </p:childTnLst>
                                </p:cTn>
                              </p:par>
                              <p:par>
                                <p:cTn id="44" presetID="35" presetClass="path" presetSubtype="0" fill="hold" nodeType="withEffect">
                                  <p:stCondLst>
                                    <p:cond delay="0"/>
                                  </p:stCondLst>
                                  <p:childTnLst>
                                    <p:animMotion origin="layout" path="M -3.05556E-6 1.11111E-6 L -0.19531 1.11111E-6 " pathEditMode="relative" rAng="0" ptsTypes="AA">
                                      <p:cBhvr>
                                        <p:cTn id="45" dur="3000" fill="hold"/>
                                        <p:tgtEl>
                                          <p:spTgt spid="6151"/>
                                        </p:tgtEl>
                                        <p:attrNameLst>
                                          <p:attrName>ppt_x,ppt_y</p:attrName>
                                        </p:attrNameLst>
                                      </p:cBhvr>
                                      <p:rCtr x="-9600" y="0"/>
                                    </p:animMotion>
                                  </p:childTnLst>
                                </p:cTn>
                              </p:par>
                              <p:par>
                                <p:cTn id="46" presetID="35" presetClass="path" presetSubtype="0" fill="hold" nodeType="withEffect">
                                  <p:stCondLst>
                                    <p:cond delay="0"/>
                                  </p:stCondLst>
                                  <p:childTnLst>
                                    <p:animMotion origin="layout" path="M 5.55556E-7 2.59259E-6 L -0.43594 2.59259E-6 " pathEditMode="relative" rAng="0" ptsTypes="AA">
                                      <p:cBhvr>
                                        <p:cTn id="47" dur="3000" fill="hold"/>
                                        <p:tgtEl>
                                          <p:spTgt spid="6149"/>
                                        </p:tgtEl>
                                        <p:attrNameLst>
                                          <p:attrName>ppt_x,ppt_y</p:attrName>
                                        </p:attrNameLst>
                                      </p:cBhvr>
                                      <p:rCtr x="-21600" y="0"/>
                                    </p:animMotion>
                                  </p:childTnLst>
                                </p:cTn>
                              </p:par>
                              <p:par>
                                <p:cTn id="48" presetID="35" presetClass="path" presetSubtype="0" fill="hold" nodeType="withEffect">
                                  <p:stCondLst>
                                    <p:cond delay="0"/>
                                  </p:stCondLst>
                                  <p:childTnLst>
                                    <p:animMotion origin="layout" path="M 3.05556E-6 -1.85185E-6 L -0.33577 -1.85185E-6 " pathEditMode="relative" rAng="0" ptsTypes="AA">
                                      <p:cBhvr>
                                        <p:cTn id="49" dur="3000" fill="hold"/>
                                        <p:tgtEl>
                                          <p:spTgt spid="6146"/>
                                        </p:tgtEl>
                                        <p:attrNameLst>
                                          <p:attrName>ppt_x,ppt_y</p:attrName>
                                        </p:attrNameLst>
                                      </p:cBhvr>
                                      <p:rCtr x="-16600" y="0"/>
                                    </p:animMotion>
                                  </p:childTnLst>
                                </p:cTn>
                              </p:par>
                              <p:par>
                                <p:cTn id="50" presetID="35" presetClass="path" presetSubtype="0" fill="hold" nodeType="withEffect">
                                  <p:stCondLst>
                                    <p:cond delay="0"/>
                                  </p:stCondLst>
                                  <p:childTnLst>
                                    <p:animMotion origin="layout" path="M 1.66667E-6 -1.85185E-6 L -0.57188 -1.85185E-6 " pathEditMode="relative" rAng="0" ptsTypes="AA">
                                      <p:cBhvr>
                                        <p:cTn id="51" dur="3000" fill="hold"/>
                                        <p:tgtEl>
                                          <p:spTgt spid="6155"/>
                                        </p:tgtEl>
                                        <p:attrNameLst>
                                          <p:attrName>ppt_x,ppt_y</p:attrName>
                                        </p:attrNameLst>
                                      </p:cBhvr>
                                      <p:rCtr x="-28400" y="0"/>
                                    </p:animMotion>
                                  </p:childTnLst>
                                </p:cTn>
                              </p:par>
                              <p:par>
                                <p:cTn id="52" presetID="35" presetClass="path" presetSubtype="0" fill="hold" nodeType="withEffect">
                                  <p:stCondLst>
                                    <p:cond delay="0"/>
                                  </p:stCondLst>
                                  <p:childTnLst>
                                    <p:animMotion origin="layout" path="M 1.66667E-6 -1.85185E-6 L -0.57188 -1.85185E-6 " pathEditMode="relative" rAng="0" ptsTypes="AA">
                                      <p:cBhvr>
                                        <p:cTn id="53" dur="3000" fill="hold"/>
                                        <p:tgtEl>
                                          <p:spTgt spid="6156"/>
                                        </p:tgtEl>
                                        <p:attrNameLst>
                                          <p:attrName>ppt_x,ppt_y</p:attrName>
                                        </p:attrNameLst>
                                      </p:cBhvr>
                                      <p:rCtr x="-28400" y="0"/>
                                    </p:animMotion>
                                  </p:childTnLst>
                                </p:cTn>
                              </p:par>
                              <p:par>
                                <p:cTn id="54" presetID="63" presetClass="path" presetSubtype="0" fill="hold" nodeType="withEffect">
                                  <p:stCondLst>
                                    <p:cond delay="0"/>
                                  </p:stCondLst>
                                  <p:childTnLst>
                                    <p:animMotion origin="layout" path="M 5.55556E-7 2.59259E-6 L 0.43906 2.59259E-6 " pathEditMode="relative" rAng="0" ptsTypes="AA">
                                      <p:cBhvr>
                                        <p:cTn id="55" dur="3000" fill="hold"/>
                                        <p:tgtEl>
                                          <p:spTgt spid="6153"/>
                                        </p:tgtEl>
                                        <p:attrNameLst>
                                          <p:attrName>ppt_x,ppt_y</p:attrName>
                                        </p:attrNameLst>
                                      </p:cBhvr>
                                      <p:rCtr x="21900" y="0"/>
                                    </p:animMotion>
                                  </p:childTnLst>
                                </p:cTn>
                              </p:par>
                              <p:par>
                                <p:cTn id="56" presetID="63" presetClass="path" presetSubtype="0" fill="hold" nodeType="withEffect">
                                  <p:stCondLst>
                                    <p:cond delay="0"/>
                                  </p:stCondLst>
                                  <p:childTnLst>
                                    <p:animMotion origin="layout" path="M -1.38889E-6 2.96296E-6 L 0.62813 2.96296E-6 " pathEditMode="relative" rAng="0" ptsTypes="AA">
                                      <p:cBhvr>
                                        <p:cTn id="57" dur="3000" fill="hold"/>
                                        <p:tgtEl>
                                          <p:spTgt spid="6152"/>
                                        </p:tgtEl>
                                        <p:attrNameLst>
                                          <p:attrName>ppt_x,ppt_y</p:attrName>
                                        </p:attrNameLst>
                                      </p:cBhvr>
                                      <p:rCtr x="31400" y="0"/>
                                    </p:animMotion>
                                  </p:childTnLst>
                                </p:cTn>
                              </p:par>
                              <p:par>
                                <p:cTn id="58" presetID="63" presetClass="path" presetSubtype="0" fill="hold" nodeType="withEffect">
                                  <p:stCondLst>
                                    <p:cond delay="0"/>
                                  </p:stCondLst>
                                  <p:childTnLst>
                                    <p:animMotion origin="layout" path="M 2.77778E-6 -2.96296E-6 L 0.42465 -2.96296E-6 " pathEditMode="relative" rAng="0" ptsTypes="AA">
                                      <p:cBhvr>
                                        <p:cTn id="59" dur="3000" fill="hold"/>
                                        <p:tgtEl>
                                          <p:spTgt spid="6148"/>
                                        </p:tgtEl>
                                        <p:attrNameLst>
                                          <p:attrName>ppt_x,ppt_y</p:attrName>
                                        </p:attrNameLst>
                                      </p:cBhvr>
                                      <p:rCtr x="21200" y="0"/>
                                    </p:animMotion>
                                  </p:childTnLst>
                                </p:cTn>
                              </p:par>
                              <p:par>
                                <p:cTn id="60" presetID="10" presetClass="exit" presetSubtype="0" fill="hold" nodeType="withEffect">
                                  <p:stCondLst>
                                    <p:cond delay="2500"/>
                                  </p:stCondLst>
                                  <p:childTnLst>
                                    <p:animEffect transition="out" filter="fade">
                                      <p:cBhvr>
                                        <p:cTn id="61" dur="500"/>
                                        <p:tgtEl>
                                          <p:spTgt spid="6152"/>
                                        </p:tgtEl>
                                      </p:cBhvr>
                                    </p:animEffect>
                                    <p:set>
                                      <p:cBhvr>
                                        <p:cTn id="62" dur="1" fill="hold">
                                          <p:stCondLst>
                                            <p:cond delay="499"/>
                                          </p:stCondLst>
                                        </p:cTn>
                                        <p:tgtEl>
                                          <p:spTgt spid="6152"/>
                                        </p:tgtEl>
                                        <p:attrNameLst>
                                          <p:attrName>style.visibility</p:attrName>
                                        </p:attrNameLst>
                                      </p:cBhvr>
                                      <p:to>
                                        <p:strVal val="hidden"/>
                                      </p:to>
                                    </p:set>
                                  </p:childTnLst>
                                </p:cTn>
                              </p:par>
                              <p:par>
                                <p:cTn id="63" presetID="10" presetClass="exit" presetSubtype="0" fill="hold" nodeType="withEffect">
                                  <p:stCondLst>
                                    <p:cond delay="2500"/>
                                  </p:stCondLst>
                                  <p:childTnLst>
                                    <p:animEffect transition="out" filter="fade">
                                      <p:cBhvr>
                                        <p:cTn id="64" dur="500"/>
                                        <p:tgtEl>
                                          <p:spTgt spid="6153"/>
                                        </p:tgtEl>
                                      </p:cBhvr>
                                    </p:animEffect>
                                    <p:set>
                                      <p:cBhvr>
                                        <p:cTn id="65" dur="1" fill="hold">
                                          <p:stCondLst>
                                            <p:cond delay="499"/>
                                          </p:stCondLst>
                                        </p:cTn>
                                        <p:tgtEl>
                                          <p:spTgt spid="6153"/>
                                        </p:tgtEl>
                                        <p:attrNameLst>
                                          <p:attrName>style.visibility</p:attrName>
                                        </p:attrNameLst>
                                      </p:cBhvr>
                                      <p:to>
                                        <p:strVal val="hidden"/>
                                      </p:to>
                                    </p:set>
                                  </p:childTnLst>
                                </p:cTn>
                              </p:par>
                              <p:par>
                                <p:cTn id="66" presetID="10" presetClass="exit" presetSubtype="0" fill="hold" nodeType="withEffect">
                                  <p:stCondLst>
                                    <p:cond delay="2500"/>
                                  </p:stCondLst>
                                  <p:childTnLst>
                                    <p:animEffect transition="out" filter="fade">
                                      <p:cBhvr>
                                        <p:cTn id="67" dur="500"/>
                                        <p:tgtEl>
                                          <p:spTgt spid="6155"/>
                                        </p:tgtEl>
                                      </p:cBhvr>
                                    </p:animEffect>
                                    <p:set>
                                      <p:cBhvr>
                                        <p:cTn id="68" dur="1" fill="hold">
                                          <p:stCondLst>
                                            <p:cond delay="499"/>
                                          </p:stCondLst>
                                        </p:cTn>
                                        <p:tgtEl>
                                          <p:spTgt spid="6155"/>
                                        </p:tgtEl>
                                        <p:attrNameLst>
                                          <p:attrName>style.visibility</p:attrName>
                                        </p:attrNameLst>
                                      </p:cBhvr>
                                      <p:to>
                                        <p:strVal val="hidden"/>
                                      </p:to>
                                    </p:set>
                                  </p:childTnLst>
                                </p:cTn>
                              </p:par>
                              <p:par>
                                <p:cTn id="69" presetID="10" presetClass="exit" presetSubtype="0" fill="hold" nodeType="withEffect">
                                  <p:stCondLst>
                                    <p:cond delay="2500"/>
                                  </p:stCondLst>
                                  <p:childTnLst>
                                    <p:animEffect transition="out" filter="fade">
                                      <p:cBhvr>
                                        <p:cTn id="70" dur="500"/>
                                        <p:tgtEl>
                                          <p:spTgt spid="6149"/>
                                        </p:tgtEl>
                                      </p:cBhvr>
                                    </p:animEffect>
                                    <p:set>
                                      <p:cBhvr>
                                        <p:cTn id="71" dur="1" fill="hold">
                                          <p:stCondLst>
                                            <p:cond delay="499"/>
                                          </p:stCondLst>
                                        </p:cTn>
                                        <p:tgtEl>
                                          <p:spTgt spid="6149"/>
                                        </p:tgtEl>
                                        <p:attrNameLst>
                                          <p:attrName>style.visibility</p:attrName>
                                        </p:attrNameLst>
                                      </p:cBhvr>
                                      <p:to>
                                        <p:strVal val="hidden"/>
                                      </p:to>
                                    </p:set>
                                  </p:childTnLst>
                                </p:cTn>
                              </p:par>
                              <p:par>
                                <p:cTn id="72" presetID="10" presetClass="exit" presetSubtype="0" fill="hold" nodeType="withEffect">
                                  <p:stCondLst>
                                    <p:cond delay="2500"/>
                                  </p:stCondLst>
                                  <p:childTnLst>
                                    <p:animEffect transition="out" filter="fade">
                                      <p:cBhvr>
                                        <p:cTn id="73" dur="500"/>
                                        <p:tgtEl>
                                          <p:spTgt spid="6151"/>
                                        </p:tgtEl>
                                      </p:cBhvr>
                                    </p:animEffect>
                                    <p:set>
                                      <p:cBhvr>
                                        <p:cTn id="74" dur="1" fill="hold">
                                          <p:stCondLst>
                                            <p:cond delay="499"/>
                                          </p:stCondLst>
                                        </p:cTn>
                                        <p:tgtEl>
                                          <p:spTgt spid="6151"/>
                                        </p:tgtEl>
                                        <p:attrNameLst>
                                          <p:attrName>style.visibility</p:attrName>
                                        </p:attrNameLst>
                                      </p:cBhvr>
                                      <p:to>
                                        <p:strVal val="hidden"/>
                                      </p:to>
                                    </p:set>
                                  </p:childTnLst>
                                </p:cTn>
                              </p:par>
                              <p:par>
                                <p:cTn id="75" presetID="10" presetClass="exit" presetSubtype="0" fill="hold" nodeType="withEffect">
                                  <p:stCondLst>
                                    <p:cond delay="2500"/>
                                  </p:stCondLst>
                                  <p:childTnLst>
                                    <p:animEffect transition="out" filter="fade">
                                      <p:cBhvr>
                                        <p:cTn id="76" dur="500"/>
                                        <p:tgtEl>
                                          <p:spTgt spid="6147"/>
                                        </p:tgtEl>
                                      </p:cBhvr>
                                    </p:animEffect>
                                    <p:set>
                                      <p:cBhvr>
                                        <p:cTn id="77" dur="1" fill="hold">
                                          <p:stCondLst>
                                            <p:cond delay="499"/>
                                          </p:stCondLst>
                                        </p:cTn>
                                        <p:tgtEl>
                                          <p:spTgt spid="6147"/>
                                        </p:tgtEl>
                                        <p:attrNameLst>
                                          <p:attrName>style.visibility</p:attrName>
                                        </p:attrNameLst>
                                      </p:cBhvr>
                                      <p:to>
                                        <p:strVal val="hidden"/>
                                      </p:to>
                                    </p:set>
                                  </p:childTnLst>
                                </p:cTn>
                              </p:par>
                              <p:par>
                                <p:cTn id="78" presetID="10" presetClass="exit" presetSubtype="0" fill="hold" nodeType="withEffect">
                                  <p:stCondLst>
                                    <p:cond delay="2500"/>
                                  </p:stCondLst>
                                  <p:childTnLst>
                                    <p:animEffect transition="out" filter="fade">
                                      <p:cBhvr>
                                        <p:cTn id="79" dur="500"/>
                                        <p:tgtEl>
                                          <p:spTgt spid="6154"/>
                                        </p:tgtEl>
                                      </p:cBhvr>
                                    </p:animEffect>
                                    <p:set>
                                      <p:cBhvr>
                                        <p:cTn id="80" dur="1" fill="hold">
                                          <p:stCondLst>
                                            <p:cond delay="499"/>
                                          </p:stCondLst>
                                        </p:cTn>
                                        <p:tgtEl>
                                          <p:spTgt spid="6154"/>
                                        </p:tgtEl>
                                        <p:attrNameLst>
                                          <p:attrName>style.visibility</p:attrName>
                                        </p:attrNameLst>
                                      </p:cBhvr>
                                      <p:to>
                                        <p:strVal val="hidden"/>
                                      </p:to>
                                    </p:set>
                                  </p:childTnLst>
                                </p:cTn>
                              </p:par>
                              <p:par>
                                <p:cTn id="81" presetID="10" presetClass="exit" presetSubtype="0" fill="hold" nodeType="withEffect">
                                  <p:stCondLst>
                                    <p:cond delay="2500"/>
                                  </p:stCondLst>
                                  <p:childTnLst>
                                    <p:animEffect transition="out" filter="fade">
                                      <p:cBhvr>
                                        <p:cTn id="82" dur="500"/>
                                        <p:tgtEl>
                                          <p:spTgt spid="6156"/>
                                        </p:tgtEl>
                                      </p:cBhvr>
                                    </p:animEffect>
                                    <p:set>
                                      <p:cBhvr>
                                        <p:cTn id="83" dur="1" fill="hold">
                                          <p:stCondLst>
                                            <p:cond delay="499"/>
                                          </p:stCondLst>
                                        </p:cTn>
                                        <p:tgtEl>
                                          <p:spTgt spid="6156"/>
                                        </p:tgtEl>
                                        <p:attrNameLst>
                                          <p:attrName>style.visibility</p:attrName>
                                        </p:attrNameLst>
                                      </p:cBhvr>
                                      <p:to>
                                        <p:strVal val="hidden"/>
                                      </p:to>
                                    </p:set>
                                  </p:childTnLst>
                                </p:cTn>
                              </p:par>
                              <p:par>
                                <p:cTn id="84" presetID="10" presetClass="exit" presetSubtype="0" fill="hold" nodeType="withEffect">
                                  <p:stCondLst>
                                    <p:cond delay="2500"/>
                                  </p:stCondLst>
                                  <p:childTnLst>
                                    <p:animEffect transition="out" filter="fade">
                                      <p:cBhvr>
                                        <p:cTn id="85" dur="500"/>
                                        <p:tgtEl>
                                          <p:spTgt spid="6148"/>
                                        </p:tgtEl>
                                      </p:cBhvr>
                                    </p:animEffect>
                                    <p:set>
                                      <p:cBhvr>
                                        <p:cTn id="86" dur="1" fill="hold">
                                          <p:stCondLst>
                                            <p:cond delay="499"/>
                                          </p:stCondLst>
                                        </p:cTn>
                                        <p:tgtEl>
                                          <p:spTgt spid="6148"/>
                                        </p:tgtEl>
                                        <p:attrNameLst>
                                          <p:attrName>style.visibility</p:attrName>
                                        </p:attrNameLst>
                                      </p:cBhvr>
                                      <p:to>
                                        <p:strVal val="hidden"/>
                                      </p:to>
                                    </p:set>
                                  </p:childTnLst>
                                </p:cTn>
                              </p:par>
                              <p:par>
                                <p:cTn id="87" presetID="10" presetClass="exit" presetSubtype="0" fill="hold" nodeType="withEffect">
                                  <p:stCondLst>
                                    <p:cond delay="2500"/>
                                  </p:stCondLst>
                                  <p:childTnLst>
                                    <p:animEffect transition="out" filter="fade">
                                      <p:cBhvr>
                                        <p:cTn id="88" dur="500"/>
                                        <p:tgtEl>
                                          <p:spTgt spid="6146"/>
                                        </p:tgtEl>
                                      </p:cBhvr>
                                    </p:animEffect>
                                    <p:set>
                                      <p:cBhvr>
                                        <p:cTn id="89" dur="1" fill="hold">
                                          <p:stCondLst>
                                            <p:cond delay="499"/>
                                          </p:stCondLst>
                                        </p:cTn>
                                        <p:tgtEl>
                                          <p:spTgt spid="6146"/>
                                        </p:tgtEl>
                                        <p:attrNameLst>
                                          <p:attrName>style.visibility</p:attrName>
                                        </p:attrNameLst>
                                      </p:cBhvr>
                                      <p:to>
                                        <p:strVal val="hidden"/>
                                      </p:to>
                                    </p:set>
                                  </p:childTnLst>
                                </p:cTn>
                              </p:par>
                              <p:par>
                                <p:cTn id="90" presetID="10" presetClass="exit" presetSubtype="0" fill="hold" nodeType="withEffect">
                                  <p:stCondLst>
                                    <p:cond delay="2500"/>
                                  </p:stCondLst>
                                  <p:childTnLst>
                                    <p:animEffect transition="out" filter="fade">
                                      <p:cBhvr>
                                        <p:cTn id="91" dur="500"/>
                                        <p:tgtEl>
                                          <p:spTgt spid="6150"/>
                                        </p:tgtEl>
                                      </p:cBhvr>
                                    </p:animEffect>
                                    <p:set>
                                      <p:cBhvr>
                                        <p:cTn id="92" dur="1" fill="hold">
                                          <p:stCondLst>
                                            <p:cond delay="499"/>
                                          </p:stCondLst>
                                        </p:cTn>
                                        <p:tgtEl>
                                          <p:spTgt spid="6150"/>
                                        </p:tgtEl>
                                        <p:attrNameLst>
                                          <p:attrName>style.visibility</p:attrName>
                                        </p:attrNameLst>
                                      </p:cBhvr>
                                      <p:to>
                                        <p:strVal val="hidden"/>
                                      </p:to>
                                    </p:set>
                                  </p:childTnLst>
                                </p:cTn>
                              </p:par>
                              <p:par>
                                <p:cTn id="93" presetID="10" presetClass="entr" presetSubtype="0" fill="hold" nodeType="withEffect">
                                  <p:stCondLst>
                                    <p:cond delay="0"/>
                                  </p:stCondLst>
                                  <p:childTnLst>
                                    <p:set>
                                      <p:cBhvr>
                                        <p:cTn id="94" dur="1" fill="hold">
                                          <p:stCondLst>
                                            <p:cond delay="0"/>
                                          </p:stCondLst>
                                        </p:cTn>
                                        <p:tgtEl>
                                          <p:spTgt spid="6157"/>
                                        </p:tgtEl>
                                        <p:attrNameLst>
                                          <p:attrName>style.visibility</p:attrName>
                                        </p:attrNameLst>
                                      </p:cBhvr>
                                      <p:to>
                                        <p:strVal val="visible"/>
                                      </p:to>
                                    </p:set>
                                    <p:animEffect transition="in" filter="fade">
                                      <p:cBhvr>
                                        <p:cTn id="95" dur="100"/>
                                        <p:tgtEl>
                                          <p:spTgt spid="6157"/>
                                        </p:tgtEl>
                                      </p:cBhvr>
                                    </p:animEffect>
                                  </p:childTnLst>
                                </p:cTn>
                              </p:par>
                              <p:par>
                                <p:cTn id="96" presetID="10" presetClass="entr" presetSubtype="0" fill="hold" nodeType="withEffect">
                                  <p:stCondLst>
                                    <p:cond delay="600"/>
                                  </p:stCondLst>
                                  <p:childTnLst>
                                    <p:set>
                                      <p:cBhvr>
                                        <p:cTn id="97" dur="1" fill="hold">
                                          <p:stCondLst>
                                            <p:cond delay="0"/>
                                          </p:stCondLst>
                                        </p:cTn>
                                        <p:tgtEl>
                                          <p:spTgt spid="6158"/>
                                        </p:tgtEl>
                                        <p:attrNameLst>
                                          <p:attrName>style.visibility</p:attrName>
                                        </p:attrNameLst>
                                      </p:cBhvr>
                                      <p:to>
                                        <p:strVal val="visible"/>
                                      </p:to>
                                    </p:set>
                                    <p:animEffect transition="in" filter="fade">
                                      <p:cBhvr>
                                        <p:cTn id="98" dur="100"/>
                                        <p:tgtEl>
                                          <p:spTgt spid="6158"/>
                                        </p:tgtEl>
                                      </p:cBhvr>
                                    </p:animEffect>
                                  </p:childTnLst>
                                </p:cTn>
                              </p:par>
                              <p:par>
                                <p:cTn id="99" presetID="10" presetClass="entr" presetSubtype="0" fill="hold" nodeType="withEffect">
                                  <p:stCondLst>
                                    <p:cond delay="200"/>
                                  </p:stCondLst>
                                  <p:childTnLst>
                                    <p:set>
                                      <p:cBhvr>
                                        <p:cTn id="100" dur="1" fill="hold">
                                          <p:stCondLst>
                                            <p:cond delay="0"/>
                                          </p:stCondLst>
                                        </p:cTn>
                                        <p:tgtEl>
                                          <p:spTgt spid="6159"/>
                                        </p:tgtEl>
                                        <p:attrNameLst>
                                          <p:attrName>style.visibility</p:attrName>
                                        </p:attrNameLst>
                                      </p:cBhvr>
                                      <p:to>
                                        <p:strVal val="visible"/>
                                      </p:to>
                                    </p:set>
                                    <p:animEffect transition="in" filter="fade">
                                      <p:cBhvr>
                                        <p:cTn id="101" dur="100"/>
                                        <p:tgtEl>
                                          <p:spTgt spid="6159"/>
                                        </p:tgtEl>
                                      </p:cBhvr>
                                    </p:animEffect>
                                  </p:childTnLst>
                                </p:cTn>
                              </p:par>
                              <p:par>
                                <p:cTn id="102" presetID="10" presetClass="entr" presetSubtype="0" fill="hold" nodeType="withEffect">
                                  <p:stCondLst>
                                    <p:cond delay="1800"/>
                                  </p:stCondLst>
                                  <p:childTnLst>
                                    <p:set>
                                      <p:cBhvr>
                                        <p:cTn id="103" dur="1" fill="hold">
                                          <p:stCondLst>
                                            <p:cond delay="0"/>
                                          </p:stCondLst>
                                        </p:cTn>
                                        <p:tgtEl>
                                          <p:spTgt spid="6160"/>
                                        </p:tgtEl>
                                        <p:attrNameLst>
                                          <p:attrName>style.visibility</p:attrName>
                                        </p:attrNameLst>
                                      </p:cBhvr>
                                      <p:to>
                                        <p:strVal val="visible"/>
                                      </p:to>
                                    </p:set>
                                    <p:animEffect transition="in" filter="fade">
                                      <p:cBhvr>
                                        <p:cTn id="104" dur="100"/>
                                        <p:tgtEl>
                                          <p:spTgt spid="6160"/>
                                        </p:tgtEl>
                                      </p:cBhvr>
                                    </p:animEffect>
                                  </p:childTnLst>
                                </p:cTn>
                              </p:par>
                              <p:par>
                                <p:cTn id="105" presetID="10" presetClass="entr" presetSubtype="0" fill="hold" nodeType="withEffect">
                                  <p:stCondLst>
                                    <p:cond delay="2200"/>
                                  </p:stCondLst>
                                  <p:childTnLst>
                                    <p:set>
                                      <p:cBhvr>
                                        <p:cTn id="106" dur="1" fill="hold">
                                          <p:stCondLst>
                                            <p:cond delay="0"/>
                                          </p:stCondLst>
                                        </p:cTn>
                                        <p:tgtEl>
                                          <p:spTgt spid="6161"/>
                                        </p:tgtEl>
                                        <p:attrNameLst>
                                          <p:attrName>style.visibility</p:attrName>
                                        </p:attrNameLst>
                                      </p:cBhvr>
                                      <p:to>
                                        <p:strVal val="visible"/>
                                      </p:to>
                                    </p:set>
                                    <p:animEffect transition="in" filter="fade">
                                      <p:cBhvr>
                                        <p:cTn id="107" dur="100"/>
                                        <p:tgtEl>
                                          <p:spTgt spid="6161"/>
                                        </p:tgtEl>
                                      </p:cBhvr>
                                    </p:animEffect>
                                  </p:childTnLst>
                                </p:cTn>
                              </p:par>
                              <p:par>
                                <p:cTn id="108" presetID="53" presetClass="exit" presetSubtype="0" fill="hold" nodeType="withEffect">
                                  <p:stCondLst>
                                    <p:cond delay="100"/>
                                  </p:stCondLst>
                                  <p:childTnLst>
                                    <p:anim calcmode="lin" valueType="num">
                                      <p:cBhvr>
                                        <p:cTn id="109" dur="1000"/>
                                        <p:tgtEl>
                                          <p:spTgt spid="6157"/>
                                        </p:tgtEl>
                                        <p:attrNameLst>
                                          <p:attrName>ppt_w</p:attrName>
                                        </p:attrNameLst>
                                      </p:cBhvr>
                                      <p:tavLst>
                                        <p:tav tm="0">
                                          <p:val>
                                            <p:strVal val="ppt_w"/>
                                          </p:val>
                                        </p:tav>
                                        <p:tav tm="100000">
                                          <p:val>
                                            <p:fltVal val="0"/>
                                          </p:val>
                                        </p:tav>
                                      </p:tavLst>
                                    </p:anim>
                                    <p:anim calcmode="lin" valueType="num">
                                      <p:cBhvr>
                                        <p:cTn id="110" dur="1000"/>
                                        <p:tgtEl>
                                          <p:spTgt spid="6157"/>
                                        </p:tgtEl>
                                        <p:attrNameLst>
                                          <p:attrName>ppt_h</p:attrName>
                                        </p:attrNameLst>
                                      </p:cBhvr>
                                      <p:tavLst>
                                        <p:tav tm="0">
                                          <p:val>
                                            <p:strVal val="ppt_h"/>
                                          </p:val>
                                        </p:tav>
                                        <p:tav tm="100000">
                                          <p:val>
                                            <p:fltVal val="0"/>
                                          </p:val>
                                        </p:tav>
                                      </p:tavLst>
                                    </p:anim>
                                    <p:animEffect transition="out" filter="fade">
                                      <p:cBhvr>
                                        <p:cTn id="111" dur="1000"/>
                                        <p:tgtEl>
                                          <p:spTgt spid="6157"/>
                                        </p:tgtEl>
                                      </p:cBhvr>
                                    </p:animEffect>
                                    <p:set>
                                      <p:cBhvr>
                                        <p:cTn id="112" dur="1" fill="hold">
                                          <p:stCondLst>
                                            <p:cond delay="999"/>
                                          </p:stCondLst>
                                        </p:cTn>
                                        <p:tgtEl>
                                          <p:spTgt spid="6157"/>
                                        </p:tgtEl>
                                        <p:attrNameLst>
                                          <p:attrName>style.visibility</p:attrName>
                                        </p:attrNameLst>
                                      </p:cBhvr>
                                      <p:to>
                                        <p:strVal val="hidden"/>
                                      </p:to>
                                    </p:set>
                                  </p:childTnLst>
                                </p:cTn>
                              </p:par>
                              <p:par>
                                <p:cTn id="113" presetID="53" presetClass="exit" presetSubtype="0" fill="hold" nodeType="withEffect">
                                  <p:stCondLst>
                                    <p:cond delay="700"/>
                                  </p:stCondLst>
                                  <p:childTnLst>
                                    <p:anim calcmode="lin" valueType="num">
                                      <p:cBhvr>
                                        <p:cTn id="114" dur="500"/>
                                        <p:tgtEl>
                                          <p:spTgt spid="6158"/>
                                        </p:tgtEl>
                                        <p:attrNameLst>
                                          <p:attrName>ppt_w</p:attrName>
                                        </p:attrNameLst>
                                      </p:cBhvr>
                                      <p:tavLst>
                                        <p:tav tm="0">
                                          <p:val>
                                            <p:strVal val="ppt_w"/>
                                          </p:val>
                                        </p:tav>
                                        <p:tav tm="100000">
                                          <p:val>
                                            <p:fltVal val="0"/>
                                          </p:val>
                                        </p:tav>
                                      </p:tavLst>
                                    </p:anim>
                                    <p:anim calcmode="lin" valueType="num">
                                      <p:cBhvr>
                                        <p:cTn id="115" dur="500"/>
                                        <p:tgtEl>
                                          <p:spTgt spid="6158"/>
                                        </p:tgtEl>
                                        <p:attrNameLst>
                                          <p:attrName>ppt_h</p:attrName>
                                        </p:attrNameLst>
                                      </p:cBhvr>
                                      <p:tavLst>
                                        <p:tav tm="0">
                                          <p:val>
                                            <p:strVal val="ppt_h"/>
                                          </p:val>
                                        </p:tav>
                                        <p:tav tm="100000">
                                          <p:val>
                                            <p:fltVal val="0"/>
                                          </p:val>
                                        </p:tav>
                                      </p:tavLst>
                                    </p:anim>
                                    <p:animEffect transition="out" filter="fade">
                                      <p:cBhvr>
                                        <p:cTn id="116" dur="500"/>
                                        <p:tgtEl>
                                          <p:spTgt spid="6158"/>
                                        </p:tgtEl>
                                      </p:cBhvr>
                                    </p:animEffect>
                                    <p:set>
                                      <p:cBhvr>
                                        <p:cTn id="117" dur="1" fill="hold">
                                          <p:stCondLst>
                                            <p:cond delay="499"/>
                                          </p:stCondLst>
                                        </p:cTn>
                                        <p:tgtEl>
                                          <p:spTgt spid="6158"/>
                                        </p:tgtEl>
                                        <p:attrNameLst>
                                          <p:attrName>style.visibility</p:attrName>
                                        </p:attrNameLst>
                                      </p:cBhvr>
                                      <p:to>
                                        <p:strVal val="hidden"/>
                                      </p:to>
                                    </p:set>
                                  </p:childTnLst>
                                </p:cTn>
                              </p:par>
                              <p:par>
                                <p:cTn id="118" presetID="53" presetClass="exit" presetSubtype="0" fill="hold" nodeType="withEffect">
                                  <p:stCondLst>
                                    <p:cond delay="300"/>
                                  </p:stCondLst>
                                  <p:childTnLst>
                                    <p:anim calcmode="lin" valueType="num">
                                      <p:cBhvr>
                                        <p:cTn id="119" dur="500"/>
                                        <p:tgtEl>
                                          <p:spTgt spid="6159"/>
                                        </p:tgtEl>
                                        <p:attrNameLst>
                                          <p:attrName>ppt_w</p:attrName>
                                        </p:attrNameLst>
                                      </p:cBhvr>
                                      <p:tavLst>
                                        <p:tav tm="0">
                                          <p:val>
                                            <p:strVal val="ppt_w"/>
                                          </p:val>
                                        </p:tav>
                                        <p:tav tm="100000">
                                          <p:val>
                                            <p:fltVal val="0"/>
                                          </p:val>
                                        </p:tav>
                                      </p:tavLst>
                                    </p:anim>
                                    <p:anim calcmode="lin" valueType="num">
                                      <p:cBhvr>
                                        <p:cTn id="120" dur="500"/>
                                        <p:tgtEl>
                                          <p:spTgt spid="6159"/>
                                        </p:tgtEl>
                                        <p:attrNameLst>
                                          <p:attrName>ppt_h</p:attrName>
                                        </p:attrNameLst>
                                      </p:cBhvr>
                                      <p:tavLst>
                                        <p:tav tm="0">
                                          <p:val>
                                            <p:strVal val="ppt_h"/>
                                          </p:val>
                                        </p:tav>
                                        <p:tav tm="100000">
                                          <p:val>
                                            <p:fltVal val="0"/>
                                          </p:val>
                                        </p:tav>
                                      </p:tavLst>
                                    </p:anim>
                                    <p:animEffect transition="out" filter="fade">
                                      <p:cBhvr>
                                        <p:cTn id="121" dur="500"/>
                                        <p:tgtEl>
                                          <p:spTgt spid="6159"/>
                                        </p:tgtEl>
                                      </p:cBhvr>
                                    </p:animEffect>
                                    <p:set>
                                      <p:cBhvr>
                                        <p:cTn id="122" dur="1" fill="hold">
                                          <p:stCondLst>
                                            <p:cond delay="499"/>
                                          </p:stCondLst>
                                        </p:cTn>
                                        <p:tgtEl>
                                          <p:spTgt spid="6159"/>
                                        </p:tgtEl>
                                        <p:attrNameLst>
                                          <p:attrName>style.visibility</p:attrName>
                                        </p:attrNameLst>
                                      </p:cBhvr>
                                      <p:to>
                                        <p:strVal val="hidden"/>
                                      </p:to>
                                    </p:set>
                                  </p:childTnLst>
                                </p:cTn>
                              </p:par>
                              <p:par>
                                <p:cTn id="123" presetID="53" presetClass="exit" presetSubtype="0" fill="hold" nodeType="withEffect">
                                  <p:stCondLst>
                                    <p:cond delay="1900"/>
                                  </p:stCondLst>
                                  <p:childTnLst>
                                    <p:anim calcmode="lin" valueType="num">
                                      <p:cBhvr>
                                        <p:cTn id="124" dur="500"/>
                                        <p:tgtEl>
                                          <p:spTgt spid="6160"/>
                                        </p:tgtEl>
                                        <p:attrNameLst>
                                          <p:attrName>ppt_w</p:attrName>
                                        </p:attrNameLst>
                                      </p:cBhvr>
                                      <p:tavLst>
                                        <p:tav tm="0">
                                          <p:val>
                                            <p:strVal val="ppt_w"/>
                                          </p:val>
                                        </p:tav>
                                        <p:tav tm="100000">
                                          <p:val>
                                            <p:fltVal val="0"/>
                                          </p:val>
                                        </p:tav>
                                      </p:tavLst>
                                    </p:anim>
                                    <p:anim calcmode="lin" valueType="num">
                                      <p:cBhvr>
                                        <p:cTn id="125" dur="500"/>
                                        <p:tgtEl>
                                          <p:spTgt spid="6160"/>
                                        </p:tgtEl>
                                        <p:attrNameLst>
                                          <p:attrName>ppt_h</p:attrName>
                                        </p:attrNameLst>
                                      </p:cBhvr>
                                      <p:tavLst>
                                        <p:tav tm="0">
                                          <p:val>
                                            <p:strVal val="ppt_h"/>
                                          </p:val>
                                        </p:tav>
                                        <p:tav tm="100000">
                                          <p:val>
                                            <p:fltVal val="0"/>
                                          </p:val>
                                        </p:tav>
                                      </p:tavLst>
                                    </p:anim>
                                    <p:animEffect transition="out" filter="fade">
                                      <p:cBhvr>
                                        <p:cTn id="126" dur="500"/>
                                        <p:tgtEl>
                                          <p:spTgt spid="6160"/>
                                        </p:tgtEl>
                                      </p:cBhvr>
                                    </p:animEffect>
                                    <p:set>
                                      <p:cBhvr>
                                        <p:cTn id="127" dur="1" fill="hold">
                                          <p:stCondLst>
                                            <p:cond delay="499"/>
                                          </p:stCondLst>
                                        </p:cTn>
                                        <p:tgtEl>
                                          <p:spTgt spid="6160"/>
                                        </p:tgtEl>
                                        <p:attrNameLst>
                                          <p:attrName>style.visibility</p:attrName>
                                        </p:attrNameLst>
                                      </p:cBhvr>
                                      <p:to>
                                        <p:strVal val="hidden"/>
                                      </p:to>
                                    </p:set>
                                  </p:childTnLst>
                                </p:cTn>
                              </p:par>
                              <p:par>
                                <p:cTn id="128" presetID="53" presetClass="exit" presetSubtype="0" fill="hold" nodeType="withEffect">
                                  <p:stCondLst>
                                    <p:cond delay="2300"/>
                                  </p:stCondLst>
                                  <p:childTnLst>
                                    <p:anim calcmode="lin" valueType="num">
                                      <p:cBhvr>
                                        <p:cTn id="129" dur="500"/>
                                        <p:tgtEl>
                                          <p:spTgt spid="6161"/>
                                        </p:tgtEl>
                                        <p:attrNameLst>
                                          <p:attrName>ppt_w</p:attrName>
                                        </p:attrNameLst>
                                      </p:cBhvr>
                                      <p:tavLst>
                                        <p:tav tm="0">
                                          <p:val>
                                            <p:strVal val="ppt_w"/>
                                          </p:val>
                                        </p:tav>
                                        <p:tav tm="100000">
                                          <p:val>
                                            <p:fltVal val="0"/>
                                          </p:val>
                                        </p:tav>
                                      </p:tavLst>
                                    </p:anim>
                                    <p:anim calcmode="lin" valueType="num">
                                      <p:cBhvr>
                                        <p:cTn id="130" dur="500"/>
                                        <p:tgtEl>
                                          <p:spTgt spid="6161"/>
                                        </p:tgtEl>
                                        <p:attrNameLst>
                                          <p:attrName>ppt_h</p:attrName>
                                        </p:attrNameLst>
                                      </p:cBhvr>
                                      <p:tavLst>
                                        <p:tav tm="0">
                                          <p:val>
                                            <p:strVal val="ppt_h"/>
                                          </p:val>
                                        </p:tav>
                                        <p:tav tm="100000">
                                          <p:val>
                                            <p:fltVal val="0"/>
                                          </p:val>
                                        </p:tav>
                                      </p:tavLst>
                                    </p:anim>
                                    <p:animEffect transition="out" filter="fade">
                                      <p:cBhvr>
                                        <p:cTn id="131" dur="500"/>
                                        <p:tgtEl>
                                          <p:spTgt spid="6161"/>
                                        </p:tgtEl>
                                      </p:cBhvr>
                                    </p:animEffect>
                                    <p:set>
                                      <p:cBhvr>
                                        <p:cTn id="132" dur="1" fill="hold">
                                          <p:stCondLst>
                                            <p:cond delay="499"/>
                                          </p:stCondLst>
                                        </p:cTn>
                                        <p:tgtEl>
                                          <p:spTgt spid="61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l" rtl="0" eaLnBrk="0" fontAlgn="base" hangingPunct="0">
        <a:spcBef>
          <a:spcPct val="0"/>
        </a:spcBef>
        <a:spcAft>
          <a:spcPct val="0"/>
        </a:spcAft>
        <a:defRPr sz="2400">
          <a:solidFill>
            <a:schemeClr val="bg2"/>
          </a:solidFill>
          <a:latin typeface="+mj-lt"/>
          <a:ea typeface="+mj-ea"/>
          <a:cs typeface="+mj-cs"/>
        </a:defRPr>
      </a:lvl1pPr>
      <a:lvl2pPr algn="l" rtl="0" eaLnBrk="0" fontAlgn="base" hangingPunct="0">
        <a:spcBef>
          <a:spcPct val="0"/>
        </a:spcBef>
        <a:spcAft>
          <a:spcPct val="0"/>
        </a:spcAft>
        <a:defRPr sz="2400">
          <a:solidFill>
            <a:schemeClr val="bg2"/>
          </a:solidFill>
          <a:latin typeface="Arial" pitchFamily="34" charset="0"/>
          <a:ea typeface="微软雅黑" pitchFamily="34" charset="-122"/>
        </a:defRPr>
      </a:lvl2pPr>
      <a:lvl3pPr algn="l" rtl="0" eaLnBrk="0" fontAlgn="base" hangingPunct="0">
        <a:spcBef>
          <a:spcPct val="0"/>
        </a:spcBef>
        <a:spcAft>
          <a:spcPct val="0"/>
        </a:spcAft>
        <a:defRPr sz="2400">
          <a:solidFill>
            <a:schemeClr val="bg2"/>
          </a:solidFill>
          <a:latin typeface="Arial" pitchFamily="34" charset="0"/>
          <a:ea typeface="微软雅黑" pitchFamily="34" charset="-122"/>
        </a:defRPr>
      </a:lvl3pPr>
      <a:lvl4pPr algn="l" rtl="0" eaLnBrk="0" fontAlgn="base" hangingPunct="0">
        <a:spcBef>
          <a:spcPct val="0"/>
        </a:spcBef>
        <a:spcAft>
          <a:spcPct val="0"/>
        </a:spcAft>
        <a:defRPr sz="2400">
          <a:solidFill>
            <a:schemeClr val="bg2"/>
          </a:solidFill>
          <a:latin typeface="Arial" pitchFamily="34" charset="0"/>
          <a:ea typeface="微软雅黑" pitchFamily="34" charset="-122"/>
        </a:defRPr>
      </a:lvl4pPr>
      <a:lvl5pPr algn="l" rtl="0" eaLnBrk="0" fontAlgn="base" hangingPunct="0">
        <a:spcBef>
          <a:spcPct val="0"/>
        </a:spcBef>
        <a:spcAft>
          <a:spcPct val="0"/>
        </a:spcAft>
        <a:defRPr sz="2400">
          <a:solidFill>
            <a:schemeClr val="bg2"/>
          </a:solidFill>
          <a:latin typeface="Arial" pitchFamily="34" charset="0"/>
          <a:ea typeface="微软雅黑" pitchFamily="34" charset="-122"/>
        </a:defRPr>
      </a:lvl5pPr>
      <a:lvl6pPr marL="457200" algn="l" rtl="0" eaLnBrk="0" fontAlgn="base" hangingPunct="0">
        <a:spcBef>
          <a:spcPct val="0"/>
        </a:spcBef>
        <a:spcAft>
          <a:spcPct val="0"/>
        </a:spcAft>
        <a:defRPr sz="2400">
          <a:solidFill>
            <a:schemeClr val="bg2"/>
          </a:solidFill>
          <a:latin typeface="Arial" pitchFamily="34" charset="0"/>
          <a:ea typeface="微软雅黑" pitchFamily="34" charset="-122"/>
        </a:defRPr>
      </a:lvl6pPr>
      <a:lvl7pPr marL="914400" algn="l" rtl="0" eaLnBrk="0" fontAlgn="base" hangingPunct="0">
        <a:spcBef>
          <a:spcPct val="0"/>
        </a:spcBef>
        <a:spcAft>
          <a:spcPct val="0"/>
        </a:spcAft>
        <a:defRPr sz="2400">
          <a:solidFill>
            <a:schemeClr val="bg2"/>
          </a:solidFill>
          <a:latin typeface="Arial" pitchFamily="34" charset="0"/>
          <a:ea typeface="微软雅黑" pitchFamily="34" charset="-122"/>
        </a:defRPr>
      </a:lvl7pPr>
      <a:lvl8pPr marL="1371600" algn="l" rtl="0" eaLnBrk="0" fontAlgn="base" hangingPunct="0">
        <a:spcBef>
          <a:spcPct val="0"/>
        </a:spcBef>
        <a:spcAft>
          <a:spcPct val="0"/>
        </a:spcAft>
        <a:defRPr sz="2400">
          <a:solidFill>
            <a:schemeClr val="bg2"/>
          </a:solidFill>
          <a:latin typeface="Arial" pitchFamily="34" charset="0"/>
          <a:ea typeface="微软雅黑" pitchFamily="34" charset="-122"/>
        </a:defRPr>
      </a:lvl8pPr>
      <a:lvl9pPr marL="1828800" algn="l" rtl="0" eaLnBrk="0" fontAlgn="base" hangingPunct="0">
        <a:spcBef>
          <a:spcPct val="0"/>
        </a:spcBef>
        <a:spcAft>
          <a:spcPct val="0"/>
        </a:spcAft>
        <a:defRPr sz="2400">
          <a:solidFill>
            <a:schemeClr val="bg2"/>
          </a:solidFill>
          <a:latin typeface="Arial" pitchFamily="34" charset="0"/>
          <a:ea typeface="微软雅黑" pitchFamily="34" charset="-122"/>
        </a:defRPr>
      </a:lvl9pPr>
    </p:titleStyle>
    <p:bodyStyle>
      <a:lvl1pPr marL="342900" indent="-342900" algn="l" rtl="0" eaLnBrk="0" fontAlgn="base" hangingPunct="0">
        <a:spcBef>
          <a:spcPct val="20000"/>
        </a:spcBef>
        <a:spcAft>
          <a:spcPct val="0"/>
        </a:spcAft>
        <a:buChar char="•"/>
        <a:defRPr sz="2000">
          <a:solidFill>
            <a:schemeClr val="bg2"/>
          </a:solidFill>
          <a:latin typeface="+mn-lt"/>
          <a:ea typeface="+mn-ea"/>
          <a:cs typeface="+mn-cs"/>
        </a:defRPr>
      </a:lvl1pPr>
      <a:lvl2pPr marL="742950" indent="-285750" algn="l" rtl="0" eaLnBrk="0" fontAlgn="base" hangingPunct="0">
        <a:spcBef>
          <a:spcPct val="20000"/>
        </a:spcBef>
        <a:spcAft>
          <a:spcPct val="0"/>
        </a:spcAft>
        <a:buChar char="–"/>
        <a:defRPr sz="2000">
          <a:solidFill>
            <a:schemeClr val="bg2"/>
          </a:solidFill>
          <a:latin typeface="+mn-lt"/>
          <a:ea typeface="仿宋_GB2312" pitchFamily="1"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eaLnBrk="0" fontAlgn="base" hangingPunct="0">
        <a:spcBef>
          <a:spcPct val="20000"/>
        </a:spcBef>
        <a:spcAft>
          <a:spcPct val="0"/>
        </a:spcAft>
        <a:buChar char="»"/>
        <a:defRPr sz="2000">
          <a:solidFill>
            <a:schemeClr val="tx1"/>
          </a:solidFill>
          <a:latin typeface="+mn-lt"/>
          <a:ea typeface="宋体" pitchFamily="2" charset="-122"/>
        </a:defRPr>
      </a:lvl6pPr>
      <a:lvl7pPr marL="2971800" indent="-228600" algn="l" rtl="0" eaLnBrk="0" fontAlgn="base" hangingPunct="0">
        <a:spcBef>
          <a:spcPct val="20000"/>
        </a:spcBef>
        <a:spcAft>
          <a:spcPct val="0"/>
        </a:spcAft>
        <a:buChar char="»"/>
        <a:defRPr sz="2000">
          <a:solidFill>
            <a:schemeClr val="tx1"/>
          </a:solidFill>
          <a:latin typeface="+mn-lt"/>
          <a:ea typeface="宋体" pitchFamily="2" charset="-122"/>
        </a:defRPr>
      </a:lvl7pPr>
      <a:lvl8pPr marL="3429000" indent="-228600" algn="l" rtl="0" eaLnBrk="0" fontAlgn="base" hangingPunct="0">
        <a:spcBef>
          <a:spcPct val="20000"/>
        </a:spcBef>
        <a:spcAft>
          <a:spcPct val="0"/>
        </a:spcAft>
        <a:buChar char="»"/>
        <a:defRPr sz="2000">
          <a:solidFill>
            <a:schemeClr val="tx1"/>
          </a:solidFill>
          <a:latin typeface="+mn-lt"/>
          <a:ea typeface="宋体" pitchFamily="2" charset="-122"/>
        </a:defRPr>
      </a:lvl8pPr>
      <a:lvl9pPr marL="3886200" indent="-228600" algn="l" rtl="0" eaLnBrk="0" fontAlgn="base" hangingPunct="0">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9.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5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1.xml"/></Relationships>
</file>

<file path=ppt/slides/_rels/slide3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5.xml"/></Relationships>
</file>

<file path=ppt/slides/_rels/slide3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9.xml"/><Relationship Id="rId4" Type="http://schemas.openxmlformats.org/officeDocument/2006/relationships/image" Target="../media/image22.jpe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89138"/>
            <a:ext cx="9145588" cy="314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Rectangle 5"/>
          <p:cNvSpPr>
            <a:spLocks noChangeArrowheads="1"/>
          </p:cNvSpPr>
          <p:nvPr/>
        </p:nvSpPr>
        <p:spPr bwMode="auto">
          <a:xfrm>
            <a:off x="0" y="1912938"/>
            <a:ext cx="9144000" cy="76200"/>
          </a:xfrm>
          <a:prstGeom prst="rect">
            <a:avLst/>
          </a:prstGeom>
          <a:solidFill>
            <a:srgbClr val="C2C2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Rectangle 5"/>
          <p:cNvSpPr>
            <a:spLocks noChangeArrowheads="1"/>
          </p:cNvSpPr>
          <p:nvPr/>
        </p:nvSpPr>
        <p:spPr bwMode="auto">
          <a:xfrm>
            <a:off x="0" y="5119688"/>
            <a:ext cx="9144000" cy="76200"/>
          </a:xfrm>
          <a:prstGeom prst="rect">
            <a:avLst/>
          </a:prstGeom>
          <a:solidFill>
            <a:srgbClr val="C2C2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7" name="圆角矩形 53"/>
          <p:cNvSpPr>
            <a:spLocks noChangeArrowheads="1"/>
          </p:cNvSpPr>
          <p:nvPr/>
        </p:nvSpPr>
        <p:spPr bwMode="auto">
          <a:xfrm>
            <a:off x="5130800" y="5895975"/>
            <a:ext cx="1233488" cy="360363"/>
          </a:xfrm>
          <a:prstGeom prst="roundRect">
            <a:avLst>
              <a:gd name="adj" fmla="val 16667"/>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21A3D0"/>
              </a:solidFill>
            </a:endParaRPr>
          </a:p>
        </p:txBody>
      </p:sp>
      <p:sp>
        <p:nvSpPr>
          <p:cNvPr id="8198" name="TextBox 55"/>
          <p:cNvSpPr txBox="1">
            <a:spLocks noChangeArrowheads="1"/>
          </p:cNvSpPr>
          <p:nvPr/>
        </p:nvSpPr>
        <p:spPr bwMode="auto">
          <a:xfrm>
            <a:off x="3660775" y="5821363"/>
            <a:ext cx="134461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a:solidFill>
                  <a:srgbClr val="333333"/>
                </a:solidFill>
                <a:latin typeface="微软雅黑" pitchFamily="34" charset="-122"/>
                <a:ea typeface="微软雅黑" pitchFamily="34" charset="-122"/>
              </a:rPr>
              <a:t>张无忌</a:t>
            </a:r>
          </a:p>
        </p:txBody>
      </p:sp>
      <p:sp>
        <p:nvSpPr>
          <p:cNvPr id="8199" name="TextBox 56"/>
          <p:cNvSpPr txBox="1">
            <a:spLocks noChangeArrowheads="1"/>
          </p:cNvSpPr>
          <p:nvPr/>
        </p:nvSpPr>
        <p:spPr bwMode="auto">
          <a:xfrm>
            <a:off x="6440488" y="5821363"/>
            <a:ext cx="1223962"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a:solidFill>
                  <a:srgbClr val="333333"/>
                </a:solidFill>
                <a:latin typeface="微软雅黑" pitchFamily="34" charset="-122"/>
                <a:ea typeface="微软雅黑" pitchFamily="34" charset="-122"/>
              </a:rPr>
              <a:t>张三丰</a:t>
            </a:r>
            <a:endParaRPr lang="en-US">
              <a:solidFill>
                <a:srgbClr val="333333"/>
              </a:solidFill>
              <a:latin typeface="微软雅黑" pitchFamily="34" charset="-122"/>
              <a:ea typeface="微软雅黑" pitchFamily="34" charset="-122"/>
            </a:endParaRPr>
          </a:p>
        </p:txBody>
      </p:sp>
      <p:sp>
        <p:nvSpPr>
          <p:cNvPr id="8200" name="TextBox 58"/>
          <p:cNvSpPr txBox="1">
            <a:spLocks noChangeArrowheads="1"/>
          </p:cNvSpPr>
          <p:nvPr/>
        </p:nvSpPr>
        <p:spPr bwMode="auto">
          <a:xfrm>
            <a:off x="5173663" y="5821363"/>
            <a:ext cx="1190625"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dist" eaLnBrk="1" hangingPunct="1">
              <a:lnSpc>
                <a:spcPct val="150000"/>
              </a:lnSpc>
            </a:pPr>
            <a:r>
              <a:rPr lang="zh-CN" altLang="en-US">
                <a:solidFill>
                  <a:schemeClr val="accent1"/>
                </a:solidFill>
                <a:latin typeface="微软雅黑" pitchFamily="34" charset="-122"/>
                <a:ea typeface="微软雅黑" pitchFamily="34" charset="-122"/>
              </a:rPr>
              <a:t>指导老师</a:t>
            </a:r>
            <a:endParaRPr lang="en-US">
              <a:solidFill>
                <a:schemeClr val="accent1"/>
              </a:solidFill>
              <a:latin typeface="微软雅黑" pitchFamily="34" charset="-122"/>
              <a:ea typeface="微软雅黑" pitchFamily="34" charset="-122"/>
            </a:endParaRPr>
          </a:p>
        </p:txBody>
      </p:sp>
      <p:sp>
        <p:nvSpPr>
          <p:cNvPr id="8201" name="圆角矩形 59"/>
          <p:cNvSpPr>
            <a:spLocks noChangeArrowheads="1"/>
          </p:cNvSpPr>
          <p:nvPr/>
        </p:nvSpPr>
        <p:spPr bwMode="auto">
          <a:xfrm>
            <a:off x="2355850" y="5895975"/>
            <a:ext cx="1233488" cy="360363"/>
          </a:xfrm>
          <a:prstGeom prst="roundRect">
            <a:avLst>
              <a:gd name="adj" fmla="val 16667"/>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21A3D0"/>
              </a:solidFill>
            </a:endParaRPr>
          </a:p>
        </p:txBody>
      </p:sp>
      <p:sp>
        <p:nvSpPr>
          <p:cNvPr id="8202" name="TextBox 60"/>
          <p:cNvSpPr txBox="1">
            <a:spLocks noChangeArrowheads="1"/>
          </p:cNvSpPr>
          <p:nvPr/>
        </p:nvSpPr>
        <p:spPr bwMode="auto">
          <a:xfrm>
            <a:off x="2398713" y="5821363"/>
            <a:ext cx="1190625"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dist" eaLnBrk="1" hangingPunct="1">
              <a:lnSpc>
                <a:spcPct val="150000"/>
              </a:lnSpc>
            </a:pPr>
            <a:r>
              <a:rPr lang="zh-CN" altLang="en-US">
                <a:solidFill>
                  <a:schemeClr val="accent1"/>
                </a:solidFill>
                <a:latin typeface="微软雅黑" pitchFamily="34" charset="-122"/>
                <a:ea typeface="微软雅黑" pitchFamily="34" charset="-122"/>
              </a:rPr>
              <a:t>答辩人</a:t>
            </a:r>
            <a:endParaRPr lang="en-US">
              <a:solidFill>
                <a:schemeClr val="accent1"/>
              </a:solidFill>
              <a:latin typeface="微软雅黑" pitchFamily="34" charset="-122"/>
              <a:ea typeface="微软雅黑" pitchFamily="34" charset="-122"/>
            </a:endParaRPr>
          </a:p>
        </p:txBody>
      </p:sp>
      <p:sp>
        <p:nvSpPr>
          <p:cNvPr id="8203" name="Rectangle 3"/>
          <p:cNvSpPr txBox="1">
            <a:spLocks noChangeArrowheads="1"/>
          </p:cNvSpPr>
          <p:nvPr/>
        </p:nvSpPr>
        <p:spPr bwMode="auto">
          <a:xfrm>
            <a:off x="1108075" y="3221038"/>
            <a:ext cx="68405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dist" eaLnBrk="1" hangingPunct="1"/>
            <a:r>
              <a:rPr lang="zh-CN" altLang="en-US" sz="5800" b="1">
                <a:solidFill>
                  <a:schemeClr val="accent1"/>
                </a:solidFill>
                <a:latin typeface="微软雅黑" pitchFamily="34" charset="-122"/>
                <a:ea typeface="微软雅黑" pitchFamily="34" charset="-122"/>
              </a:rPr>
              <a:t>请单击输入论文题目</a:t>
            </a:r>
          </a:p>
        </p:txBody>
      </p:sp>
      <p:sp>
        <p:nvSpPr>
          <p:cNvPr id="8204" name="TextBox 62"/>
          <p:cNvSpPr txBox="1">
            <a:spLocks noChangeArrowheads="1"/>
          </p:cNvSpPr>
          <p:nvPr/>
        </p:nvSpPr>
        <p:spPr bwMode="auto">
          <a:xfrm>
            <a:off x="1035050" y="4005263"/>
            <a:ext cx="70564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2000">
                <a:solidFill>
                  <a:schemeClr val="accent1"/>
                </a:solidFill>
                <a:latin typeface="微软雅黑" pitchFamily="34" charset="-122"/>
                <a:ea typeface="微软雅黑" pitchFamily="34" charset="-122"/>
              </a:rPr>
              <a:t>本模板有完整论文框架，蓝灰学术风格，简约实用易于驾驭</a:t>
            </a:r>
          </a:p>
        </p:txBody>
      </p:sp>
      <p:sp>
        <p:nvSpPr>
          <p:cNvPr id="8205" name="TextBox 63"/>
          <p:cNvSpPr txBox="1">
            <a:spLocks noChangeArrowheads="1"/>
          </p:cNvSpPr>
          <p:nvPr/>
        </p:nvSpPr>
        <p:spPr bwMode="auto">
          <a:xfrm>
            <a:off x="1157288" y="2565400"/>
            <a:ext cx="34067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sz="2000">
                <a:solidFill>
                  <a:schemeClr val="accent1"/>
                </a:solidFill>
                <a:latin typeface="微软雅黑" pitchFamily="34" charset="-122"/>
                <a:ea typeface="微软雅黑" pitchFamily="34" charset="-122"/>
              </a:rPr>
              <a:t>学院：学院名称</a:t>
            </a:r>
            <a:endParaRPr lang="en-US" sz="2000">
              <a:solidFill>
                <a:schemeClr val="accent1"/>
              </a:solidFill>
              <a:latin typeface="微软雅黑" pitchFamily="34" charset="-122"/>
              <a:ea typeface="微软雅黑" pitchFamily="34" charset="-122"/>
            </a:endParaRPr>
          </a:p>
        </p:txBody>
      </p:sp>
      <p:sp>
        <p:nvSpPr>
          <p:cNvPr id="8206" name="TextBox 64"/>
          <p:cNvSpPr txBox="1">
            <a:spLocks noChangeArrowheads="1"/>
          </p:cNvSpPr>
          <p:nvPr/>
        </p:nvSpPr>
        <p:spPr bwMode="auto">
          <a:xfrm>
            <a:off x="5940425" y="2565400"/>
            <a:ext cx="2224088"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sz="2000">
                <a:solidFill>
                  <a:schemeClr val="accent1"/>
                </a:solidFill>
                <a:latin typeface="微软雅黑" pitchFamily="34" charset="-122"/>
                <a:ea typeface="微软雅黑" pitchFamily="34" charset="-122"/>
              </a:rPr>
              <a:t>专业：专业名称</a:t>
            </a:r>
            <a:endParaRPr lang="en-US" sz="2000">
              <a:solidFill>
                <a:schemeClr val="accent1"/>
              </a:solidFill>
              <a:latin typeface="微软雅黑" pitchFamily="34" charset="-122"/>
              <a:ea typeface="微软雅黑" pitchFamily="34" charset="-122"/>
            </a:endParaRPr>
          </a:p>
        </p:txBody>
      </p:sp>
      <p:sp>
        <p:nvSpPr>
          <p:cNvPr id="8207" name="TextBox 20"/>
          <p:cNvSpPr txBox="1">
            <a:spLocks noChangeArrowheads="1"/>
          </p:cNvSpPr>
          <p:nvPr/>
        </p:nvSpPr>
        <p:spPr bwMode="auto">
          <a:xfrm>
            <a:off x="1035050" y="4421188"/>
            <a:ext cx="70564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a:solidFill>
                  <a:schemeClr val="accent1"/>
                </a:solidFill>
                <a:latin typeface="微软雅黑" pitchFamily="34" charset="-122"/>
                <a:ea typeface="微软雅黑" pitchFamily="34" charset="-122"/>
              </a:rPr>
              <a:t> 上方学校</a:t>
            </a:r>
            <a:r>
              <a:rPr lang="en-US" altLang="zh-CN">
                <a:solidFill>
                  <a:schemeClr val="accent1"/>
                </a:solidFill>
                <a:latin typeface="微软雅黑" pitchFamily="34" charset="-122"/>
                <a:ea typeface="微软雅黑" pitchFamily="34" charset="-122"/>
              </a:rPr>
              <a:t>LOGO</a:t>
            </a:r>
            <a:r>
              <a:rPr lang="zh-CN" altLang="en-US">
                <a:solidFill>
                  <a:schemeClr val="accent1"/>
                </a:solidFill>
                <a:latin typeface="微软雅黑" pitchFamily="34" charset="-122"/>
                <a:ea typeface="微软雅黑" pitchFamily="34" charset="-122"/>
              </a:rPr>
              <a:t>请自行替换</a:t>
            </a:r>
          </a:p>
        </p:txBody>
      </p:sp>
      <p:sp>
        <p:nvSpPr>
          <p:cNvPr id="8208" name="TextBox 55"/>
          <p:cNvSpPr txBox="1">
            <a:spLocks noChangeArrowheads="1"/>
          </p:cNvSpPr>
          <p:nvPr/>
        </p:nvSpPr>
        <p:spPr bwMode="auto">
          <a:xfrm>
            <a:off x="3660775" y="692150"/>
            <a:ext cx="3263900"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sz="4000">
                <a:solidFill>
                  <a:srgbClr val="11246C"/>
                </a:solidFill>
                <a:latin typeface="方正粗活意简体" charset="-122"/>
                <a:ea typeface="方正粗活意简体" charset="-122"/>
              </a:rPr>
              <a:t>LOGO</a:t>
            </a:r>
          </a:p>
        </p:txBody>
      </p:sp>
    </p:spTree>
  </p:cSld>
  <p:clrMapOvr>
    <a:masterClrMapping/>
  </p:clrMapOvr>
  <p:transition spd="slow" advTm="6184">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195"/>
                                        </p:tgtEl>
                                        <p:attrNameLst>
                                          <p:attrName>style.visibility</p:attrName>
                                        </p:attrNameLst>
                                      </p:cBhvr>
                                      <p:to>
                                        <p:strVal val="visible"/>
                                      </p:to>
                                    </p:set>
                                    <p:anim calcmode="lin" valueType="num">
                                      <p:cBhvr additive="base">
                                        <p:cTn id="7" dur="500" fill="hold"/>
                                        <p:tgtEl>
                                          <p:spTgt spid="8195"/>
                                        </p:tgtEl>
                                        <p:attrNameLst>
                                          <p:attrName>ppt_x</p:attrName>
                                        </p:attrNameLst>
                                      </p:cBhvr>
                                      <p:tavLst>
                                        <p:tav tm="0">
                                          <p:val>
                                            <p:strVal val="#ppt_x"/>
                                          </p:val>
                                        </p:tav>
                                        <p:tav tm="100000">
                                          <p:val>
                                            <p:strVal val="#ppt_x"/>
                                          </p:val>
                                        </p:tav>
                                      </p:tavLst>
                                    </p:anim>
                                    <p:anim calcmode="lin" valueType="num">
                                      <p:cBhvr additive="base">
                                        <p:cTn id="8" dur="500" fill="hold"/>
                                        <p:tgtEl>
                                          <p:spTgt spid="8195"/>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8196"/>
                                        </p:tgtEl>
                                        <p:attrNameLst>
                                          <p:attrName>style.visibility</p:attrName>
                                        </p:attrNameLst>
                                      </p:cBhvr>
                                      <p:to>
                                        <p:strVal val="visible"/>
                                      </p:to>
                                    </p:set>
                                    <p:anim calcmode="lin" valueType="num">
                                      <p:cBhvr additive="base">
                                        <p:cTn id="11" dur="500" fill="hold"/>
                                        <p:tgtEl>
                                          <p:spTgt spid="8196"/>
                                        </p:tgtEl>
                                        <p:attrNameLst>
                                          <p:attrName>ppt_x</p:attrName>
                                        </p:attrNameLst>
                                      </p:cBhvr>
                                      <p:tavLst>
                                        <p:tav tm="0">
                                          <p:val>
                                            <p:strVal val="#ppt_x"/>
                                          </p:val>
                                        </p:tav>
                                        <p:tav tm="100000">
                                          <p:val>
                                            <p:strVal val="#ppt_x"/>
                                          </p:val>
                                        </p:tav>
                                      </p:tavLst>
                                    </p:anim>
                                    <p:anim calcmode="lin" valueType="num">
                                      <p:cBhvr additive="base">
                                        <p:cTn id="12" dur="500" fill="hold"/>
                                        <p:tgtEl>
                                          <p:spTgt spid="8196"/>
                                        </p:tgtEl>
                                        <p:attrNameLst>
                                          <p:attrName>ppt_y</p:attrName>
                                        </p:attrNameLst>
                                      </p:cBhvr>
                                      <p:tavLst>
                                        <p:tav tm="0">
                                          <p:val>
                                            <p:strVal val="0-#ppt_h/2"/>
                                          </p:val>
                                        </p:tav>
                                        <p:tav tm="100000">
                                          <p:val>
                                            <p:strVal val="#ppt_y"/>
                                          </p:val>
                                        </p:tav>
                                      </p:tavLst>
                                    </p:anim>
                                  </p:childTnLst>
                                </p:cTn>
                              </p:par>
                            </p:childTnLst>
                          </p:cTn>
                        </p:par>
                        <p:par>
                          <p:cTn id="13" fill="hold" nodeType="afterGroup">
                            <p:stCondLst>
                              <p:cond delay="500"/>
                            </p:stCondLst>
                            <p:childTnLst>
                              <p:par>
                                <p:cTn id="14" presetID="16" presetClass="entr" presetSubtype="26" fill="hold" nodeType="afterEffect">
                                  <p:stCondLst>
                                    <p:cond delay="0"/>
                                  </p:stCondLst>
                                  <p:childTnLst>
                                    <p:set>
                                      <p:cBhvr>
                                        <p:cTn id="15" dur="1" fill="hold">
                                          <p:stCondLst>
                                            <p:cond delay="0"/>
                                          </p:stCondLst>
                                        </p:cTn>
                                        <p:tgtEl>
                                          <p:spTgt spid="8194"/>
                                        </p:tgtEl>
                                        <p:attrNameLst>
                                          <p:attrName>style.visibility</p:attrName>
                                        </p:attrNameLst>
                                      </p:cBhvr>
                                      <p:to>
                                        <p:strVal val="visible"/>
                                      </p:to>
                                    </p:set>
                                    <p:animEffect transition="in" filter="barn(inHorizontal)">
                                      <p:cBhvr>
                                        <p:cTn id="16" dur="500"/>
                                        <p:tgtEl>
                                          <p:spTgt spid="8194"/>
                                        </p:tgtEl>
                                      </p:cBhvr>
                                    </p:animEffect>
                                  </p:childTnLst>
                                </p:cTn>
                              </p:par>
                            </p:childTnLst>
                          </p:cTn>
                        </p:par>
                        <p:par>
                          <p:cTn id="17" fill="hold" nodeType="afterGroup">
                            <p:stCondLst>
                              <p:cond delay="1000"/>
                            </p:stCondLst>
                            <p:childTnLst>
                              <p:par>
                                <p:cTn id="18" presetID="56" presetClass="entr" presetSubtype="0" fill="hold" grpId="0" nodeType="afterEffect">
                                  <p:stCondLst>
                                    <p:cond delay="0"/>
                                  </p:stCondLst>
                                  <p:iterate type="lt">
                                    <p:tmPct val="10000"/>
                                  </p:iterate>
                                  <p:childTnLst>
                                    <p:set>
                                      <p:cBhvr>
                                        <p:cTn id="19" dur="1" fill="hold">
                                          <p:stCondLst>
                                            <p:cond delay="0"/>
                                          </p:stCondLst>
                                        </p:cTn>
                                        <p:tgtEl>
                                          <p:spTgt spid="8203"/>
                                        </p:tgtEl>
                                        <p:attrNameLst>
                                          <p:attrName>style.visibility</p:attrName>
                                        </p:attrNameLst>
                                      </p:cBhvr>
                                      <p:to>
                                        <p:strVal val="visible"/>
                                      </p:to>
                                    </p:set>
                                    <p:anim by="(-#ppt_w*2)" calcmode="lin" valueType="num">
                                      <p:cBhvr rctx="PPT">
                                        <p:cTn id="20" dur="500" autoRev="1" fill="hold">
                                          <p:stCondLst>
                                            <p:cond delay="0"/>
                                          </p:stCondLst>
                                        </p:cTn>
                                        <p:tgtEl>
                                          <p:spTgt spid="8203"/>
                                        </p:tgtEl>
                                        <p:attrNameLst>
                                          <p:attrName>ppt_w</p:attrName>
                                        </p:attrNameLst>
                                      </p:cBhvr>
                                    </p:anim>
                                    <p:anim by="(#ppt_w*0.50)" calcmode="lin" valueType="num">
                                      <p:cBhvr>
                                        <p:cTn id="21" dur="500" decel="50000" autoRev="1" fill="hold">
                                          <p:stCondLst>
                                            <p:cond delay="0"/>
                                          </p:stCondLst>
                                        </p:cTn>
                                        <p:tgtEl>
                                          <p:spTgt spid="8203"/>
                                        </p:tgtEl>
                                        <p:attrNameLst>
                                          <p:attrName>ppt_x</p:attrName>
                                        </p:attrNameLst>
                                      </p:cBhvr>
                                    </p:anim>
                                    <p:anim from="(-#ppt_h/2)" to="(#ppt_y)" calcmode="lin" valueType="num">
                                      <p:cBhvr>
                                        <p:cTn id="22" dur="1000" fill="hold">
                                          <p:stCondLst>
                                            <p:cond delay="0"/>
                                          </p:stCondLst>
                                        </p:cTn>
                                        <p:tgtEl>
                                          <p:spTgt spid="8203"/>
                                        </p:tgtEl>
                                        <p:attrNameLst>
                                          <p:attrName>ppt_y</p:attrName>
                                        </p:attrNameLst>
                                      </p:cBhvr>
                                    </p:anim>
                                    <p:animRot by="21600000">
                                      <p:cBhvr>
                                        <p:cTn id="23" dur="1000" fill="hold">
                                          <p:stCondLst>
                                            <p:cond delay="0"/>
                                          </p:stCondLst>
                                        </p:cTn>
                                        <p:tgtEl>
                                          <p:spTgt spid="8203"/>
                                        </p:tgtEl>
                                        <p:attrNameLst>
                                          <p:attrName>r</p:attrName>
                                        </p:attrNameLst>
                                      </p:cBhvr>
                                    </p:animRot>
                                  </p:childTnLst>
                                </p:cTn>
                              </p:par>
                            </p:childTnLst>
                          </p:cTn>
                        </p:par>
                        <p:par>
                          <p:cTn id="24" fill="hold" nodeType="afterGroup">
                            <p:stCondLst>
                              <p:cond delay="2800"/>
                            </p:stCondLst>
                            <p:childTnLst>
                              <p:par>
                                <p:cTn id="25" presetID="31" presetClass="entr" presetSubtype="0" fill="hold" grpId="0" nodeType="afterEffect">
                                  <p:stCondLst>
                                    <p:cond delay="0"/>
                                  </p:stCondLst>
                                  <p:childTnLst>
                                    <p:set>
                                      <p:cBhvr>
                                        <p:cTn id="26" dur="1" fill="hold">
                                          <p:stCondLst>
                                            <p:cond delay="0"/>
                                          </p:stCondLst>
                                        </p:cTn>
                                        <p:tgtEl>
                                          <p:spTgt spid="8205"/>
                                        </p:tgtEl>
                                        <p:attrNameLst>
                                          <p:attrName>style.visibility</p:attrName>
                                        </p:attrNameLst>
                                      </p:cBhvr>
                                      <p:to>
                                        <p:strVal val="visible"/>
                                      </p:to>
                                    </p:set>
                                    <p:anim calcmode="lin" valueType="num">
                                      <p:cBhvr>
                                        <p:cTn id="27" dur="500" fill="hold"/>
                                        <p:tgtEl>
                                          <p:spTgt spid="8205"/>
                                        </p:tgtEl>
                                        <p:attrNameLst>
                                          <p:attrName>ppt_w</p:attrName>
                                        </p:attrNameLst>
                                      </p:cBhvr>
                                      <p:tavLst>
                                        <p:tav tm="0">
                                          <p:val>
                                            <p:fltVal val="0"/>
                                          </p:val>
                                        </p:tav>
                                        <p:tav tm="100000">
                                          <p:val>
                                            <p:strVal val="#ppt_w"/>
                                          </p:val>
                                        </p:tav>
                                      </p:tavLst>
                                    </p:anim>
                                    <p:anim calcmode="lin" valueType="num">
                                      <p:cBhvr>
                                        <p:cTn id="28" dur="500" fill="hold"/>
                                        <p:tgtEl>
                                          <p:spTgt spid="8205"/>
                                        </p:tgtEl>
                                        <p:attrNameLst>
                                          <p:attrName>ppt_h</p:attrName>
                                        </p:attrNameLst>
                                      </p:cBhvr>
                                      <p:tavLst>
                                        <p:tav tm="0">
                                          <p:val>
                                            <p:fltVal val="0"/>
                                          </p:val>
                                        </p:tav>
                                        <p:tav tm="100000">
                                          <p:val>
                                            <p:strVal val="#ppt_h"/>
                                          </p:val>
                                        </p:tav>
                                      </p:tavLst>
                                    </p:anim>
                                    <p:anim calcmode="lin" valueType="num">
                                      <p:cBhvr>
                                        <p:cTn id="29" dur="500" fill="hold"/>
                                        <p:tgtEl>
                                          <p:spTgt spid="8205"/>
                                        </p:tgtEl>
                                        <p:attrNameLst>
                                          <p:attrName>style.rotation</p:attrName>
                                        </p:attrNameLst>
                                      </p:cBhvr>
                                      <p:tavLst>
                                        <p:tav tm="0">
                                          <p:val>
                                            <p:fltVal val="90"/>
                                          </p:val>
                                        </p:tav>
                                        <p:tav tm="100000">
                                          <p:val>
                                            <p:fltVal val="0"/>
                                          </p:val>
                                        </p:tav>
                                      </p:tavLst>
                                    </p:anim>
                                    <p:animEffect transition="in" filter="fade">
                                      <p:cBhvr>
                                        <p:cTn id="30" dur="500"/>
                                        <p:tgtEl>
                                          <p:spTgt spid="8205"/>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8206"/>
                                        </p:tgtEl>
                                        <p:attrNameLst>
                                          <p:attrName>style.visibility</p:attrName>
                                        </p:attrNameLst>
                                      </p:cBhvr>
                                      <p:to>
                                        <p:strVal val="visible"/>
                                      </p:to>
                                    </p:set>
                                    <p:anim calcmode="lin" valueType="num">
                                      <p:cBhvr>
                                        <p:cTn id="33" dur="500" fill="hold"/>
                                        <p:tgtEl>
                                          <p:spTgt spid="8206"/>
                                        </p:tgtEl>
                                        <p:attrNameLst>
                                          <p:attrName>ppt_w</p:attrName>
                                        </p:attrNameLst>
                                      </p:cBhvr>
                                      <p:tavLst>
                                        <p:tav tm="0">
                                          <p:val>
                                            <p:fltVal val="0"/>
                                          </p:val>
                                        </p:tav>
                                        <p:tav tm="100000">
                                          <p:val>
                                            <p:strVal val="#ppt_w"/>
                                          </p:val>
                                        </p:tav>
                                      </p:tavLst>
                                    </p:anim>
                                    <p:anim calcmode="lin" valueType="num">
                                      <p:cBhvr>
                                        <p:cTn id="34" dur="500" fill="hold"/>
                                        <p:tgtEl>
                                          <p:spTgt spid="8206"/>
                                        </p:tgtEl>
                                        <p:attrNameLst>
                                          <p:attrName>ppt_h</p:attrName>
                                        </p:attrNameLst>
                                      </p:cBhvr>
                                      <p:tavLst>
                                        <p:tav tm="0">
                                          <p:val>
                                            <p:fltVal val="0"/>
                                          </p:val>
                                        </p:tav>
                                        <p:tav tm="100000">
                                          <p:val>
                                            <p:strVal val="#ppt_h"/>
                                          </p:val>
                                        </p:tav>
                                      </p:tavLst>
                                    </p:anim>
                                    <p:anim calcmode="lin" valueType="num">
                                      <p:cBhvr>
                                        <p:cTn id="35" dur="500" fill="hold"/>
                                        <p:tgtEl>
                                          <p:spTgt spid="8206"/>
                                        </p:tgtEl>
                                        <p:attrNameLst>
                                          <p:attrName>style.rotation</p:attrName>
                                        </p:attrNameLst>
                                      </p:cBhvr>
                                      <p:tavLst>
                                        <p:tav tm="0">
                                          <p:val>
                                            <p:fltVal val="90"/>
                                          </p:val>
                                        </p:tav>
                                        <p:tav tm="100000">
                                          <p:val>
                                            <p:fltVal val="0"/>
                                          </p:val>
                                        </p:tav>
                                      </p:tavLst>
                                    </p:anim>
                                    <p:animEffect transition="in" filter="fade">
                                      <p:cBhvr>
                                        <p:cTn id="36" dur="500"/>
                                        <p:tgtEl>
                                          <p:spTgt spid="8206"/>
                                        </p:tgtEl>
                                      </p:cBhvr>
                                    </p:animEffect>
                                  </p:childTnLst>
                                </p:cTn>
                              </p:par>
                            </p:childTnLst>
                          </p:cTn>
                        </p:par>
                        <p:par>
                          <p:cTn id="37" fill="hold" nodeType="afterGroup">
                            <p:stCondLst>
                              <p:cond delay="3300"/>
                            </p:stCondLst>
                            <p:childTnLst>
                              <p:par>
                                <p:cTn id="38" presetID="22" presetClass="entr" presetSubtype="8" fill="hold" grpId="0" nodeType="afterEffect">
                                  <p:stCondLst>
                                    <p:cond delay="0"/>
                                  </p:stCondLst>
                                  <p:childTnLst>
                                    <p:set>
                                      <p:cBhvr>
                                        <p:cTn id="39" dur="1" fill="hold">
                                          <p:stCondLst>
                                            <p:cond delay="0"/>
                                          </p:stCondLst>
                                        </p:cTn>
                                        <p:tgtEl>
                                          <p:spTgt spid="8204"/>
                                        </p:tgtEl>
                                        <p:attrNameLst>
                                          <p:attrName>style.visibility</p:attrName>
                                        </p:attrNameLst>
                                      </p:cBhvr>
                                      <p:to>
                                        <p:strVal val="visible"/>
                                      </p:to>
                                    </p:set>
                                    <p:animEffect transition="in" filter="wipe(left)">
                                      <p:cBhvr>
                                        <p:cTn id="40" dur="500"/>
                                        <p:tgtEl>
                                          <p:spTgt spid="8204"/>
                                        </p:tgtEl>
                                      </p:cBhvr>
                                    </p:animEffect>
                                  </p:childTnLst>
                                </p:cTn>
                              </p:par>
                            </p:childTnLst>
                          </p:cTn>
                        </p:par>
                        <p:par>
                          <p:cTn id="41" fill="hold" nodeType="afterGroup">
                            <p:stCondLst>
                              <p:cond delay="3800"/>
                            </p:stCondLst>
                            <p:childTnLst>
                              <p:par>
                                <p:cTn id="42" presetID="2" presetClass="entr" presetSubtype="6" fill="hold" grpId="0" nodeType="afterEffect">
                                  <p:stCondLst>
                                    <p:cond delay="0"/>
                                  </p:stCondLst>
                                  <p:childTnLst>
                                    <p:set>
                                      <p:cBhvr>
                                        <p:cTn id="43" dur="1" fill="hold">
                                          <p:stCondLst>
                                            <p:cond delay="0"/>
                                          </p:stCondLst>
                                        </p:cTn>
                                        <p:tgtEl>
                                          <p:spTgt spid="8201"/>
                                        </p:tgtEl>
                                        <p:attrNameLst>
                                          <p:attrName>style.visibility</p:attrName>
                                        </p:attrNameLst>
                                      </p:cBhvr>
                                      <p:to>
                                        <p:strVal val="visible"/>
                                      </p:to>
                                    </p:set>
                                    <p:anim calcmode="lin" valueType="num">
                                      <p:cBhvr additive="base">
                                        <p:cTn id="44" dur="500" fill="hold"/>
                                        <p:tgtEl>
                                          <p:spTgt spid="8201"/>
                                        </p:tgtEl>
                                        <p:attrNameLst>
                                          <p:attrName>ppt_x</p:attrName>
                                        </p:attrNameLst>
                                      </p:cBhvr>
                                      <p:tavLst>
                                        <p:tav tm="0">
                                          <p:val>
                                            <p:strVal val="1+#ppt_w/2"/>
                                          </p:val>
                                        </p:tav>
                                        <p:tav tm="100000">
                                          <p:val>
                                            <p:strVal val="#ppt_x"/>
                                          </p:val>
                                        </p:tav>
                                      </p:tavLst>
                                    </p:anim>
                                    <p:anim calcmode="lin" valueType="num">
                                      <p:cBhvr additive="base">
                                        <p:cTn id="45" dur="500" fill="hold"/>
                                        <p:tgtEl>
                                          <p:spTgt spid="8201"/>
                                        </p:tgtEl>
                                        <p:attrNameLst>
                                          <p:attrName>ppt_y</p:attrName>
                                        </p:attrNameLst>
                                      </p:cBhvr>
                                      <p:tavLst>
                                        <p:tav tm="0">
                                          <p:val>
                                            <p:strVal val="1+#ppt_h/2"/>
                                          </p:val>
                                        </p:tav>
                                        <p:tav tm="100000">
                                          <p:val>
                                            <p:strVal val="#ppt_y"/>
                                          </p:val>
                                        </p:tav>
                                      </p:tavLst>
                                    </p:anim>
                                  </p:childTnLst>
                                </p:cTn>
                              </p:par>
                              <p:par>
                                <p:cTn id="46" presetID="2" presetClass="entr" presetSubtype="6" fill="hold" grpId="0" nodeType="withEffect">
                                  <p:stCondLst>
                                    <p:cond delay="0"/>
                                  </p:stCondLst>
                                  <p:childTnLst>
                                    <p:set>
                                      <p:cBhvr>
                                        <p:cTn id="47" dur="1" fill="hold">
                                          <p:stCondLst>
                                            <p:cond delay="0"/>
                                          </p:stCondLst>
                                        </p:cTn>
                                        <p:tgtEl>
                                          <p:spTgt spid="8197"/>
                                        </p:tgtEl>
                                        <p:attrNameLst>
                                          <p:attrName>style.visibility</p:attrName>
                                        </p:attrNameLst>
                                      </p:cBhvr>
                                      <p:to>
                                        <p:strVal val="visible"/>
                                      </p:to>
                                    </p:set>
                                    <p:anim calcmode="lin" valueType="num">
                                      <p:cBhvr additive="base">
                                        <p:cTn id="48" dur="500" fill="hold"/>
                                        <p:tgtEl>
                                          <p:spTgt spid="8197"/>
                                        </p:tgtEl>
                                        <p:attrNameLst>
                                          <p:attrName>ppt_x</p:attrName>
                                        </p:attrNameLst>
                                      </p:cBhvr>
                                      <p:tavLst>
                                        <p:tav tm="0">
                                          <p:val>
                                            <p:strVal val="1+#ppt_w/2"/>
                                          </p:val>
                                        </p:tav>
                                        <p:tav tm="100000">
                                          <p:val>
                                            <p:strVal val="#ppt_x"/>
                                          </p:val>
                                        </p:tav>
                                      </p:tavLst>
                                    </p:anim>
                                    <p:anim calcmode="lin" valueType="num">
                                      <p:cBhvr additive="base">
                                        <p:cTn id="49" dur="500" fill="hold"/>
                                        <p:tgtEl>
                                          <p:spTgt spid="8197"/>
                                        </p:tgtEl>
                                        <p:attrNameLst>
                                          <p:attrName>ppt_y</p:attrName>
                                        </p:attrNameLst>
                                      </p:cBhvr>
                                      <p:tavLst>
                                        <p:tav tm="0">
                                          <p:val>
                                            <p:strVal val="1+#ppt_h/2"/>
                                          </p:val>
                                        </p:tav>
                                        <p:tav tm="100000">
                                          <p:val>
                                            <p:strVal val="#ppt_y"/>
                                          </p:val>
                                        </p:tav>
                                      </p:tavLst>
                                    </p:anim>
                                  </p:childTnLst>
                                </p:cTn>
                              </p:par>
                            </p:childTnLst>
                          </p:cTn>
                        </p:par>
                        <p:par>
                          <p:cTn id="50" fill="hold" nodeType="afterGroup">
                            <p:stCondLst>
                              <p:cond delay="4300"/>
                            </p:stCondLst>
                            <p:childTnLst>
                              <p:par>
                                <p:cTn id="51" presetID="31" presetClass="entr" presetSubtype="0" fill="hold" grpId="0" nodeType="afterEffect">
                                  <p:stCondLst>
                                    <p:cond delay="0"/>
                                  </p:stCondLst>
                                  <p:childTnLst>
                                    <p:set>
                                      <p:cBhvr>
                                        <p:cTn id="52" dur="1" fill="hold">
                                          <p:stCondLst>
                                            <p:cond delay="0"/>
                                          </p:stCondLst>
                                        </p:cTn>
                                        <p:tgtEl>
                                          <p:spTgt spid="8202"/>
                                        </p:tgtEl>
                                        <p:attrNameLst>
                                          <p:attrName>style.visibility</p:attrName>
                                        </p:attrNameLst>
                                      </p:cBhvr>
                                      <p:to>
                                        <p:strVal val="visible"/>
                                      </p:to>
                                    </p:set>
                                    <p:anim calcmode="lin" valueType="num">
                                      <p:cBhvr>
                                        <p:cTn id="53" dur="400" fill="hold"/>
                                        <p:tgtEl>
                                          <p:spTgt spid="8202"/>
                                        </p:tgtEl>
                                        <p:attrNameLst>
                                          <p:attrName>ppt_w</p:attrName>
                                        </p:attrNameLst>
                                      </p:cBhvr>
                                      <p:tavLst>
                                        <p:tav tm="0">
                                          <p:val>
                                            <p:fltVal val="0"/>
                                          </p:val>
                                        </p:tav>
                                        <p:tav tm="100000">
                                          <p:val>
                                            <p:strVal val="#ppt_w"/>
                                          </p:val>
                                        </p:tav>
                                      </p:tavLst>
                                    </p:anim>
                                    <p:anim calcmode="lin" valueType="num">
                                      <p:cBhvr>
                                        <p:cTn id="54" dur="400" fill="hold"/>
                                        <p:tgtEl>
                                          <p:spTgt spid="8202"/>
                                        </p:tgtEl>
                                        <p:attrNameLst>
                                          <p:attrName>ppt_h</p:attrName>
                                        </p:attrNameLst>
                                      </p:cBhvr>
                                      <p:tavLst>
                                        <p:tav tm="0">
                                          <p:val>
                                            <p:fltVal val="0"/>
                                          </p:val>
                                        </p:tav>
                                        <p:tav tm="100000">
                                          <p:val>
                                            <p:strVal val="#ppt_h"/>
                                          </p:val>
                                        </p:tav>
                                      </p:tavLst>
                                    </p:anim>
                                    <p:anim calcmode="lin" valueType="num">
                                      <p:cBhvr>
                                        <p:cTn id="55" dur="400" fill="hold"/>
                                        <p:tgtEl>
                                          <p:spTgt spid="8202"/>
                                        </p:tgtEl>
                                        <p:attrNameLst>
                                          <p:attrName>style.rotation</p:attrName>
                                        </p:attrNameLst>
                                      </p:cBhvr>
                                      <p:tavLst>
                                        <p:tav tm="0">
                                          <p:val>
                                            <p:fltVal val="90"/>
                                          </p:val>
                                        </p:tav>
                                        <p:tav tm="100000">
                                          <p:val>
                                            <p:fltVal val="0"/>
                                          </p:val>
                                        </p:tav>
                                      </p:tavLst>
                                    </p:anim>
                                    <p:animEffect transition="in" filter="fade">
                                      <p:cBhvr>
                                        <p:cTn id="56" dur="400"/>
                                        <p:tgtEl>
                                          <p:spTgt spid="8202"/>
                                        </p:tgtEl>
                                      </p:cBhvr>
                                    </p:animEffect>
                                  </p:childTnLst>
                                </p:cTn>
                              </p:par>
                              <p:par>
                                <p:cTn id="57" presetID="31" presetClass="entr" presetSubtype="0" fill="hold" grpId="0" nodeType="withEffect">
                                  <p:stCondLst>
                                    <p:cond delay="0"/>
                                  </p:stCondLst>
                                  <p:childTnLst>
                                    <p:set>
                                      <p:cBhvr>
                                        <p:cTn id="58" dur="1" fill="hold">
                                          <p:stCondLst>
                                            <p:cond delay="0"/>
                                          </p:stCondLst>
                                        </p:cTn>
                                        <p:tgtEl>
                                          <p:spTgt spid="8200"/>
                                        </p:tgtEl>
                                        <p:attrNameLst>
                                          <p:attrName>style.visibility</p:attrName>
                                        </p:attrNameLst>
                                      </p:cBhvr>
                                      <p:to>
                                        <p:strVal val="visible"/>
                                      </p:to>
                                    </p:set>
                                    <p:anim calcmode="lin" valueType="num">
                                      <p:cBhvr>
                                        <p:cTn id="59" dur="400" fill="hold"/>
                                        <p:tgtEl>
                                          <p:spTgt spid="8200"/>
                                        </p:tgtEl>
                                        <p:attrNameLst>
                                          <p:attrName>ppt_w</p:attrName>
                                        </p:attrNameLst>
                                      </p:cBhvr>
                                      <p:tavLst>
                                        <p:tav tm="0">
                                          <p:val>
                                            <p:fltVal val="0"/>
                                          </p:val>
                                        </p:tav>
                                        <p:tav tm="100000">
                                          <p:val>
                                            <p:strVal val="#ppt_w"/>
                                          </p:val>
                                        </p:tav>
                                      </p:tavLst>
                                    </p:anim>
                                    <p:anim calcmode="lin" valueType="num">
                                      <p:cBhvr>
                                        <p:cTn id="60" dur="400" fill="hold"/>
                                        <p:tgtEl>
                                          <p:spTgt spid="8200"/>
                                        </p:tgtEl>
                                        <p:attrNameLst>
                                          <p:attrName>ppt_h</p:attrName>
                                        </p:attrNameLst>
                                      </p:cBhvr>
                                      <p:tavLst>
                                        <p:tav tm="0">
                                          <p:val>
                                            <p:fltVal val="0"/>
                                          </p:val>
                                        </p:tav>
                                        <p:tav tm="100000">
                                          <p:val>
                                            <p:strVal val="#ppt_h"/>
                                          </p:val>
                                        </p:tav>
                                      </p:tavLst>
                                    </p:anim>
                                    <p:anim calcmode="lin" valueType="num">
                                      <p:cBhvr>
                                        <p:cTn id="61" dur="400" fill="hold"/>
                                        <p:tgtEl>
                                          <p:spTgt spid="8200"/>
                                        </p:tgtEl>
                                        <p:attrNameLst>
                                          <p:attrName>style.rotation</p:attrName>
                                        </p:attrNameLst>
                                      </p:cBhvr>
                                      <p:tavLst>
                                        <p:tav tm="0">
                                          <p:val>
                                            <p:fltVal val="90"/>
                                          </p:val>
                                        </p:tav>
                                        <p:tav tm="100000">
                                          <p:val>
                                            <p:fltVal val="0"/>
                                          </p:val>
                                        </p:tav>
                                      </p:tavLst>
                                    </p:anim>
                                    <p:animEffect transition="in" filter="fade">
                                      <p:cBhvr>
                                        <p:cTn id="62" dur="400"/>
                                        <p:tgtEl>
                                          <p:spTgt spid="8200"/>
                                        </p:tgtEl>
                                      </p:cBhvr>
                                    </p:animEffect>
                                  </p:childTnLst>
                                </p:cTn>
                              </p:par>
                            </p:childTnLst>
                          </p:cTn>
                        </p:par>
                        <p:par>
                          <p:cTn id="63" fill="hold" nodeType="afterGroup">
                            <p:stCondLst>
                              <p:cond delay="4700"/>
                            </p:stCondLst>
                            <p:childTnLst>
                              <p:par>
                                <p:cTn id="64" presetID="22" presetClass="entr" presetSubtype="8" fill="hold" grpId="0" nodeType="afterEffect">
                                  <p:stCondLst>
                                    <p:cond delay="0"/>
                                  </p:stCondLst>
                                  <p:childTnLst>
                                    <p:set>
                                      <p:cBhvr>
                                        <p:cTn id="65" dur="1" fill="hold">
                                          <p:stCondLst>
                                            <p:cond delay="0"/>
                                          </p:stCondLst>
                                        </p:cTn>
                                        <p:tgtEl>
                                          <p:spTgt spid="8198"/>
                                        </p:tgtEl>
                                        <p:attrNameLst>
                                          <p:attrName>style.visibility</p:attrName>
                                        </p:attrNameLst>
                                      </p:cBhvr>
                                      <p:to>
                                        <p:strVal val="visible"/>
                                      </p:to>
                                    </p:set>
                                    <p:animEffect transition="in" filter="wipe(left)">
                                      <p:cBhvr>
                                        <p:cTn id="66" dur="500"/>
                                        <p:tgtEl>
                                          <p:spTgt spid="8198"/>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8199"/>
                                        </p:tgtEl>
                                        <p:attrNameLst>
                                          <p:attrName>style.visibility</p:attrName>
                                        </p:attrNameLst>
                                      </p:cBhvr>
                                      <p:to>
                                        <p:strVal val="visible"/>
                                      </p:to>
                                    </p:set>
                                    <p:animEffect transition="in" filter="wipe(left)">
                                      <p:cBhvr>
                                        <p:cTn id="69" dur="500"/>
                                        <p:tgtEl>
                                          <p:spTgt spid="8199"/>
                                        </p:tgtEl>
                                      </p:cBhvr>
                                    </p:animEffect>
                                  </p:childTnLst>
                                </p:cTn>
                              </p:par>
                            </p:childTnLst>
                          </p:cTn>
                        </p:par>
                        <p:par>
                          <p:cTn id="70" fill="hold" nodeType="afterGroup">
                            <p:stCondLst>
                              <p:cond delay="5200"/>
                            </p:stCondLst>
                            <p:childTnLst>
                              <p:par>
                                <p:cTn id="71" presetID="22" presetClass="entr" presetSubtype="8" fill="hold" grpId="0" nodeType="afterEffect">
                                  <p:stCondLst>
                                    <p:cond delay="0"/>
                                  </p:stCondLst>
                                  <p:childTnLst>
                                    <p:set>
                                      <p:cBhvr>
                                        <p:cTn id="72" dur="1" fill="hold">
                                          <p:stCondLst>
                                            <p:cond delay="0"/>
                                          </p:stCondLst>
                                        </p:cTn>
                                        <p:tgtEl>
                                          <p:spTgt spid="8207"/>
                                        </p:tgtEl>
                                        <p:attrNameLst>
                                          <p:attrName>style.visibility</p:attrName>
                                        </p:attrNameLst>
                                      </p:cBhvr>
                                      <p:to>
                                        <p:strVal val="visible"/>
                                      </p:to>
                                    </p:set>
                                    <p:animEffect transition="in" filter="wipe(left)">
                                      <p:cBhvr>
                                        <p:cTn id="73" dur="500"/>
                                        <p:tgtEl>
                                          <p:spTgt spid="8207"/>
                                        </p:tgtEl>
                                      </p:cBhvr>
                                    </p:animEffect>
                                  </p:childTnLst>
                                </p:cTn>
                              </p:par>
                            </p:childTnLst>
                          </p:cTn>
                        </p:par>
                        <p:par>
                          <p:cTn id="74" fill="hold" nodeType="afterGroup">
                            <p:stCondLst>
                              <p:cond delay="5700"/>
                            </p:stCondLst>
                            <p:childTnLst>
                              <p:par>
                                <p:cTn id="75" presetID="22" presetClass="entr" presetSubtype="8" fill="hold" grpId="0" nodeType="afterEffect">
                                  <p:stCondLst>
                                    <p:cond delay="0"/>
                                  </p:stCondLst>
                                  <p:childTnLst>
                                    <p:set>
                                      <p:cBhvr>
                                        <p:cTn id="76" dur="1" fill="hold">
                                          <p:stCondLst>
                                            <p:cond delay="0"/>
                                          </p:stCondLst>
                                        </p:cTn>
                                        <p:tgtEl>
                                          <p:spTgt spid="8208"/>
                                        </p:tgtEl>
                                        <p:attrNameLst>
                                          <p:attrName>style.visibility</p:attrName>
                                        </p:attrNameLst>
                                      </p:cBhvr>
                                      <p:to>
                                        <p:strVal val="visible"/>
                                      </p:to>
                                    </p:set>
                                    <p:animEffect transition="in" filter="wipe(left)">
                                      <p:cBhvr>
                                        <p:cTn id="77" dur="500"/>
                                        <p:tgtEl>
                                          <p:spTgt spid="8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animBg="1" autoUpdateAnimBg="0"/>
      <p:bldP spid="8196" grpId="0" animBg="1" autoUpdateAnimBg="0"/>
      <p:bldP spid="8197" grpId="0" animBg="1" autoUpdateAnimBg="0"/>
      <p:bldP spid="8198" grpId="0" autoUpdateAnimBg="0"/>
      <p:bldP spid="8199" grpId="0" autoUpdateAnimBg="0"/>
      <p:bldP spid="8200" grpId="0" autoUpdateAnimBg="0"/>
      <p:bldP spid="8201" grpId="0" animBg="1" autoUpdateAnimBg="0"/>
      <p:bldP spid="8202" grpId="0" autoUpdateAnimBg="0"/>
      <p:bldP spid="8203" grpId="0" autoUpdateAnimBg="0"/>
      <p:bldP spid="8204" grpId="0" autoUpdateAnimBg="0"/>
      <p:bldP spid="8205" grpId="0" autoUpdateAnimBg="0"/>
      <p:bldP spid="8206" grpId="0" autoUpdateAnimBg="0"/>
      <p:bldP spid="8207" grpId="0" autoUpdateAnimBg="0"/>
      <p:bldP spid="8208"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reeform 10"/>
          <p:cNvSpPr>
            <a:spLocks/>
          </p:cNvSpPr>
          <p:nvPr/>
        </p:nvSpPr>
        <p:spPr bwMode="auto">
          <a:xfrm>
            <a:off x="3465513" y="2349500"/>
            <a:ext cx="5680075" cy="2616200"/>
          </a:xfrm>
          <a:custGeom>
            <a:avLst/>
            <a:gdLst>
              <a:gd name="T0" fmla="*/ 135915 w 5680584"/>
              <a:gd name="T1" fmla="*/ 0 h 2616525"/>
              <a:gd name="T2" fmla="*/ 5679057 w 5680584"/>
              <a:gd name="T3" fmla="*/ 0 h 2616525"/>
              <a:gd name="T4" fmla="*/ 5679057 w 5680584"/>
              <a:gd name="T5" fmla="*/ 2615550 h 2616525"/>
              <a:gd name="T6" fmla="*/ 135915 w 5680584"/>
              <a:gd name="T7" fmla="*/ 2615550 h 2616525"/>
              <a:gd name="T8" fmla="*/ 0 w 5680584"/>
              <a:gd name="T9" fmla="*/ 2462077 h 2616525"/>
              <a:gd name="T10" fmla="*/ 0 w 5680584"/>
              <a:gd name="T11" fmla="*/ 153474 h 2616525"/>
              <a:gd name="T12" fmla="*/ 135915 w 5680584"/>
              <a:gd name="T13" fmla="*/ 0 h 26165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0584" h="2616525">
                <a:moveTo>
                  <a:pt x="135951" y="0"/>
                </a:moveTo>
                <a:lnTo>
                  <a:pt x="5680584" y="0"/>
                </a:lnTo>
                <a:lnTo>
                  <a:pt x="5680584" y="2616525"/>
                </a:lnTo>
                <a:lnTo>
                  <a:pt x="135951" y="2616525"/>
                </a:lnTo>
                <a:cubicBezTo>
                  <a:pt x="61063" y="2616525"/>
                  <a:pt x="0" y="2547567"/>
                  <a:pt x="0" y="2462995"/>
                </a:cubicBezTo>
                <a:lnTo>
                  <a:pt x="0" y="153531"/>
                </a:lnTo>
                <a:cubicBezTo>
                  <a:pt x="0" y="68959"/>
                  <a:pt x="61063" y="0"/>
                  <a:pt x="13595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11" name="TextBox 52"/>
          <p:cNvSpPr txBox="1">
            <a:spLocks noChangeArrowheads="1"/>
          </p:cNvSpPr>
          <p:nvPr/>
        </p:nvSpPr>
        <p:spPr bwMode="auto">
          <a:xfrm>
            <a:off x="3694113" y="1484313"/>
            <a:ext cx="4262437"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4400" b="1">
                <a:latin typeface="微软雅黑" pitchFamily="34" charset="-122"/>
                <a:ea typeface="微软雅黑" pitchFamily="34" charset="-122"/>
              </a:rPr>
              <a:t>研究思路与方法</a:t>
            </a:r>
          </a:p>
        </p:txBody>
      </p:sp>
      <p:cxnSp>
        <p:nvCxnSpPr>
          <p:cNvPr id="17412" name="直接连接符 53"/>
          <p:cNvCxnSpPr>
            <a:cxnSpLocks noChangeShapeType="1"/>
            <a:endCxn id="17416" idx="4"/>
          </p:cNvCxnSpPr>
          <p:nvPr/>
        </p:nvCxnSpPr>
        <p:spPr bwMode="auto">
          <a:xfrm>
            <a:off x="3924300" y="2925763"/>
            <a:ext cx="3175" cy="1608137"/>
          </a:xfrm>
          <a:prstGeom prst="line">
            <a:avLst/>
          </a:prstGeom>
          <a:noFill/>
          <a:ln w="12700">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413" name="Oval 39"/>
          <p:cNvSpPr>
            <a:spLocks noChangeAspect="1" noChangeArrowheads="1"/>
          </p:cNvSpPr>
          <p:nvPr/>
        </p:nvSpPr>
        <p:spPr bwMode="auto">
          <a:xfrm>
            <a:off x="3854450" y="2771775"/>
            <a:ext cx="144463" cy="144463"/>
          </a:xfrm>
          <a:prstGeom prst="ellipse">
            <a:avLst/>
          </a:prstGeom>
          <a:solidFill>
            <a:schemeClr val="bg1"/>
          </a:solidFill>
          <a:ln w="28575">
            <a:solidFill>
              <a:schemeClr val="accent1"/>
            </a:solidFill>
            <a:round/>
            <a:headEnd/>
            <a:tailEnd/>
          </a:ln>
        </p:spPr>
        <p:txBody>
          <a:bodyPr/>
          <a:lstStyle/>
          <a:p>
            <a:endParaRPr lang="zh-CN" altLang="en-US">
              <a:solidFill>
                <a:schemeClr val="accent1"/>
              </a:solidFill>
            </a:endParaRPr>
          </a:p>
        </p:txBody>
      </p:sp>
      <p:sp>
        <p:nvSpPr>
          <p:cNvPr id="17414" name="Oval 40"/>
          <p:cNvSpPr>
            <a:spLocks noChangeAspect="1" noChangeArrowheads="1"/>
          </p:cNvSpPr>
          <p:nvPr/>
        </p:nvSpPr>
        <p:spPr bwMode="auto">
          <a:xfrm>
            <a:off x="3854450" y="3306763"/>
            <a:ext cx="144463" cy="144462"/>
          </a:xfrm>
          <a:prstGeom prst="ellipse">
            <a:avLst/>
          </a:prstGeom>
          <a:solidFill>
            <a:schemeClr val="bg1"/>
          </a:solidFill>
          <a:ln w="28575">
            <a:solidFill>
              <a:schemeClr val="accent1"/>
            </a:solidFill>
            <a:round/>
            <a:headEnd/>
            <a:tailEnd/>
          </a:ln>
        </p:spPr>
        <p:txBody>
          <a:bodyPr/>
          <a:lstStyle/>
          <a:p>
            <a:endParaRPr lang="zh-CN" altLang="en-US">
              <a:solidFill>
                <a:schemeClr val="accent1"/>
              </a:solidFill>
            </a:endParaRPr>
          </a:p>
        </p:txBody>
      </p:sp>
      <p:sp>
        <p:nvSpPr>
          <p:cNvPr id="17415" name="Oval 41"/>
          <p:cNvSpPr>
            <a:spLocks noChangeAspect="1" noChangeArrowheads="1"/>
          </p:cNvSpPr>
          <p:nvPr/>
        </p:nvSpPr>
        <p:spPr bwMode="auto">
          <a:xfrm>
            <a:off x="3854450" y="3835400"/>
            <a:ext cx="144463" cy="144463"/>
          </a:xfrm>
          <a:prstGeom prst="ellipse">
            <a:avLst/>
          </a:prstGeom>
          <a:solidFill>
            <a:schemeClr val="bg1"/>
          </a:solidFill>
          <a:ln w="28575">
            <a:solidFill>
              <a:schemeClr val="accent1"/>
            </a:solidFill>
            <a:round/>
            <a:headEnd/>
            <a:tailEnd/>
          </a:ln>
        </p:spPr>
        <p:txBody>
          <a:bodyPr/>
          <a:lstStyle/>
          <a:p>
            <a:endParaRPr lang="zh-CN" altLang="en-US">
              <a:solidFill>
                <a:schemeClr val="accent1"/>
              </a:solidFill>
            </a:endParaRPr>
          </a:p>
        </p:txBody>
      </p:sp>
      <p:sp>
        <p:nvSpPr>
          <p:cNvPr id="17416" name="Oval 42"/>
          <p:cNvSpPr>
            <a:spLocks noChangeAspect="1" noChangeArrowheads="1"/>
          </p:cNvSpPr>
          <p:nvPr/>
        </p:nvSpPr>
        <p:spPr bwMode="auto">
          <a:xfrm>
            <a:off x="3854450" y="4389438"/>
            <a:ext cx="144463" cy="144462"/>
          </a:xfrm>
          <a:prstGeom prst="ellipse">
            <a:avLst/>
          </a:prstGeom>
          <a:solidFill>
            <a:schemeClr val="bg1"/>
          </a:solidFill>
          <a:ln w="28575">
            <a:solidFill>
              <a:schemeClr val="accent1"/>
            </a:solidFill>
            <a:round/>
            <a:headEnd/>
            <a:tailEnd/>
          </a:ln>
        </p:spPr>
        <p:txBody>
          <a:bodyPr/>
          <a:lstStyle/>
          <a:p>
            <a:endParaRPr lang="zh-CN" altLang="en-US">
              <a:solidFill>
                <a:schemeClr val="accent1"/>
              </a:solidFill>
            </a:endParaRPr>
          </a:p>
        </p:txBody>
      </p:sp>
      <p:sp>
        <p:nvSpPr>
          <p:cNvPr id="17417" name="TextBox 58"/>
          <p:cNvSpPr txBox="1">
            <a:spLocks noChangeArrowheads="1"/>
          </p:cNvSpPr>
          <p:nvPr/>
        </p:nvSpPr>
        <p:spPr bwMode="auto">
          <a:xfrm>
            <a:off x="4217988" y="2584450"/>
            <a:ext cx="38481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a:solidFill>
                  <a:schemeClr val="accent1"/>
                </a:solidFill>
                <a:latin typeface="微软雅黑" pitchFamily="34" charset="-122"/>
                <a:ea typeface="微软雅黑" pitchFamily="34" charset="-122"/>
              </a:rPr>
              <a:t>理论基础</a:t>
            </a:r>
          </a:p>
        </p:txBody>
      </p:sp>
      <p:sp>
        <p:nvSpPr>
          <p:cNvPr id="17418" name="TextBox 59"/>
          <p:cNvSpPr txBox="1">
            <a:spLocks noChangeArrowheads="1"/>
          </p:cNvSpPr>
          <p:nvPr/>
        </p:nvSpPr>
        <p:spPr bwMode="auto">
          <a:xfrm>
            <a:off x="4217988" y="3160713"/>
            <a:ext cx="38481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a:solidFill>
                  <a:schemeClr val="accent1"/>
                </a:solidFill>
                <a:latin typeface="微软雅黑" pitchFamily="34" charset="-122"/>
                <a:ea typeface="微软雅黑" pitchFamily="34" charset="-122"/>
              </a:rPr>
              <a:t>研究思路</a:t>
            </a:r>
          </a:p>
        </p:txBody>
      </p:sp>
      <p:sp>
        <p:nvSpPr>
          <p:cNvPr id="17419" name="TextBox 60"/>
          <p:cNvSpPr txBox="1">
            <a:spLocks noChangeArrowheads="1"/>
          </p:cNvSpPr>
          <p:nvPr/>
        </p:nvSpPr>
        <p:spPr bwMode="auto">
          <a:xfrm>
            <a:off x="4217988" y="3654425"/>
            <a:ext cx="38481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a:solidFill>
                  <a:schemeClr val="accent1"/>
                </a:solidFill>
                <a:latin typeface="微软雅黑" pitchFamily="34" charset="-122"/>
                <a:ea typeface="微软雅黑" pitchFamily="34" charset="-122"/>
              </a:rPr>
              <a:t>采用某某方案</a:t>
            </a:r>
          </a:p>
        </p:txBody>
      </p:sp>
      <p:sp>
        <p:nvSpPr>
          <p:cNvPr id="17420" name="TextBox 61"/>
          <p:cNvSpPr txBox="1">
            <a:spLocks noChangeArrowheads="1"/>
          </p:cNvSpPr>
          <p:nvPr/>
        </p:nvSpPr>
        <p:spPr bwMode="auto">
          <a:xfrm>
            <a:off x="4217988" y="4194175"/>
            <a:ext cx="38481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a:solidFill>
                  <a:schemeClr val="accent1"/>
                </a:solidFill>
                <a:latin typeface="微软雅黑" pitchFamily="34" charset="-122"/>
                <a:ea typeface="微软雅黑" pitchFamily="34" charset="-122"/>
              </a:rPr>
              <a:t>可行性说明</a:t>
            </a:r>
          </a:p>
        </p:txBody>
      </p:sp>
      <p:sp>
        <p:nvSpPr>
          <p:cNvPr id="17421" name="Freeform 8"/>
          <p:cNvSpPr>
            <a:spLocks noEditPoints="1"/>
          </p:cNvSpPr>
          <p:nvPr/>
        </p:nvSpPr>
        <p:spPr bwMode="auto">
          <a:xfrm>
            <a:off x="900113" y="2503488"/>
            <a:ext cx="2303462" cy="2308225"/>
          </a:xfrm>
          <a:custGeom>
            <a:avLst/>
            <a:gdLst>
              <a:gd name="T0" fmla="*/ 2147483647 w 3543"/>
              <a:gd name="T1" fmla="*/ 2147483647 h 3544"/>
              <a:gd name="T2" fmla="*/ 2147483647 w 3543"/>
              <a:gd name="T3" fmla="*/ 2147483647 h 3544"/>
              <a:gd name="T4" fmla="*/ 2147483647 w 3543"/>
              <a:gd name="T5" fmla="*/ 0 h 3544"/>
              <a:gd name="T6" fmla="*/ 2147483647 w 3543"/>
              <a:gd name="T7" fmla="*/ 2147483647 h 3544"/>
              <a:gd name="T8" fmla="*/ 2147483647 w 3543"/>
              <a:gd name="T9" fmla="*/ 0 h 3544"/>
              <a:gd name="T10" fmla="*/ 2147483647 w 3543"/>
              <a:gd name="T11" fmla="*/ 2147483647 h 3544"/>
              <a:gd name="T12" fmla="*/ 2147483647 w 3543"/>
              <a:gd name="T13" fmla="*/ 2147483647 h 3544"/>
              <a:gd name="T14" fmla="*/ 2147483647 w 3543"/>
              <a:gd name="T15" fmla="*/ 2147483647 h 3544"/>
              <a:gd name="T16" fmla="*/ 2147483647 w 3543"/>
              <a:gd name="T17" fmla="*/ 2147483647 h 3544"/>
              <a:gd name="T18" fmla="*/ 2147483647 w 3543"/>
              <a:gd name="T19" fmla="*/ 2147483647 h 3544"/>
              <a:gd name="T20" fmla="*/ 2147483647 w 3543"/>
              <a:gd name="T21" fmla="*/ 2147483647 h 3544"/>
              <a:gd name="T22" fmla="*/ 2147483647 w 3543"/>
              <a:gd name="T23" fmla="*/ 2147483647 h 3544"/>
              <a:gd name="T24" fmla="*/ 2147483647 w 3543"/>
              <a:gd name="T25" fmla="*/ 2147483647 h 3544"/>
              <a:gd name="T26" fmla="*/ 2147483647 w 3543"/>
              <a:gd name="T27" fmla="*/ 2147483647 h 3544"/>
              <a:gd name="T28" fmla="*/ 2147483647 w 3543"/>
              <a:gd name="T29" fmla="*/ 2147483647 h 3544"/>
              <a:gd name="T30" fmla="*/ 2147483647 w 3543"/>
              <a:gd name="T31" fmla="*/ 2147483647 h 3544"/>
              <a:gd name="T32" fmla="*/ 2147483647 w 3543"/>
              <a:gd name="T33" fmla="*/ 2147483647 h 3544"/>
              <a:gd name="T34" fmla="*/ 2147483647 w 3543"/>
              <a:gd name="T35" fmla="*/ 2147483647 h 3544"/>
              <a:gd name="T36" fmla="*/ 2147483647 w 3543"/>
              <a:gd name="T37" fmla="*/ 2147483647 h 3544"/>
              <a:gd name="T38" fmla="*/ 2147483647 w 3543"/>
              <a:gd name="T39" fmla="*/ 2147483647 h 3544"/>
              <a:gd name="T40" fmla="*/ 2147483647 w 3543"/>
              <a:gd name="T41" fmla="*/ 2147483647 h 3544"/>
              <a:gd name="T42" fmla="*/ 2147483647 w 3543"/>
              <a:gd name="T43" fmla="*/ 2147483647 h 3544"/>
              <a:gd name="T44" fmla="*/ 2147483647 w 3543"/>
              <a:gd name="T45" fmla="*/ 2147483647 h 3544"/>
              <a:gd name="T46" fmla="*/ 2147483647 w 3543"/>
              <a:gd name="T47" fmla="*/ 2147483647 h 3544"/>
              <a:gd name="T48" fmla="*/ 2147483647 w 3543"/>
              <a:gd name="T49" fmla="*/ 2147483647 h 3544"/>
              <a:gd name="T50" fmla="*/ 2147483647 w 3543"/>
              <a:gd name="T51" fmla="*/ 2147483647 h 3544"/>
              <a:gd name="T52" fmla="*/ 2147483647 w 3543"/>
              <a:gd name="T53" fmla="*/ 2147483647 h 3544"/>
              <a:gd name="T54" fmla="*/ 2147483647 w 3543"/>
              <a:gd name="T55" fmla="*/ 2147483647 h 3544"/>
              <a:gd name="T56" fmla="*/ 2147483647 w 3543"/>
              <a:gd name="T57" fmla="*/ 2147483647 h 3544"/>
              <a:gd name="T58" fmla="*/ 2147483647 w 3543"/>
              <a:gd name="T59" fmla="*/ 2147483647 h 3544"/>
              <a:gd name="T60" fmla="*/ 2147483647 w 3543"/>
              <a:gd name="T61" fmla="*/ 2147483647 h 3544"/>
              <a:gd name="T62" fmla="*/ 2147483647 w 3543"/>
              <a:gd name="T63" fmla="*/ 2147483647 h 354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543" h="3544">
                <a:moveTo>
                  <a:pt x="1772" y="172"/>
                </a:moveTo>
                <a:cubicBezTo>
                  <a:pt x="2655" y="172"/>
                  <a:pt x="3372" y="888"/>
                  <a:pt x="3372" y="1772"/>
                </a:cubicBezTo>
                <a:cubicBezTo>
                  <a:pt x="3372" y="2655"/>
                  <a:pt x="2655" y="3372"/>
                  <a:pt x="1772" y="3372"/>
                </a:cubicBezTo>
                <a:cubicBezTo>
                  <a:pt x="888" y="3372"/>
                  <a:pt x="171" y="2655"/>
                  <a:pt x="171" y="1772"/>
                </a:cubicBezTo>
                <a:cubicBezTo>
                  <a:pt x="171" y="888"/>
                  <a:pt x="888" y="172"/>
                  <a:pt x="1772" y="172"/>
                </a:cubicBezTo>
                <a:close/>
                <a:moveTo>
                  <a:pt x="1772" y="0"/>
                </a:moveTo>
                <a:cubicBezTo>
                  <a:pt x="2750" y="0"/>
                  <a:pt x="3543" y="793"/>
                  <a:pt x="3543" y="1772"/>
                </a:cubicBezTo>
                <a:cubicBezTo>
                  <a:pt x="3543" y="2750"/>
                  <a:pt x="2750" y="3544"/>
                  <a:pt x="1772" y="3544"/>
                </a:cubicBezTo>
                <a:cubicBezTo>
                  <a:pt x="793" y="3544"/>
                  <a:pt x="0" y="2750"/>
                  <a:pt x="0" y="1772"/>
                </a:cubicBezTo>
                <a:cubicBezTo>
                  <a:pt x="0" y="793"/>
                  <a:pt x="793" y="0"/>
                  <a:pt x="1772" y="0"/>
                </a:cubicBezTo>
                <a:close/>
                <a:moveTo>
                  <a:pt x="1481" y="788"/>
                </a:moveTo>
                <a:cubicBezTo>
                  <a:pt x="1309" y="788"/>
                  <a:pt x="1147" y="855"/>
                  <a:pt x="1026" y="977"/>
                </a:cubicBezTo>
                <a:cubicBezTo>
                  <a:pt x="904" y="1099"/>
                  <a:pt x="837" y="1260"/>
                  <a:pt x="837" y="1433"/>
                </a:cubicBezTo>
                <a:cubicBezTo>
                  <a:pt x="837" y="1605"/>
                  <a:pt x="904" y="1766"/>
                  <a:pt x="1026" y="1888"/>
                </a:cubicBezTo>
                <a:cubicBezTo>
                  <a:pt x="1147" y="2010"/>
                  <a:pt x="1309" y="2077"/>
                  <a:pt x="1481" y="2077"/>
                </a:cubicBezTo>
                <a:cubicBezTo>
                  <a:pt x="1653" y="2077"/>
                  <a:pt x="1815" y="2010"/>
                  <a:pt x="1936" y="1888"/>
                </a:cubicBezTo>
                <a:cubicBezTo>
                  <a:pt x="2188" y="1637"/>
                  <a:pt x="2188" y="1228"/>
                  <a:pt x="1936" y="977"/>
                </a:cubicBezTo>
                <a:cubicBezTo>
                  <a:pt x="1815" y="855"/>
                  <a:pt x="1653" y="788"/>
                  <a:pt x="1481" y="788"/>
                </a:cubicBezTo>
                <a:close/>
                <a:moveTo>
                  <a:pt x="1481" y="2224"/>
                </a:moveTo>
                <a:cubicBezTo>
                  <a:pt x="1270" y="2224"/>
                  <a:pt x="1071" y="2142"/>
                  <a:pt x="921" y="1992"/>
                </a:cubicBezTo>
                <a:cubicBezTo>
                  <a:pt x="772" y="1843"/>
                  <a:pt x="690" y="1644"/>
                  <a:pt x="690" y="1433"/>
                </a:cubicBezTo>
                <a:cubicBezTo>
                  <a:pt x="690" y="1221"/>
                  <a:pt x="772" y="1022"/>
                  <a:pt x="921" y="873"/>
                </a:cubicBezTo>
                <a:cubicBezTo>
                  <a:pt x="1071" y="724"/>
                  <a:pt x="1270" y="641"/>
                  <a:pt x="1481" y="641"/>
                </a:cubicBezTo>
                <a:cubicBezTo>
                  <a:pt x="1692" y="641"/>
                  <a:pt x="1891" y="724"/>
                  <a:pt x="2041" y="873"/>
                </a:cubicBezTo>
                <a:cubicBezTo>
                  <a:pt x="2349" y="1182"/>
                  <a:pt x="2349" y="1684"/>
                  <a:pt x="2041" y="1992"/>
                </a:cubicBezTo>
                <a:cubicBezTo>
                  <a:pt x="1891" y="2142"/>
                  <a:pt x="1692" y="2224"/>
                  <a:pt x="1481" y="2224"/>
                </a:cubicBezTo>
                <a:close/>
                <a:moveTo>
                  <a:pt x="2168" y="1892"/>
                </a:moveTo>
                <a:cubicBezTo>
                  <a:pt x="2196" y="1920"/>
                  <a:pt x="2196" y="1965"/>
                  <a:pt x="2168" y="1993"/>
                </a:cubicBezTo>
                <a:lnTo>
                  <a:pt x="2041" y="2119"/>
                </a:lnTo>
                <a:cubicBezTo>
                  <a:pt x="2014" y="2147"/>
                  <a:pt x="1968" y="2147"/>
                  <a:pt x="1941" y="2119"/>
                </a:cubicBezTo>
                <a:lnTo>
                  <a:pt x="1936" y="2115"/>
                </a:lnTo>
                <a:cubicBezTo>
                  <a:pt x="1909" y="2087"/>
                  <a:pt x="1909" y="2042"/>
                  <a:pt x="1936" y="2014"/>
                </a:cubicBezTo>
                <a:lnTo>
                  <a:pt x="2063" y="1888"/>
                </a:lnTo>
                <a:cubicBezTo>
                  <a:pt x="2090" y="1860"/>
                  <a:pt x="2136" y="1860"/>
                  <a:pt x="2163" y="1888"/>
                </a:cubicBezTo>
                <a:lnTo>
                  <a:pt x="2168" y="1892"/>
                </a:lnTo>
                <a:close/>
                <a:moveTo>
                  <a:pt x="2332" y="2106"/>
                </a:moveTo>
                <a:cubicBezTo>
                  <a:pt x="2381" y="2155"/>
                  <a:pt x="2381" y="2234"/>
                  <a:pt x="2332" y="2283"/>
                </a:cubicBezTo>
                <a:cubicBezTo>
                  <a:pt x="2283" y="2332"/>
                  <a:pt x="2204" y="2332"/>
                  <a:pt x="2155" y="2283"/>
                </a:cubicBezTo>
                <a:cubicBezTo>
                  <a:pt x="2106" y="2234"/>
                  <a:pt x="2106" y="2155"/>
                  <a:pt x="2155" y="2106"/>
                </a:cubicBezTo>
                <a:cubicBezTo>
                  <a:pt x="2204" y="2057"/>
                  <a:pt x="2283" y="2057"/>
                  <a:pt x="2332" y="2106"/>
                </a:cubicBezTo>
                <a:close/>
                <a:moveTo>
                  <a:pt x="2831" y="2581"/>
                </a:moveTo>
                <a:cubicBezTo>
                  <a:pt x="2856" y="2606"/>
                  <a:pt x="2854" y="2649"/>
                  <a:pt x="2827" y="2677"/>
                </a:cubicBezTo>
                <a:lnTo>
                  <a:pt x="2725" y="2778"/>
                </a:lnTo>
                <a:cubicBezTo>
                  <a:pt x="2697" y="2806"/>
                  <a:pt x="2654" y="2808"/>
                  <a:pt x="2629" y="2783"/>
                </a:cubicBezTo>
                <a:lnTo>
                  <a:pt x="2326" y="2480"/>
                </a:lnTo>
                <a:cubicBezTo>
                  <a:pt x="2301" y="2455"/>
                  <a:pt x="2303" y="2412"/>
                  <a:pt x="2331" y="2384"/>
                </a:cubicBezTo>
                <a:lnTo>
                  <a:pt x="2433" y="2283"/>
                </a:lnTo>
                <a:cubicBezTo>
                  <a:pt x="2460" y="2255"/>
                  <a:pt x="2503" y="2253"/>
                  <a:pt x="2528" y="2278"/>
                </a:cubicBezTo>
                <a:lnTo>
                  <a:pt x="2831" y="2581"/>
                </a:lnTo>
                <a:close/>
                <a:moveTo>
                  <a:pt x="1481" y="958"/>
                </a:moveTo>
                <a:cubicBezTo>
                  <a:pt x="1354" y="958"/>
                  <a:pt x="1235" y="1007"/>
                  <a:pt x="1145" y="1097"/>
                </a:cubicBezTo>
                <a:cubicBezTo>
                  <a:pt x="1056" y="1186"/>
                  <a:pt x="1006" y="1306"/>
                  <a:pt x="1006" y="1433"/>
                </a:cubicBezTo>
                <a:cubicBezTo>
                  <a:pt x="1006" y="1559"/>
                  <a:pt x="1056" y="1679"/>
                  <a:pt x="1145" y="1768"/>
                </a:cubicBezTo>
                <a:cubicBezTo>
                  <a:pt x="1235" y="1858"/>
                  <a:pt x="1354" y="1907"/>
                  <a:pt x="1481" y="1907"/>
                </a:cubicBezTo>
                <a:cubicBezTo>
                  <a:pt x="1608" y="1907"/>
                  <a:pt x="1727" y="1858"/>
                  <a:pt x="1817" y="1768"/>
                </a:cubicBezTo>
                <a:cubicBezTo>
                  <a:pt x="2002" y="1583"/>
                  <a:pt x="2002" y="1282"/>
                  <a:pt x="1817" y="1097"/>
                </a:cubicBezTo>
                <a:cubicBezTo>
                  <a:pt x="1727" y="1007"/>
                  <a:pt x="1608" y="958"/>
                  <a:pt x="1481" y="958"/>
                </a:cubicBezTo>
                <a:close/>
                <a:moveTo>
                  <a:pt x="1481" y="2006"/>
                </a:moveTo>
                <a:cubicBezTo>
                  <a:pt x="1328" y="2006"/>
                  <a:pt x="1184" y="1946"/>
                  <a:pt x="1076" y="1838"/>
                </a:cubicBezTo>
                <a:cubicBezTo>
                  <a:pt x="968" y="1730"/>
                  <a:pt x="908" y="1586"/>
                  <a:pt x="908" y="1433"/>
                </a:cubicBezTo>
                <a:cubicBezTo>
                  <a:pt x="908" y="1279"/>
                  <a:pt x="968" y="1136"/>
                  <a:pt x="1076" y="1027"/>
                </a:cubicBezTo>
                <a:cubicBezTo>
                  <a:pt x="1184" y="919"/>
                  <a:pt x="1328" y="859"/>
                  <a:pt x="1481" y="859"/>
                </a:cubicBezTo>
                <a:cubicBezTo>
                  <a:pt x="1634" y="859"/>
                  <a:pt x="1778" y="919"/>
                  <a:pt x="1886" y="1027"/>
                </a:cubicBezTo>
                <a:cubicBezTo>
                  <a:pt x="2110" y="1251"/>
                  <a:pt x="2110" y="1614"/>
                  <a:pt x="1886" y="1838"/>
                </a:cubicBezTo>
                <a:cubicBezTo>
                  <a:pt x="1778" y="1946"/>
                  <a:pt x="1634" y="2006"/>
                  <a:pt x="1481" y="200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cSld>
  <p:clrMapOvr>
    <a:masterClrMapping/>
  </p:clrMapOvr>
  <p:transition spd="slow" advTm="5318"/>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17421"/>
                                        </p:tgtEl>
                                        <p:attrNameLst>
                                          <p:attrName>style.visibility</p:attrName>
                                        </p:attrNameLst>
                                      </p:cBhvr>
                                      <p:to>
                                        <p:strVal val="visible"/>
                                      </p:to>
                                    </p:set>
                                    <p:anim calcmode="lin" valueType="num">
                                      <p:cBhvr>
                                        <p:cTn id="7" dur="1000" fill="hold"/>
                                        <p:tgtEl>
                                          <p:spTgt spid="17421"/>
                                        </p:tgtEl>
                                        <p:attrNameLst>
                                          <p:attrName>ppt_w</p:attrName>
                                        </p:attrNameLst>
                                      </p:cBhvr>
                                      <p:tavLst>
                                        <p:tav tm="0">
                                          <p:val>
                                            <p:fltVal val="0"/>
                                          </p:val>
                                        </p:tav>
                                        <p:tav tm="100000">
                                          <p:val>
                                            <p:strVal val="#ppt_w"/>
                                          </p:val>
                                        </p:tav>
                                      </p:tavLst>
                                    </p:anim>
                                    <p:anim calcmode="lin" valueType="num">
                                      <p:cBhvr>
                                        <p:cTn id="8" dur="1000" fill="hold"/>
                                        <p:tgtEl>
                                          <p:spTgt spid="17421"/>
                                        </p:tgtEl>
                                        <p:attrNameLst>
                                          <p:attrName>ppt_h</p:attrName>
                                        </p:attrNameLst>
                                      </p:cBhvr>
                                      <p:tavLst>
                                        <p:tav tm="0">
                                          <p:val>
                                            <p:fltVal val="0"/>
                                          </p:val>
                                        </p:tav>
                                        <p:tav tm="100000">
                                          <p:val>
                                            <p:strVal val="#ppt_h"/>
                                          </p:val>
                                        </p:tav>
                                      </p:tavLst>
                                    </p:anim>
                                    <p:anim calcmode="lin" valueType="num">
                                      <p:cBhvr>
                                        <p:cTn id="9" dur="1000" fill="hold"/>
                                        <p:tgtEl>
                                          <p:spTgt spid="17421"/>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7421"/>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17410"/>
                                        </p:tgtEl>
                                        <p:attrNameLst>
                                          <p:attrName>style.visibility</p:attrName>
                                        </p:attrNameLst>
                                      </p:cBhvr>
                                      <p:to>
                                        <p:strVal val="visible"/>
                                      </p:to>
                                    </p:set>
                                    <p:animEffect transition="in" filter="wipe(left)">
                                      <p:cBhvr>
                                        <p:cTn id="14" dur="1000"/>
                                        <p:tgtEl>
                                          <p:spTgt spid="17410"/>
                                        </p:tgtEl>
                                      </p:cBhvr>
                                    </p:animEffect>
                                  </p:childTnLst>
                                </p:cTn>
                              </p:par>
                            </p:childTnLst>
                          </p:cTn>
                        </p:par>
                        <p:par>
                          <p:cTn id="15" fill="hold" nodeType="afterGroup">
                            <p:stCondLst>
                              <p:cond delay="200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17411"/>
                                        </p:tgtEl>
                                        <p:attrNameLst>
                                          <p:attrName>style.visibility</p:attrName>
                                        </p:attrNameLst>
                                      </p:cBhvr>
                                      <p:to>
                                        <p:strVal val="visible"/>
                                      </p:to>
                                    </p:set>
                                    <p:anim calcmode="lin" valueType="num">
                                      <p:cBhvr>
                                        <p:cTn id="18" dur="500" fill="hold"/>
                                        <p:tgtEl>
                                          <p:spTgt spid="17411"/>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17411"/>
                                        </p:tgtEl>
                                        <p:attrNameLst>
                                          <p:attrName>ppt_y</p:attrName>
                                        </p:attrNameLst>
                                      </p:cBhvr>
                                      <p:tavLst>
                                        <p:tav tm="0">
                                          <p:val>
                                            <p:strVal val="#ppt_y"/>
                                          </p:val>
                                        </p:tav>
                                        <p:tav tm="100000">
                                          <p:val>
                                            <p:strVal val="#ppt_y"/>
                                          </p:val>
                                        </p:tav>
                                      </p:tavLst>
                                    </p:anim>
                                    <p:anim calcmode="lin" valueType="num">
                                      <p:cBhvr>
                                        <p:cTn id="20" dur="500" fill="hold"/>
                                        <p:tgtEl>
                                          <p:spTgt spid="17411"/>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17411"/>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17411"/>
                                        </p:tgtEl>
                                      </p:cBhvr>
                                    </p:animEffect>
                                  </p:childTnLst>
                                </p:cTn>
                              </p:par>
                            </p:childTnLst>
                          </p:cTn>
                        </p:par>
                        <p:par>
                          <p:cTn id="23" fill="hold" nodeType="afterGroup">
                            <p:stCondLst>
                              <p:cond delay="2800"/>
                            </p:stCondLst>
                            <p:childTnLst>
                              <p:par>
                                <p:cTn id="24" presetID="22" presetClass="entr" presetSubtype="1" fill="hold" nodeType="afterEffect">
                                  <p:stCondLst>
                                    <p:cond delay="0"/>
                                  </p:stCondLst>
                                  <p:childTnLst>
                                    <p:set>
                                      <p:cBhvr>
                                        <p:cTn id="25" dur="1" fill="hold">
                                          <p:stCondLst>
                                            <p:cond delay="0"/>
                                          </p:stCondLst>
                                        </p:cTn>
                                        <p:tgtEl>
                                          <p:spTgt spid="17412"/>
                                        </p:tgtEl>
                                        <p:attrNameLst>
                                          <p:attrName>style.visibility</p:attrName>
                                        </p:attrNameLst>
                                      </p:cBhvr>
                                      <p:to>
                                        <p:strVal val="visible"/>
                                      </p:to>
                                    </p:set>
                                    <p:animEffect transition="in" filter="wipe(up)">
                                      <p:cBhvr>
                                        <p:cTn id="26" dur="500"/>
                                        <p:tgtEl>
                                          <p:spTgt spid="17412"/>
                                        </p:tgtEl>
                                      </p:cBhvr>
                                    </p:animEffect>
                                  </p:childTnLst>
                                </p:cTn>
                              </p:par>
                            </p:childTnLst>
                          </p:cTn>
                        </p:par>
                        <p:par>
                          <p:cTn id="27" fill="hold" nodeType="afterGroup">
                            <p:stCondLst>
                              <p:cond delay="3300"/>
                            </p:stCondLst>
                            <p:childTnLst>
                              <p:par>
                                <p:cTn id="28" presetID="2" presetClass="entr" presetSubtype="12" fill="hold" grpId="0" nodeType="afterEffect">
                                  <p:stCondLst>
                                    <p:cond delay="0"/>
                                  </p:stCondLst>
                                  <p:childTnLst>
                                    <p:set>
                                      <p:cBhvr>
                                        <p:cTn id="29" dur="1" fill="hold">
                                          <p:stCondLst>
                                            <p:cond delay="0"/>
                                          </p:stCondLst>
                                        </p:cTn>
                                        <p:tgtEl>
                                          <p:spTgt spid="17413"/>
                                        </p:tgtEl>
                                        <p:attrNameLst>
                                          <p:attrName>style.visibility</p:attrName>
                                        </p:attrNameLst>
                                      </p:cBhvr>
                                      <p:to>
                                        <p:strVal val="visible"/>
                                      </p:to>
                                    </p:set>
                                    <p:anim calcmode="lin" valueType="num">
                                      <p:cBhvr additive="base">
                                        <p:cTn id="30" dur="500" fill="hold"/>
                                        <p:tgtEl>
                                          <p:spTgt spid="17413"/>
                                        </p:tgtEl>
                                        <p:attrNameLst>
                                          <p:attrName>ppt_x</p:attrName>
                                        </p:attrNameLst>
                                      </p:cBhvr>
                                      <p:tavLst>
                                        <p:tav tm="0">
                                          <p:val>
                                            <p:strVal val="0-#ppt_w/2"/>
                                          </p:val>
                                        </p:tav>
                                        <p:tav tm="100000">
                                          <p:val>
                                            <p:strVal val="#ppt_x"/>
                                          </p:val>
                                        </p:tav>
                                      </p:tavLst>
                                    </p:anim>
                                    <p:anim calcmode="lin" valueType="num">
                                      <p:cBhvr additive="base">
                                        <p:cTn id="31" dur="500" fill="hold"/>
                                        <p:tgtEl>
                                          <p:spTgt spid="17413"/>
                                        </p:tgtEl>
                                        <p:attrNameLst>
                                          <p:attrName>ppt_y</p:attrName>
                                        </p:attrNameLst>
                                      </p:cBhvr>
                                      <p:tavLst>
                                        <p:tav tm="0">
                                          <p:val>
                                            <p:strVal val="1+#ppt_h/2"/>
                                          </p:val>
                                        </p:tav>
                                        <p:tav tm="100000">
                                          <p:val>
                                            <p:strVal val="#ppt_y"/>
                                          </p:val>
                                        </p:tav>
                                      </p:tavLst>
                                    </p:anim>
                                  </p:childTnLst>
                                </p:cTn>
                              </p:par>
                              <p:par>
                                <p:cTn id="32" presetID="2" presetClass="entr" presetSubtype="12" fill="hold" grpId="0" nodeType="withEffect">
                                  <p:stCondLst>
                                    <p:cond delay="100"/>
                                  </p:stCondLst>
                                  <p:childTnLst>
                                    <p:set>
                                      <p:cBhvr>
                                        <p:cTn id="33" dur="1" fill="hold">
                                          <p:stCondLst>
                                            <p:cond delay="0"/>
                                          </p:stCondLst>
                                        </p:cTn>
                                        <p:tgtEl>
                                          <p:spTgt spid="17414"/>
                                        </p:tgtEl>
                                        <p:attrNameLst>
                                          <p:attrName>style.visibility</p:attrName>
                                        </p:attrNameLst>
                                      </p:cBhvr>
                                      <p:to>
                                        <p:strVal val="visible"/>
                                      </p:to>
                                    </p:set>
                                    <p:anim calcmode="lin" valueType="num">
                                      <p:cBhvr additive="base">
                                        <p:cTn id="34" dur="500" fill="hold"/>
                                        <p:tgtEl>
                                          <p:spTgt spid="17414"/>
                                        </p:tgtEl>
                                        <p:attrNameLst>
                                          <p:attrName>ppt_x</p:attrName>
                                        </p:attrNameLst>
                                      </p:cBhvr>
                                      <p:tavLst>
                                        <p:tav tm="0">
                                          <p:val>
                                            <p:strVal val="0-#ppt_w/2"/>
                                          </p:val>
                                        </p:tav>
                                        <p:tav tm="100000">
                                          <p:val>
                                            <p:strVal val="#ppt_x"/>
                                          </p:val>
                                        </p:tav>
                                      </p:tavLst>
                                    </p:anim>
                                    <p:anim calcmode="lin" valueType="num">
                                      <p:cBhvr additive="base">
                                        <p:cTn id="35" dur="500" fill="hold"/>
                                        <p:tgtEl>
                                          <p:spTgt spid="17414"/>
                                        </p:tgtEl>
                                        <p:attrNameLst>
                                          <p:attrName>ppt_y</p:attrName>
                                        </p:attrNameLst>
                                      </p:cBhvr>
                                      <p:tavLst>
                                        <p:tav tm="0">
                                          <p:val>
                                            <p:strVal val="1+#ppt_h/2"/>
                                          </p:val>
                                        </p:tav>
                                        <p:tav tm="100000">
                                          <p:val>
                                            <p:strVal val="#ppt_y"/>
                                          </p:val>
                                        </p:tav>
                                      </p:tavLst>
                                    </p:anim>
                                  </p:childTnLst>
                                </p:cTn>
                              </p:par>
                              <p:par>
                                <p:cTn id="36" presetID="2" presetClass="entr" presetSubtype="12" fill="hold" grpId="0" nodeType="withEffect">
                                  <p:stCondLst>
                                    <p:cond delay="200"/>
                                  </p:stCondLst>
                                  <p:childTnLst>
                                    <p:set>
                                      <p:cBhvr>
                                        <p:cTn id="37" dur="1" fill="hold">
                                          <p:stCondLst>
                                            <p:cond delay="0"/>
                                          </p:stCondLst>
                                        </p:cTn>
                                        <p:tgtEl>
                                          <p:spTgt spid="17415"/>
                                        </p:tgtEl>
                                        <p:attrNameLst>
                                          <p:attrName>style.visibility</p:attrName>
                                        </p:attrNameLst>
                                      </p:cBhvr>
                                      <p:to>
                                        <p:strVal val="visible"/>
                                      </p:to>
                                    </p:set>
                                    <p:anim calcmode="lin" valueType="num">
                                      <p:cBhvr additive="base">
                                        <p:cTn id="38" dur="500" fill="hold"/>
                                        <p:tgtEl>
                                          <p:spTgt spid="17415"/>
                                        </p:tgtEl>
                                        <p:attrNameLst>
                                          <p:attrName>ppt_x</p:attrName>
                                        </p:attrNameLst>
                                      </p:cBhvr>
                                      <p:tavLst>
                                        <p:tav tm="0">
                                          <p:val>
                                            <p:strVal val="0-#ppt_w/2"/>
                                          </p:val>
                                        </p:tav>
                                        <p:tav tm="100000">
                                          <p:val>
                                            <p:strVal val="#ppt_x"/>
                                          </p:val>
                                        </p:tav>
                                      </p:tavLst>
                                    </p:anim>
                                    <p:anim calcmode="lin" valueType="num">
                                      <p:cBhvr additive="base">
                                        <p:cTn id="39" dur="500" fill="hold"/>
                                        <p:tgtEl>
                                          <p:spTgt spid="17415"/>
                                        </p:tgtEl>
                                        <p:attrNameLst>
                                          <p:attrName>ppt_y</p:attrName>
                                        </p:attrNameLst>
                                      </p:cBhvr>
                                      <p:tavLst>
                                        <p:tav tm="0">
                                          <p:val>
                                            <p:strVal val="1+#ppt_h/2"/>
                                          </p:val>
                                        </p:tav>
                                        <p:tav tm="100000">
                                          <p:val>
                                            <p:strVal val="#ppt_y"/>
                                          </p:val>
                                        </p:tav>
                                      </p:tavLst>
                                    </p:anim>
                                  </p:childTnLst>
                                </p:cTn>
                              </p:par>
                              <p:par>
                                <p:cTn id="40" presetID="2" presetClass="entr" presetSubtype="12" fill="hold" grpId="0" nodeType="withEffect">
                                  <p:stCondLst>
                                    <p:cond delay="300"/>
                                  </p:stCondLst>
                                  <p:childTnLst>
                                    <p:set>
                                      <p:cBhvr>
                                        <p:cTn id="41" dur="1" fill="hold">
                                          <p:stCondLst>
                                            <p:cond delay="0"/>
                                          </p:stCondLst>
                                        </p:cTn>
                                        <p:tgtEl>
                                          <p:spTgt spid="17416"/>
                                        </p:tgtEl>
                                        <p:attrNameLst>
                                          <p:attrName>style.visibility</p:attrName>
                                        </p:attrNameLst>
                                      </p:cBhvr>
                                      <p:to>
                                        <p:strVal val="visible"/>
                                      </p:to>
                                    </p:set>
                                    <p:anim calcmode="lin" valueType="num">
                                      <p:cBhvr additive="base">
                                        <p:cTn id="42" dur="500" fill="hold"/>
                                        <p:tgtEl>
                                          <p:spTgt spid="17416"/>
                                        </p:tgtEl>
                                        <p:attrNameLst>
                                          <p:attrName>ppt_x</p:attrName>
                                        </p:attrNameLst>
                                      </p:cBhvr>
                                      <p:tavLst>
                                        <p:tav tm="0">
                                          <p:val>
                                            <p:strVal val="0-#ppt_w/2"/>
                                          </p:val>
                                        </p:tav>
                                        <p:tav tm="100000">
                                          <p:val>
                                            <p:strVal val="#ppt_x"/>
                                          </p:val>
                                        </p:tav>
                                      </p:tavLst>
                                    </p:anim>
                                    <p:anim calcmode="lin" valueType="num">
                                      <p:cBhvr additive="base">
                                        <p:cTn id="43" dur="500" fill="hold"/>
                                        <p:tgtEl>
                                          <p:spTgt spid="17416"/>
                                        </p:tgtEl>
                                        <p:attrNameLst>
                                          <p:attrName>ppt_y</p:attrName>
                                        </p:attrNameLst>
                                      </p:cBhvr>
                                      <p:tavLst>
                                        <p:tav tm="0">
                                          <p:val>
                                            <p:strVal val="1+#ppt_h/2"/>
                                          </p:val>
                                        </p:tav>
                                        <p:tav tm="100000">
                                          <p:val>
                                            <p:strVal val="#ppt_y"/>
                                          </p:val>
                                        </p:tav>
                                      </p:tavLst>
                                    </p:anim>
                                  </p:childTnLst>
                                </p:cTn>
                              </p:par>
                            </p:childTnLst>
                          </p:cTn>
                        </p:par>
                        <p:par>
                          <p:cTn id="44" fill="hold" nodeType="afterGroup">
                            <p:stCondLst>
                              <p:cond delay="4100"/>
                            </p:stCondLst>
                            <p:childTnLst>
                              <p:par>
                                <p:cTn id="45" presetID="22" presetClass="entr" presetSubtype="8" fill="hold" grpId="0" nodeType="afterEffect">
                                  <p:stCondLst>
                                    <p:cond delay="0"/>
                                  </p:stCondLst>
                                  <p:childTnLst>
                                    <p:set>
                                      <p:cBhvr>
                                        <p:cTn id="46" dur="1" fill="hold">
                                          <p:stCondLst>
                                            <p:cond delay="0"/>
                                          </p:stCondLst>
                                        </p:cTn>
                                        <p:tgtEl>
                                          <p:spTgt spid="17417"/>
                                        </p:tgtEl>
                                        <p:attrNameLst>
                                          <p:attrName>style.visibility</p:attrName>
                                        </p:attrNameLst>
                                      </p:cBhvr>
                                      <p:to>
                                        <p:strVal val="visible"/>
                                      </p:to>
                                    </p:set>
                                    <p:animEffect transition="in" filter="wipe(left)">
                                      <p:cBhvr>
                                        <p:cTn id="47" dur="500"/>
                                        <p:tgtEl>
                                          <p:spTgt spid="17417"/>
                                        </p:tgtEl>
                                      </p:cBhvr>
                                    </p:animEffect>
                                  </p:childTnLst>
                                </p:cTn>
                              </p:par>
                              <p:par>
                                <p:cTn id="48" presetID="22" presetClass="entr" presetSubtype="8" fill="hold" grpId="0" nodeType="withEffect">
                                  <p:stCondLst>
                                    <p:cond delay="100"/>
                                  </p:stCondLst>
                                  <p:childTnLst>
                                    <p:set>
                                      <p:cBhvr>
                                        <p:cTn id="49" dur="1" fill="hold">
                                          <p:stCondLst>
                                            <p:cond delay="0"/>
                                          </p:stCondLst>
                                        </p:cTn>
                                        <p:tgtEl>
                                          <p:spTgt spid="17418"/>
                                        </p:tgtEl>
                                        <p:attrNameLst>
                                          <p:attrName>style.visibility</p:attrName>
                                        </p:attrNameLst>
                                      </p:cBhvr>
                                      <p:to>
                                        <p:strVal val="visible"/>
                                      </p:to>
                                    </p:set>
                                    <p:animEffect transition="in" filter="wipe(left)">
                                      <p:cBhvr>
                                        <p:cTn id="50" dur="500"/>
                                        <p:tgtEl>
                                          <p:spTgt spid="17418"/>
                                        </p:tgtEl>
                                      </p:cBhvr>
                                    </p:animEffect>
                                  </p:childTnLst>
                                </p:cTn>
                              </p:par>
                              <p:par>
                                <p:cTn id="51" presetID="22" presetClass="entr" presetSubtype="8" fill="hold" grpId="0" nodeType="withEffect">
                                  <p:stCondLst>
                                    <p:cond delay="200"/>
                                  </p:stCondLst>
                                  <p:childTnLst>
                                    <p:set>
                                      <p:cBhvr>
                                        <p:cTn id="52" dur="1" fill="hold">
                                          <p:stCondLst>
                                            <p:cond delay="0"/>
                                          </p:stCondLst>
                                        </p:cTn>
                                        <p:tgtEl>
                                          <p:spTgt spid="17419"/>
                                        </p:tgtEl>
                                        <p:attrNameLst>
                                          <p:attrName>style.visibility</p:attrName>
                                        </p:attrNameLst>
                                      </p:cBhvr>
                                      <p:to>
                                        <p:strVal val="visible"/>
                                      </p:to>
                                    </p:set>
                                    <p:animEffect transition="in" filter="wipe(left)">
                                      <p:cBhvr>
                                        <p:cTn id="53" dur="500"/>
                                        <p:tgtEl>
                                          <p:spTgt spid="17419"/>
                                        </p:tgtEl>
                                      </p:cBhvr>
                                    </p:animEffect>
                                  </p:childTnLst>
                                </p:cTn>
                              </p:par>
                              <p:par>
                                <p:cTn id="54" presetID="22" presetClass="entr" presetSubtype="8" fill="hold" grpId="0" nodeType="withEffect">
                                  <p:stCondLst>
                                    <p:cond delay="300"/>
                                  </p:stCondLst>
                                  <p:childTnLst>
                                    <p:set>
                                      <p:cBhvr>
                                        <p:cTn id="55" dur="1" fill="hold">
                                          <p:stCondLst>
                                            <p:cond delay="0"/>
                                          </p:stCondLst>
                                        </p:cTn>
                                        <p:tgtEl>
                                          <p:spTgt spid="17420"/>
                                        </p:tgtEl>
                                        <p:attrNameLst>
                                          <p:attrName>style.visibility</p:attrName>
                                        </p:attrNameLst>
                                      </p:cBhvr>
                                      <p:to>
                                        <p:strVal val="visible"/>
                                      </p:to>
                                    </p:set>
                                    <p:animEffect transition="in" filter="wipe(left)">
                                      <p:cBhvr>
                                        <p:cTn id="56" dur="500"/>
                                        <p:tgtEl>
                                          <p:spTgt spid="174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animBg="1"/>
      <p:bldP spid="17411" grpId="0" autoUpdateAnimBg="0"/>
      <p:bldP spid="17413" grpId="0" animBg="1" autoUpdateAnimBg="0"/>
      <p:bldP spid="17414" grpId="0" animBg="1" autoUpdateAnimBg="0"/>
      <p:bldP spid="17415" grpId="0" animBg="1" autoUpdateAnimBg="0"/>
      <p:bldP spid="17416" grpId="0" animBg="1" autoUpdateAnimBg="0"/>
      <p:bldP spid="17417" grpId="0" autoUpdateAnimBg="0"/>
      <p:bldP spid="17418" grpId="0" autoUpdateAnimBg="0"/>
      <p:bldP spid="17419" grpId="0" autoUpdateAnimBg="0"/>
      <p:bldP spid="17420" grpId="0" autoUpdateAnimBg="0"/>
      <p:bldP spid="1742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76"/>
          <p:cNvSpPr txBox="1">
            <a:spLocks noChangeArrowheads="1"/>
          </p:cNvSpPr>
          <p:nvPr/>
        </p:nvSpPr>
        <p:spPr bwMode="auto">
          <a:xfrm>
            <a:off x="665163" y="203200"/>
            <a:ext cx="20891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2600">
                <a:solidFill>
                  <a:schemeClr val="bg2"/>
                </a:solidFill>
                <a:latin typeface="微软雅黑" pitchFamily="34" charset="-122"/>
                <a:ea typeface="微软雅黑" pitchFamily="34" charset="-122"/>
              </a:rPr>
              <a:t>2.1 </a:t>
            </a:r>
            <a:r>
              <a:rPr lang="zh-CN" altLang="en-US" sz="2600">
                <a:solidFill>
                  <a:schemeClr val="bg2"/>
                </a:solidFill>
                <a:latin typeface="微软雅黑" pitchFamily="34" charset="-122"/>
                <a:ea typeface="微软雅黑" pitchFamily="34" charset="-122"/>
              </a:rPr>
              <a:t>理论基础</a:t>
            </a:r>
          </a:p>
        </p:txBody>
      </p:sp>
      <p:sp>
        <p:nvSpPr>
          <p:cNvPr id="18435" name="Freeform 5"/>
          <p:cNvSpPr>
            <a:spLocks noEditPoints="1"/>
          </p:cNvSpPr>
          <p:nvPr/>
        </p:nvSpPr>
        <p:spPr bwMode="auto">
          <a:xfrm>
            <a:off x="252413" y="201613"/>
            <a:ext cx="430212" cy="431800"/>
          </a:xfrm>
          <a:custGeom>
            <a:avLst/>
            <a:gdLst>
              <a:gd name="T0" fmla="*/ 2147483647 w 1374"/>
              <a:gd name="T1" fmla="*/ 2147483647 h 1374"/>
              <a:gd name="T2" fmla="*/ 2147483647 w 1374"/>
              <a:gd name="T3" fmla="*/ 2147483647 h 1374"/>
              <a:gd name="T4" fmla="*/ 2147483647 w 1374"/>
              <a:gd name="T5" fmla="*/ 2147483647 h 1374"/>
              <a:gd name="T6" fmla="*/ 2147483647 w 1374"/>
              <a:gd name="T7" fmla="*/ 2147483647 h 1374"/>
              <a:gd name="T8" fmla="*/ 2147483647 w 1374"/>
              <a:gd name="T9" fmla="*/ 2147483647 h 1374"/>
              <a:gd name="T10" fmla="*/ 2147483647 w 1374"/>
              <a:gd name="T11" fmla="*/ 2147483647 h 1374"/>
              <a:gd name="T12" fmla="*/ 2147483647 w 1374"/>
              <a:gd name="T13" fmla="*/ 2147483647 h 1374"/>
              <a:gd name="T14" fmla="*/ 2147483647 w 1374"/>
              <a:gd name="T15" fmla="*/ 2147483647 h 1374"/>
              <a:gd name="T16" fmla="*/ 2147483647 w 1374"/>
              <a:gd name="T17" fmla="*/ 2147483647 h 1374"/>
              <a:gd name="T18" fmla="*/ 2147483647 w 1374"/>
              <a:gd name="T19" fmla="*/ 2147483647 h 1374"/>
              <a:gd name="T20" fmla="*/ 2147483647 w 1374"/>
              <a:gd name="T21" fmla="*/ 2147483647 h 1374"/>
              <a:gd name="T22" fmla="*/ 2147483647 w 1374"/>
              <a:gd name="T23" fmla="*/ 2147483647 h 1374"/>
              <a:gd name="T24" fmla="*/ 2147483647 w 1374"/>
              <a:gd name="T25" fmla="*/ 2147483647 h 1374"/>
              <a:gd name="T26" fmla="*/ 2147483647 w 1374"/>
              <a:gd name="T27" fmla="*/ 2147483647 h 1374"/>
              <a:gd name="T28" fmla="*/ 2147483647 w 1374"/>
              <a:gd name="T29" fmla="*/ 2147483647 h 1374"/>
              <a:gd name="T30" fmla="*/ 2147483647 w 1374"/>
              <a:gd name="T31" fmla="*/ 2147483647 h 1374"/>
              <a:gd name="T32" fmla="*/ 2147483647 w 1374"/>
              <a:gd name="T33" fmla="*/ 2147483647 h 1374"/>
              <a:gd name="T34" fmla="*/ 2147483647 w 1374"/>
              <a:gd name="T35" fmla="*/ 2147483647 h 1374"/>
              <a:gd name="T36" fmla="*/ 2147483647 w 1374"/>
              <a:gd name="T37" fmla="*/ 2147483647 h 1374"/>
              <a:gd name="T38" fmla="*/ 2147483647 w 1374"/>
              <a:gd name="T39" fmla="*/ 2147483647 h 1374"/>
              <a:gd name="T40" fmla="*/ 2147483647 w 1374"/>
              <a:gd name="T41" fmla="*/ 2147483647 h 1374"/>
              <a:gd name="T42" fmla="*/ 2147483647 w 1374"/>
              <a:gd name="T43" fmla="*/ 2147483647 h 1374"/>
              <a:gd name="T44" fmla="*/ 2147483647 w 1374"/>
              <a:gd name="T45" fmla="*/ 2147483647 h 1374"/>
              <a:gd name="T46" fmla="*/ 2147483647 w 1374"/>
              <a:gd name="T47" fmla="*/ 2147483647 h 1374"/>
              <a:gd name="T48" fmla="*/ 2147483647 w 1374"/>
              <a:gd name="T49" fmla="*/ 2147483647 h 1374"/>
              <a:gd name="T50" fmla="*/ 2147483647 w 1374"/>
              <a:gd name="T51" fmla="*/ 2147483647 h 1374"/>
              <a:gd name="T52" fmla="*/ 2147483647 w 1374"/>
              <a:gd name="T53" fmla="*/ 2147483647 h 1374"/>
              <a:gd name="T54" fmla="*/ 2147483647 w 1374"/>
              <a:gd name="T55" fmla="*/ 2147483647 h 1374"/>
              <a:gd name="T56" fmla="*/ 2147483647 w 1374"/>
              <a:gd name="T57" fmla="*/ 2147483647 h 1374"/>
              <a:gd name="T58" fmla="*/ 2147483647 w 1374"/>
              <a:gd name="T59" fmla="*/ 2147483647 h 1374"/>
              <a:gd name="T60" fmla="*/ 2147483647 w 1374"/>
              <a:gd name="T61" fmla="*/ 2147483647 h 1374"/>
              <a:gd name="T62" fmla="*/ 2147483647 w 1374"/>
              <a:gd name="T63" fmla="*/ 2147483647 h 1374"/>
              <a:gd name="T64" fmla="*/ 2147483647 w 1374"/>
              <a:gd name="T65" fmla="*/ 2147483647 h 1374"/>
              <a:gd name="T66" fmla="*/ 2147483647 w 1374"/>
              <a:gd name="T67" fmla="*/ 2147483647 h 1374"/>
              <a:gd name="T68" fmla="*/ 2147483647 w 1374"/>
              <a:gd name="T69" fmla="*/ 0 h 1374"/>
              <a:gd name="T70" fmla="*/ 2147483647 w 1374"/>
              <a:gd name="T71" fmla="*/ 2147483647 h 1374"/>
              <a:gd name="T72" fmla="*/ 2147483647 w 1374"/>
              <a:gd name="T73" fmla="*/ 2147483647 h 1374"/>
              <a:gd name="T74" fmla="*/ 0 w 1374"/>
              <a:gd name="T75" fmla="*/ 2147483647 h 1374"/>
              <a:gd name="T76" fmla="*/ 2147483647 w 1374"/>
              <a:gd name="T77" fmla="*/ 0 h 1374"/>
              <a:gd name="T78" fmla="*/ 2147483647 w 1374"/>
              <a:gd name="T79" fmla="*/ 2147483647 h 1374"/>
              <a:gd name="T80" fmla="*/ 2147483647 w 1374"/>
              <a:gd name="T81" fmla="*/ 2147483647 h 1374"/>
              <a:gd name="T82" fmla="*/ 2147483647 w 1374"/>
              <a:gd name="T83" fmla="*/ 2147483647 h 1374"/>
              <a:gd name="T84" fmla="*/ 2147483647 w 1374"/>
              <a:gd name="T85" fmla="*/ 2147483647 h 1374"/>
              <a:gd name="T86" fmla="*/ 2147483647 w 1374"/>
              <a:gd name="T87" fmla="*/ 2147483647 h 137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374" h="1374">
                <a:moveTo>
                  <a:pt x="517" y="1009"/>
                </a:moveTo>
                <a:lnTo>
                  <a:pt x="901" y="1009"/>
                </a:lnTo>
                <a:cubicBezTo>
                  <a:pt x="923" y="1009"/>
                  <a:pt x="940" y="1026"/>
                  <a:pt x="940" y="1047"/>
                </a:cubicBezTo>
                <a:cubicBezTo>
                  <a:pt x="940" y="1068"/>
                  <a:pt x="923" y="1085"/>
                  <a:pt x="901" y="1085"/>
                </a:cubicBezTo>
                <a:lnTo>
                  <a:pt x="517" y="1085"/>
                </a:lnTo>
                <a:cubicBezTo>
                  <a:pt x="496" y="1085"/>
                  <a:pt x="479" y="1068"/>
                  <a:pt x="479" y="1047"/>
                </a:cubicBezTo>
                <a:cubicBezTo>
                  <a:pt x="479" y="1026"/>
                  <a:pt x="496" y="1009"/>
                  <a:pt x="517" y="1009"/>
                </a:cubicBezTo>
                <a:close/>
                <a:moveTo>
                  <a:pt x="500" y="844"/>
                </a:moveTo>
                <a:lnTo>
                  <a:pt x="730" y="465"/>
                </a:lnTo>
                <a:lnTo>
                  <a:pt x="836" y="529"/>
                </a:lnTo>
                <a:lnTo>
                  <a:pt x="606" y="908"/>
                </a:lnTo>
                <a:lnTo>
                  <a:pt x="500" y="844"/>
                </a:lnTo>
                <a:close/>
                <a:moveTo>
                  <a:pt x="352" y="754"/>
                </a:moveTo>
                <a:lnTo>
                  <a:pt x="582" y="375"/>
                </a:lnTo>
                <a:lnTo>
                  <a:pt x="688" y="439"/>
                </a:lnTo>
                <a:lnTo>
                  <a:pt x="458" y="818"/>
                </a:lnTo>
                <a:lnTo>
                  <a:pt x="352" y="754"/>
                </a:lnTo>
                <a:close/>
                <a:moveTo>
                  <a:pt x="326" y="1027"/>
                </a:moveTo>
                <a:lnTo>
                  <a:pt x="349" y="826"/>
                </a:lnTo>
                <a:lnTo>
                  <a:pt x="542" y="943"/>
                </a:lnTo>
                <a:lnTo>
                  <a:pt x="376" y="1057"/>
                </a:lnTo>
                <a:cubicBezTo>
                  <a:pt x="348" y="1078"/>
                  <a:pt x="320" y="1061"/>
                  <a:pt x="326" y="1027"/>
                </a:cubicBezTo>
                <a:close/>
                <a:moveTo>
                  <a:pt x="640" y="279"/>
                </a:moveTo>
                <a:lnTo>
                  <a:pt x="894" y="433"/>
                </a:lnTo>
                <a:lnTo>
                  <a:pt x="844" y="515"/>
                </a:lnTo>
                <a:lnTo>
                  <a:pt x="589" y="360"/>
                </a:lnTo>
                <a:lnTo>
                  <a:pt x="640" y="279"/>
                </a:lnTo>
                <a:close/>
                <a:moveTo>
                  <a:pt x="677" y="217"/>
                </a:moveTo>
                <a:cubicBezTo>
                  <a:pt x="697" y="185"/>
                  <a:pt x="738" y="175"/>
                  <a:pt x="770" y="194"/>
                </a:cubicBezTo>
                <a:lnTo>
                  <a:pt x="909" y="279"/>
                </a:lnTo>
                <a:cubicBezTo>
                  <a:pt x="941" y="298"/>
                  <a:pt x="951" y="340"/>
                  <a:pt x="932" y="371"/>
                </a:cubicBezTo>
                <a:lnTo>
                  <a:pt x="903" y="418"/>
                </a:lnTo>
                <a:lnTo>
                  <a:pt x="649" y="264"/>
                </a:lnTo>
                <a:lnTo>
                  <a:pt x="677" y="217"/>
                </a:lnTo>
                <a:close/>
                <a:moveTo>
                  <a:pt x="687" y="0"/>
                </a:moveTo>
                <a:cubicBezTo>
                  <a:pt x="1067" y="0"/>
                  <a:pt x="1374" y="308"/>
                  <a:pt x="1374" y="687"/>
                </a:cubicBezTo>
                <a:cubicBezTo>
                  <a:pt x="1374" y="1067"/>
                  <a:pt x="1067" y="1374"/>
                  <a:pt x="687" y="1374"/>
                </a:cubicBezTo>
                <a:cubicBezTo>
                  <a:pt x="308" y="1374"/>
                  <a:pt x="0" y="1067"/>
                  <a:pt x="0" y="687"/>
                </a:cubicBezTo>
                <a:cubicBezTo>
                  <a:pt x="0" y="308"/>
                  <a:pt x="308" y="0"/>
                  <a:pt x="687" y="0"/>
                </a:cubicBezTo>
                <a:close/>
                <a:moveTo>
                  <a:pt x="687" y="131"/>
                </a:moveTo>
                <a:cubicBezTo>
                  <a:pt x="994" y="131"/>
                  <a:pt x="1244" y="380"/>
                  <a:pt x="1244" y="687"/>
                </a:cubicBezTo>
                <a:cubicBezTo>
                  <a:pt x="1244" y="994"/>
                  <a:pt x="994" y="1244"/>
                  <a:pt x="687" y="1244"/>
                </a:cubicBezTo>
                <a:cubicBezTo>
                  <a:pt x="380" y="1244"/>
                  <a:pt x="131" y="994"/>
                  <a:pt x="131" y="687"/>
                </a:cubicBezTo>
                <a:cubicBezTo>
                  <a:pt x="131" y="380"/>
                  <a:pt x="380" y="131"/>
                  <a:pt x="687" y="13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36" name="Freeform 6"/>
          <p:cNvSpPr>
            <a:spLocks/>
          </p:cNvSpPr>
          <p:nvPr/>
        </p:nvSpPr>
        <p:spPr bwMode="auto">
          <a:xfrm>
            <a:off x="2127250" y="3402013"/>
            <a:ext cx="1350963" cy="946150"/>
          </a:xfrm>
          <a:custGeom>
            <a:avLst/>
            <a:gdLst>
              <a:gd name="T0" fmla="*/ 0 w 1432"/>
              <a:gd name="T1" fmla="*/ 2147483647 h 1002"/>
              <a:gd name="T2" fmla="*/ 2147483647 w 1432"/>
              <a:gd name="T3" fmla="*/ 0 h 1002"/>
              <a:gd name="T4" fmla="*/ 2147483647 w 1432"/>
              <a:gd name="T5" fmla="*/ 2147483647 h 1002"/>
              <a:gd name="T6" fmla="*/ 2147483647 w 1432"/>
              <a:gd name="T7" fmla="*/ 2147483647 h 1002"/>
              <a:gd name="T8" fmla="*/ 0 w 1432"/>
              <a:gd name="T9" fmla="*/ 2147483647 h 10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32" h="1002">
                <a:moveTo>
                  <a:pt x="0" y="290"/>
                </a:moveTo>
                <a:lnTo>
                  <a:pt x="1432" y="0"/>
                </a:lnTo>
                <a:lnTo>
                  <a:pt x="1245" y="793"/>
                </a:lnTo>
                <a:lnTo>
                  <a:pt x="275" y="1002"/>
                </a:lnTo>
                <a:lnTo>
                  <a:pt x="0" y="29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37" name="Oval 7"/>
          <p:cNvSpPr>
            <a:spLocks noChangeArrowheads="1"/>
          </p:cNvSpPr>
          <p:nvPr/>
        </p:nvSpPr>
        <p:spPr bwMode="auto">
          <a:xfrm>
            <a:off x="903288" y="2212975"/>
            <a:ext cx="2206625" cy="2206625"/>
          </a:xfrm>
          <a:prstGeom prst="ellipse">
            <a:avLst/>
          </a:prstGeom>
          <a:solidFill>
            <a:srgbClr val="249A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38" name="Freeform 8"/>
          <p:cNvSpPr>
            <a:spLocks/>
          </p:cNvSpPr>
          <p:nvPr/>
        </p:nvSpPr>
        <p:spPr bwMode="auto">
          <a:xfrm>
            <a:off x="328613" y="3402013"/>
            <a:ext cx="3149600" cy="717550"/>
          </a:xfrm>
          <a:custGeom>
            <a:avLst/>
            <a:gdLst>
              <a:gd name="T0" fmla="*/ 0 w 3337"/>
              <a:gd name="T1" fmla="*/ 0 h 760"/>
              <a:gd name="T2" fmla="*/ 2147483647 w 3337"/>
              <a:gd name="T3" fmla="*/ 0 h 760"/>
              <a:gd name="T4" fmla="*/ 2147483647 w 3337"/>
              <a:gd name="T5" fmla="*/ 2147483647 h 760"/>
              <a:gd name="T6" fmla="*/ 2147483647 w 3337"/>
              <a:gd name="T7" fmla="*/ 2147483647 h 760"/>
              <a:gd name="T8" fmla="*/ 0 w 3337"/>
              <a:gd name="T9" fmla="*/ 0 h 7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37" h="760">
                <a:moveTo>
                  <a:pt x="0" y="0"/>
                </a:moveTo>
                <a:lnTo>
                  <a:pt x="3337" y="0"/>
                </a:lnTo>
                <a:lnTo>
                  <a:pt x="3150" y="760"/>
                </a:lnTo>
                <a:lnTo>
                  <a:pt x="275" y="760"/>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39" name="TextBox 12"/>
          <p:cNvSpPr txBox="1">
            <a:spLocks noChangeArrowheads="1"/>
          </p:cNvSpPr>
          <p:nvPr/>
        </p:nvSpPr>
        <p:spPr bwMode="auto">
          <a:xfrm>
            <a:off x="1262063" y="2263775"/>
            <a:ext cx="817562"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8000" b="1">
                <a:solidFill>
                  <a:schemeClr val="accent1"/>
                </a:solidFill>
                <a:latin typeface="微软雅黑" pitchFamily="34" charset="-122"/>
                <a:ea typeface="微软雅黑" pitchFamily="34" charset="-122"/>
              </a:rPr>
              <a:t>3</a:t>
            </a:r>
            <a:endParaRPr lang="zh-CN" altLang="en-US" sz="8000" b="1">
              <a:solidFill>
                <a:schemeClr val="accent1"/>
              </a:solidFill>
              <a:latin typeface="微软雅黑" pitchFamily="34" charset="-122"/>
              <a:ea typeface="微软雅黑" pitchFamily="34" charset="-122"/>
            </a:endParaRPr>
          </a:p>
        </p:txBody>
      </p:sp>
      <p:sp>
        <p:nvSpPr>
          <p:cNvPr id="18440" name="TextBox 13"/>
          <p:cNvSpPr txBox="1">
            <a:spLocks noChangeArrowheads="1"/>
          </p:cNvSpPr>
          <p:nvPr/>
        </p:nvSpPr>
        <p:spPr bwMode="auto">
          <a:xfrm>
            <a:off x="1866900" y="2878138"/>
            <a:ext cx="13922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400">
                <a:solidFill>
                  <a:schemeClr val="accent1"/>
                </a:solidFill>
                <a:latin typeface="微软雅黑" pitchFamily="34" charset="-122"/>
                <a:ea typeface="微软雅黑" pitchFamily="34" charset="-122"/>
              </a:rPr>
              <a:t>个依据</a:t>
            </a:r>
          </a:p>
        </p:txBody>
      </p:sp>
      <p:sp>
        <p:nvSpPr>
          <p:cNvPr id="18441" name="TextBox 14"/>
          <p:cNvSpPr txBox="1">
            <a:spLocks noChangeArrowheads="1"/>
          </p:cNvSpPr>
          <p:nvPr/>
        </p:nvSpPr>
        <p:spPr bwMode="auto">
          <a:xfrm>
            <a:off x="595313" y="3482975"/>
            <a:ext cx="27241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200">
                <a:solidFill>
                  <a:schemeClr val="accent1"/>
                </a:solidFill>
                <a:latin typeface="微软雅黑" pitchFamily="34" charset="-122"/>
                <a:ea typeface="微软雅黑" pitchFamily="34" charset="-122"/>
              </a:rPr>
              <a:t>研究的三个理论依据</a:t>
            </a:r>
          </a:p>
        </p:txBody>
      </p:sp>
      <p:sp>
        <p:nvSpPr>
          <p:cNvPr id="18442" name="Freeform 9"/>
          <p:cNvSpPr>
            <a:spLocks/>
          </p:cNvSpPr>
          <p:nvPr/>
        </p:nvSpPr>
        <p:spPr bwMode="auto">
          <a:xfrm>
            <a:off x="4183063" y="981075"/>
            <a:ext cx="2117725" cy="509588"/>
          </a:xfrm>
          <a:custGeom>
            <a:avLst/>
            <a:gdLst>
              <a:gd name="T0" fmla="*/ 0 w 2601"/>
              <a:gd name="T1" fmla="*/ 2147483647 h 627"/>
              <a:gd name="T2" fmla="*/ 2147483647 w 2601"/>
              <a:gd name="T3" fmla="*/ 0 h 627"/>
              <a:gd name="T4" fmla="*/ 2147483647 w 2601"/>
              <a:gd name="T5" fmla="*/ 2147483647 h 627"/>
              <a:gd name="T6" fmla="*/ 2147483647 w 2601"/>
              <a:gd name="T7" fmla="*/ 2147483647 h 627"/>
              <a:gd name="T8" fmla="*/ 0 w 2601"/>
              <a:gd name="T9" fmla="*/ 2147483647 h 6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01" h="627">
                <a:moveTo>
                  <a:pt x="0" y="118"/>
                </a:moveTo>
                <a:lnTo>
                  <a:pt x="2601" y="0"/>
                </a:lnTo>
                <a:lnTo>
                  <a:pt x="2601" y="517"/>
                </a:lnTo>
                <a:lnTo>
                  <a:pt x="189" y="627"/>
                </a:lnTo>
                <a:lnTo>
                  <a:pt x="0" y="11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43" name="Freeform 10"/>
          <p:cNvSpPr>
            <a:spLocks/>
          </p:cNvSpPr>
          <p:nvPr/>
        </p:nvSpPr>
        <p:spPr bwMode="auto">
          <a:xfrm>
            <a:off x="4017963" y="981075"/>
            <a:ext cx="2282825" cy="420688"/>
          </a:xfrm>
          <a:custGeom>
            <a:avLst/>
            <a:gdLst>
              <a:gd name="T0" fmla="*/ 0 w 2805"/>
              <a:gd name="T1" fmla="*/ 0 h 517"/>
              <a:gd name="T2" fmla="*/ 2147483647 w 2805"/>
              <a:gd name="T3" fmla="*/ 0 h 517"/>
              <a:gd name="T4" fmla="*/ 2147483647 w 2805"/>
              <a:gd name="T5" fmla="*/ 2147483647 h 517"/>
              <a:gd name="T6" fmla="*/ 2147483647 w 2805"/>
              <a:gd name="T7" fmla="*/ 2147483647 h 517"/>
              <a:gd name="T8" fmla="*/ 0 w 2805"/>
              <a:gd name="T9" fmla="*/ 0 h 5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5" h="517">
                <a:moveTo>
                  <a:pt x="0" y="0"/>
                </a:moveTo>
                <a:lnTo>
                  <a:pt x="2805" y="0"/>
                </a:lnTo>
                <a:lnTo>
                  <a:pt x="2805" y="517"/>
                </a:lnTo>
                <a:lnTo>
                  <a:pt x="204" y="517"/>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44" name="Freeform 11"/>
          <p:cNvSpPr>
            <a:spLocks/>
          </p:cNvSpPr>
          <p:nvPr/>
        </p:nvSpPr>
        <p:spPr bwMode="auto">
          <a:xfrm>
            <a:off x="4183063" y="2854325"/>
            <a:ext cx="2117725" cy="508000"/>
          </a:xfrm>
          <a:custGeom>
            <a:avLst/>
            <a:gdLst>
              <a:gd name="T0" fmla="*/ 0 w 2601"/>
              <a:gd name="T1" fmla="*/ 2147483647 h 626"/>
              <a:gd name="T2" fmla="*/ 2147483647 w 2601"/>
              <a:gd name="T3" fmla="*/ 0 h 626"/>
              <a:gd name="T4" fmla="*/ 2147483647 w 2601"/>
              <a:gd name="T5" fmla="*/ 2147483647 h 626"/>
              <a:gd name="T6" fmla="*/ 2147483647 w 2601"/>
              <a:gd name="T7" fmla="*/ 2147483647 h 626"/>
              <a:gd name="T8" fmla="*/ 0 w 2601"/>
              <a:gd name="T9" fmla="*/ 2147483647 h 6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01" h="626">
                <a:moveTo>
                  <a:pt x="0" y="118"/>
                </a:moveTo>
                <a:lnTo>
                  <a:pt x="2601" y="0"/>
                </a:lnTo>
                <a:lnTo>
                  <a:pt x="2601" y="517"/>
                </a:lnTo>
                <a:lnTo>
                  <a:pt x="189" y="626"/>
                </a:lnTo>
                <a:lnTo>
                  <a:pt x="0" y="11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45" name="Freeform 12"/>
          <p:cNvSpPr>
            <a:spLocks/>
          </p:cNvSpPr>
          <p:nvPr/>
        </p:nvSpPr>
        <p:spPr bwMode="auto">
          <a:xfrm>
            <a:off x="4017963" y="2854325"/>
            <a:ext cx="2282825" cy="419100"/>
          </a:xfrm>
          <a:custGeom>
            <a:avLst/>
            <a:gdLst>
              <a:gd name="T0" fmla="*/ 0 w 2805"/>
              <a:gd name="T1" fmla="*/ 0 h 517"/>
              <a:gd name="T2" fmla="*/ 2147483647 w 2805"/>
              <a:gd name="T3" fmla="*/ 0 h 517"/>
              <a:gd name="T4" fmla="*/ 2147483647 w 2805"/>
              <a:gd name="T5" fmla="*/ 2147483647 h 517"/>
              <a:gd name="T6" fmla="*/ 2147483647 w 2805"/>
              <a:gd name="T7" fmla="*/ 2147483647 h 517"/>
              <a:gd name="T8" fmla="*/ 0 w 2805"/>
              <a:gd name="T9" fmla="*/ 0 h 5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5" h="517">
                <a:moveTo>
                  <a:pt x="0" y="0"/>
                </a:moveTo>
                <a:lnTo>
                  <a:pt x="2805" y="0"/>
                </a:lnTo>
                <a:lnTo>
                  <a:pt x="2805" y="517"/>
                </a:lnTo>
                <a:lnTo>
                  <a:pt x="204" y="517"/>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46" name="Freeform 13"/>
          <p:cNvSpPr>
            <a:spLocks/>
          </p:cNvSpPr>
          <p:nvPr/>
        </p:nvSpPr>
        <p:spPr bwMode="auto">
          <a:xfrm>
            <a:off x="4183063" y="4721225"/>
            <a:ext cx="2117725" cy="509588"/>
          </a:xfrm>
          <a:custGeom>
            <a:avLst/>
            <a:gdLst>
              <a:gd name="T0" fmla="*/ 0 w 2601"/>
              <a:gd name="T1" fmla="*/ 2147483647 h 627"/>
              <a:gd name="T2" fmla="*/ 2147483647 w 2601"/>
              <a:gd name="T3" fmla="*/ 0 h 627"/>
              <a:gd name="T4" fmla="*/ 2147483647 w 2601"/>
              <a:gd name="T5" fmla="*/ 2147483647 h 627"/>
              <a:gd name="T6" fmla="*/ 2147483647 w 2601"/>
              <a:gd name="T7" fmla="*/ 2147483647 h 627"/>
              <a:gd name="T8" fmla="*/ 0 w 2601"/>
              <a:gd name="T9" fmla="*/ 2147483647 h 6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01" h="627">
                <a:moveTo>
                  <a:pt x="0" y="119"/>
                </a:moveTo>
                <a:lnTo>
                  <a:pt x="2601" y="0"/>
                </a:lnTo>
                <a:lnTo>
                  <a:pt x="2601" y="517"/>
                </a:lnTo>
                <a:lnTo>
                  <a:pt x="189" y="627"/>
                </a:lnTo>
                <a:lnTo>
                  <a:pt x="0" y="119"/>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47" name="Freeform 14"/>
          <p:cNvSpPr>
            <a:spLocks/>
          </p:cNvSpPr>
          <p:nvPr/>
        </p:nvSpPr>
        <p:spPr bwMode="auto">
          <a:xfrm>
            <a:off x="4017963" y="4721225"/>
            <a:ext cx="2282825" cy="419100"/>
          </a:xfrm>
          <a:custGeom>
            <a:avLst/>
            <a:gdLst>
              <a:gd name="T0" fmla="*/ 0 w 2805"/>
              <a:gd name="T1" fmla="*/ 0 h 517"/>
              <a:gd name="T2" fmla="*/ 2147483647 w 2805"/>
              <a:gd name="T3" fmla="*/ 0 h 517"/>
              <a:gd name="T4" fmla="*/ 2147483647 w 2805"/>
              <a:gd name="T5" fmla="*/ 2147483647 h 517"/>
              <a:gd name="T6" fmla="*/ 2147483647 w 2805"/>
              <a:gd name="T7" fmla="*/ 2147483647 h 517"/>
              <a:gd name="T8" fmla="*/ 0 w 2805"/>
              <a:gd name="T9" fmla="*/ 0 h 5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5" h="517">
                <a:moveTo>
                  <a:pt x="0" y="0"/>
                </a:moveTo>
                <a:lnTo>
                  <a:pt x="2805" y="0"/>
                </a:lnTo>
                <a:lnTo>
                  <a:pt x="2805" y="517"/>
                </a:lnTo>
                <a:lnTo>
                  <a:pt x="204" y="517"/>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48" name="TextBox 15"/>
          <p:cNvSpPr txBox="1">
            <a:spLocks noChangeArrowheads="1"/>
          </p:cNvSpPr>
          <p:nvPr/>
        </p:nvSpPr>
        <p:spPr bwMode="auto">
          <a:xfrm>
            <a:off x="4327525" y="1023938"/>
            <a:ext cx="1466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000">
                <a:solidFill>
                  <a:schemeClr val="accent1"/>
                </a:solidFill>
                <a:latin typeface="微软雅黑" pitchFamily="34" charset="-122"/>
                <a:ea typeface="微软雅黑" pitchFamily="34" charset="-122"/>
              </a:rPr>
              <a:t>理论依据一</a:t>
            </a:r>
          </a:p>
        </p:txBody>
      </p:sp>
      <p:sp>
        <p:nvSpPr>
          <p:cNvPr id="18449" name="TextBox 16"/>
          <p:cNvSpPr txBox="1">
            <a:spLocks noChangeArrowheads="1"/>
          </p:cNvSpPr>
          <p:nvPr/>
        </p:nvSpPr>
        <p:spPr bwMode="auto">
          <a:xfrm>
            <a:off x="4327525" y="2852738"/>
            <a:ext cx="1466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000">
                <a:solidFill>
                  <a:schemeClr val="accent1"/>
                </a:solidFill>
                <a:latin typeface="微软雅黑" pitchFamily="34" charset="-122"/>
                <a:ea typeface="微软雅黑" pitchFamily="34" charset="-122"/>
              </a:rPr>
              <a:t>理论依据二</a:t>
            </a:r>
          </a:p>
        </p:txBody>
      </p:sp>
      <p:sp>
        <p:nvSpPr>
          <p:cNvPr id="18450" name="TextBox 18"/>
          <p:cNvSpPr txBox="1">
            <a:spLocks noChangeArrowheads="1"/>
          </p:cNvSpPr>
          <p:nvPr/>
        </p:nvSpPr>
        <p:spPr bwMode="auto">
          <a:xfrm>
            <a:off x="4327525" y="4749800"/>
            <a:ext cx="1466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000">
                <a:solidFill>
                  <a:schemeClr val="accent1"/>
                </a:solidFill>
                <a:latin typeface="微软雅黑" pitchFamily="34" charset="-122"/>
                <a:ea typeface="微软雅黑" pitchFamily="34" charset="-122"/>
              </a:rPr>
              <a:t>理论依据三</a:t>
            </a:r>
          </a:p>
        </p:txBody>
      </p:sp>
      <p:sp>
        <p:nvSpPr>
          <p:cNvPr id="18451" name="TextBox 19"/>
          <p:cNvSpPr txBox="1">
            <a:spLocks noChangeArrowheads="1"/>
          </p:cNvSpPr>
          <p:nvPr/>
        </p:nvSpPr>
        <p:spPr bwMode="auto">
          <a:xfrm>
            <a:off x="3997325" y="1558925"/>
            <a:ext cx="4824413"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1600">
                <a:solidFill>
                  <a:schemeClr val="bg2"/>
                </a:solidFill>
                <a:latin typeface="微软雅黑" pitchFamily="34" charset="-122"/>
                <a:ea typeface="微软雅黑" pitchFamily="34" charset="-122"/>
              </a:rPr>
              <a:t>这里可以添加主要内容这里可以添加主要内容这里可以添加主要内容这里可以添加主要内容可以添加主要内容这里可以添加主要内容可以添加主要内容这里可以添加主要内容</a:t>
            </a:r>
          </a:p>
        </p:txBody>
      </p:sp>
      <p:sp>
        <p:nvSpPr>
          <p:cNvPr id="18452" name="TextBox 20"/>
          <p:cNvSpPr txBox="1">
            <a:spLocks noChangeArrowheads="1"/>
          </p:cNvSpPr>
          <p:nvPr/>
        </p:nvSpPr>
        <p:spPr bwMode="auto">
          <a:xfrm>
            <a:off x="3997325" y="3402013"/>
            <a:ext cx="4824413"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1600">
                <a:solidFill>
                  <a:schemeClr val="bg2"/>
                </a:solidFill>
                <a:latin typeface="微软雅黑" pitchFamily="34" charset="-122"/>
                <a:ea typeface="微软雅黑" pitchFamily="34" charset="-122"/>
              </a:rPr>
              <a:t>这里可以添加主要内容这里可以添加主要内容这里可以添加主要内容这里可以添加主要内容可以添加主要内容这里可以添加主要内容可以添加主要内容这里可以添加主要内容</a:t>
            </a:r>
          </a:p>
        </p:txBody>
      </p:sp>
      <p:sp>
        <p:nvSpPr>
          <p:cNvPr id="18453" name="TextBox 21"/>
          <p:cNvSpPr txBox="1">
            <a:spLocks noChangeArrowheads="1"/>
          </p:cNvSpPr>
          <p:nvPr/>
        </p:nvSpPr>
        <p:spPr bwMode="auto">
          <a:xfrm>
            <a:off x="3997325" y="5351463"/>
            <a:ext cx="4824413"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1600">
                <a:solidFill>
                  <a:schemeClr val="bg2"/>
                </a:solidFill>
                <a:latin typeface="微软雅黑" pitchFamily="34" charset="-122"/>
                <a:ea typeface="微软雅黑" pitchFamily="34" charset="-122"/>
              </a:rPr>
              <a:t>这里可以添加主要内容这里可以添加主要内容这里可以添加主要内容这里可以添加主要内容可以添加主要内容这里可以添加主要内容可以添加主要内容这里可以添加主要内容</a:t>
            </a:r>
          </a:p>
        </p:txBody>
      </p:sp>
    </p:spTree>
  </p:cSld>
  <p:clrMapOvr>
    <a:masterClrMapping/>
  </p:clrMapOvr>
  <p:transition spd="slow" advTm="5769">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435"/>
                                        </p:tgtEl>
                                        <p:attrNameLst>
                                          <p:attrName>style.visibility</p:attrName>
                                        </p:attrNameLst>
                                      </p:cBhvr>
                                      <p:to>
                                        <p:strVal val="visible"/>
                                      </p:to>
                                    </p:set>
                                    <p:anim calcmode="lin" valueType="num">
                                      <p:cBhvr>
                                        <p:cTn id="7" dur="300" fill="hold"/>
                                        <p:tgtEl>
                                          <p:spTgt spid="18435"/>
                                        </p:tgtEl>
                                        <p:attrNameLst>
                                          <p:attrName>ppt_w</p:attrName>
                                        </p:attrNameLst>
                                      </p:cBhvr>
                                      <p:tavLst>
                                        <p:tav tm="0">
                                          <p:val>
                                            <p:fltVal val="0"/>
                                          </p:val>
                                        </p:tav>
                                        <p:tav tm="100000">
                                          <p:val>
                                            <p:strVal val="#ppt_w"/>
                                          </p:val>
                                        </p:tav>
                                      </p:tavLst>
                                    </p:anim>
                                    <p:anim calcmode="lin" valueType="num">
                                      <p:cBhvr>
                                        <p:cTn id="8" dur="300" fill="hold"/>
                                        <p:tgtEl>
                                          <p:spTgt spid="18435"/>
                                        </p:tgtEl>
                                        <p:attrNameLst>
                                          <p:attrName>ppt_h</p:attrName>
                                        </p:attrNameLst>
                                      </p:cBhvr>
                                      <p:tavLst>
                                        <p:tav tm="0">
                                          <p:val>
                                            <p:fltVal val="0"/>
                                          </p:val>
                                        </p:tav>
                                        <p:tav tm="100000">
                                          <p:val>
                                            <p:strVal val="#ppt_h"/>
                                          </p:val>
                                        </p:tav>
                                      </p:tavLst>
                                    </p:anim>
                                    <p:animEffect transition="in" filter="fade">
                                      <p:cBhvr>
                                        <p:cTn id="9" dur="300"/>
                                        <p:tgtEl>
                                          <p:spTgt spid="18435"/>
                                        </p:tgtEl>
                                      </p:cBhvr>
                                    </p:animEffect>
                                  </p:childTnLst>
                                </p:cTn>
                              </p:par>
                            </p:childTnLst>
                          </p:cTn>
                        </p:par>
                        <p:par>
                          <p:cTn id="10" fill="hold" nodeType="afterGroup">
                            <p:stCondLst>
                              <p:cond delay="3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8434"/>
                                        </p:tgtEl>
                                        <p:attrNameLst>
                                          <p:attrName>style.visibility</p:attrName>
                                        </p:attrNameLst>
                                      </p:cBhvr>
                                      <p:to>
                                        <p:strVal val="visible"/>
                                      </p:to>
                                    </p:set>
                                    <p:anim calcmode="lin" valueType="num">
                                      <p:cBhvr>
                                        <p:cTn id="13" dur="4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14" dur="400" fill="hold"/>
                                        <p:tgtEl>
                                          <p:spTgt spid="18434"/>
                                        </p:tgtEl>
                                        <p:attrNameLst>
                                          <p:attrName>ppt_y</p:attrName>
                                        </p:attrNameLst>
                                      </p:cBhvr>
                                      <p:tavLst>
                                        <p:tav tm="0">
                                          <p:val>
                                            <p:strVal val="#ppt_y"/>
                                          </p:val>
                                        </p:tav>
                                        <p:tav tm="100000">
                                          <p:val>
                                            <p:strVal val="#ppt_y"/>
                                          </p:val>
                                        </p:tav>
                                      </p:tavLst>
                                    </p:anim>
                                    <p:anim calcmode="lin" valueType="num">
                                      <p:cBhvr>
                                        <p:cTn id="15" dur="4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6" dur="4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7" dur="400" tmFilter="0,0; .5, 1; 1, 1"/>
                                        <p:tgtEl>
                                          <p:spTgt spid="18434"/>
                                        </p:tgtEl>
                                      </p:cBhvr>
                                    </p:animEffect>
                                  </p:childTnLst>
                                </p:cTn>
                              </p:par>
                            </p:childTnLst>
                          </p:cTn>
                        </p:par>
                        <p:par>
                          <p:cTn id="18" fill="hold" nodeType="afterGroup">
                            <p:stCondLst>
                              <p:cond delay="980"/>
                            </p:stCondLst>
                            <p:childTnLst>
                              <p:par>
                                <p:cTn id="19" presetID="52" presetClass="entr" presetSubtype="0" fill="hold" grpId="0" nodeType="afterEffect">
                                  <p:stCondLst>
                                    <p:cond delay="0"/>
                                  </p:stCondLst>
                                  <p:childTnLst>
                                    <p:set>
                                      <p:cBhvr>
                                        <p:cTn id="20" dur="1" fill="hold">
                                          <p:stCondLst>
                                            <p:cond delay="0"/>
                                          </p:stCondLst>
                                        </p:cTn>
                                        <p:tgtEl>
                                          <p:spTgt spid="18437"/>
                                        </p:tgtEl>
                                        <p:attrNameLst>
                                          <p:attrName>style.visibility</p:attrName>
                                        </p:attrNameLst>
                                      </p:cBhvr>
                                      <p:to>
                                        <p:strVal val="visible"/>
                                      </p:to>
                                    </p:set>
                                    <p:animScale>
                                      <p:cBhvr>
                                        <p:cTn id="21" dur="1000" decel="50000" fill="hold">
                                          <p:stCondLst>
                                            <p:cond delay="0"/>
                                          </p:stCondLst>
                                        </p:cTn>
                                        <p:tgtEl>
                                          <p:spTgt spid="1843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22" dur="1000" decel="50000" fill="hold">
                                          <p:stCondLst>
                                            <p:cond delay="0"/>
                                          </p:stCondLst>
                                        </p:cTn>
                                        <p:tgtEl>
                                          <p:spTgt spid="18437"/>
                                        </p:tgtEl>
                                        <p:attrNameLst>
                                          <p:attrName>ppt_x,ppt_y</p:attrName>
                                        </p:attrNameLst>
                                      </p:cBhvr>
                                      <p:rCtr x="0" y="0"/>
                                    </p:animMotion>
                                    <p:animEffect transition="in" filter="fade">
                                      <p:cBhvr>
                                        <p:cTn id="23" dur="1000"/>
                                        <p:tgtEl>
                                          <p:spTgt spid="18437"/>
                                        </p:tgtEl>
                                      </p:cBhvr>
                                    </p:animEffect>
                                  </p:childTnLst>
                                </p:cTn>
                              </p:par>
                            </p:childTnLst>
                          </p:cTn>
                        </p:par>
                        <p:par>
                          <p:cTn id="24" fill="hold" nodeType="afterGroup">
                            <p:stCondLst>
                              <p:cond delay="1980"/>
                            </p:stCondLst>
                            <p:childTnLst>
                              <p:par>
                                <p:cTn id="25" presetID="22" presetClass="entr" presetSubtype="8" fill="hold" grpId="0" nodeType="afterEffect">
                                  <p:stCondLst>
                                    <p:cond delay="0"/>
                                  </p:stCondLst>
                                  <p:childTnLst>
                                    <p:set>
                                      <p:cBhvr>
                                        <p:cTn id="26" dur="1" fill="hold">
                                          <p:stCondLst>
                                            <p:cond delay="0"/>
                                          </p:stCondLst>
                                        </p:cTn>
                                        <p:tgtEl>
                                          <p:spTgt spid="18436"/>
                                        </p:tgtEl>
                                        <p:attrNameLst>
                                          <p:attrName>style.visibility</p:attrName>
                                        </p:attrNameLst>
                                      </p:cBhvr>
                                      <p:to>
                                        <p:strVal val="visible"/>
                                      </p:to>
                                    </p:set>
                                    <p:animEffect transition="in" filter="wipe(left)">
                                      <p:cBhvr>
                                        <p:cTn id="27" dur="500"/>
                                        <p:tgtEl>
                                          <p:spTgt spid="18436"/>
                                        </p:tgtEl>
                                      </p:cBhvr>
                                    </p:animEffect>
                                  </p:childTnLst>
                                </p:cTn>
                              </p:par>
                            </p:childTnLst>
                          </p:cTn>
                        </p:par>
                        <p:par>
                          <p:cTn id="28" fill="hold" nodeType="afterGroup">
                            <p:stCondLst>
                              <p:cond delay="2480"/>
                            </p:stCondLst>
                            <p:childTnLst>
                              <p:par>
                                <p:cTn id="29" presetID="22" presetClass="entr" presetSubtype="2" fill="hold" grpId="0" nodeType="afterEffect">
                                  <p:stCondLst>
                                    <p:cond delay="0"/>
                                  </p:stCondLst>
                                  <p:childTnLst>
                                    <p:set>
                                      <p:cBhvr>
                                        <p:cTn id="30" dur="1" fill="hold">
                                          <p:stCondLst>
                                            <p:cond delay="0"/>
                                          </p:stCondLst>
                                        </p:cTn>
                                        <p:tgtEl>
                                          <p:spTgt spid="18438"/>
                                        </p:tgtEl>
                                        <p:attrNameLst>
                                          <p:attrName>style.visibility</p:attrName>
                                        </p:attrNameLst>
                                      </p:cBhvr>
                                      <p:to>
                                        <p:strVal val="visible"/>
                                      </p:to>
                                    </p:set>
                                    <p:animEffect transition="in" filter="wipe(right)">
                                      <p:cBhvr>
                                        <p:cTn id="31" dur="500"/>
                                        <p:tgtEl>
                                          <p:spTgt spid="18438"/>
                                        </p:tgtEl>
                                      </p:cBhvr>
                                    </p:animEffect>
                                  </p:childTnLst>
                                </p:cTn>
                              </p:par>
                            </p:childTnLst>
                          </p:cTn>
                        </p:par>
                        <p:par>
                          <p:cTn id="32" fill="hold" nodeType="afterGroup">
                            <p:stCondLst>
                              <p:cond delay="2980"/>
                            </p:stCondLst>
                            <p:childTnLst>
                              <p:par>
                                <p:cTn id="33" presetID="31" presetClass="entr" presetSubtype="0" fill="hold" grpId="0" nodeType="afterEffect">
                                  <p:stCondLst>
                                    <p:cond delay="0"/>
                                  </p:stCondLst>
                                  <p:childTnLst>
                                    <p:set>
                                      <p:cBhvr>
                                        <p:cTn id="34" dur="1" fill="hold">
                                          <p:stCondLst>
                                            <p:cond delay="0"/>
                                          </p:stCondLst>
                                        </p:cTn>
                                        <p:tgtEl>
                                          <p:spTgt spid="18439"/>
                                        </p:tgtEl>
                                        <p:attrNameLst>
                                          <p:attrName>style.visibility</p:attrName>
                                        </p:attrNameLst>
                                      </p:cBhvr>
                                      <p:to>
                                        <p:strVal val="visible"/>
                                      </p:to>
                                    </p:set>
                                    <p:anim calcmode="lin" valueType="num">
                                      <p:cBhvr>
                                        <p:cTn id="35" dur="500" fill="hold"/>
                                        <p:tgtEl>
                                          <p:spTgt spid="18439"/>
                                        </p:tgtEl>
                                        <p:attrNameLst>
                                          <p:attrName>ppt_w</p:attrName>
                                        </p:attrNameLst>
                                      </p:cBhvr>
                                      <p:tavLst>
                                        <p:tav tm="0">
                                          <p:val>
                                            <p:fltVal val="0"/>
                                          </p:val>
                                        </p:tav>
                                        <p:tav tm="100000">
                                          <p:val>
                                            <p:strVal val="#ppt_w"/>
                                          </p:val>
                                        </p:tav>
                                      </p:tavLst>
                                    </p:anim>
                                    <p:anim calcmode="lin" valueType="num">
                                      <p:cBhvr>
                                        <p:cTn id="36" dur="500" fill="hold"/>
                                        <p:tgtEl>
                                          <p:spTgt spid="18439"/>
                                        </p:tgtEl>
                                        <p:attrNameLst>
                                          <p:attrName>ppt_h</p:attrName>
                                        </p:attrNameLst>
                                      </p:cBhvr>
                                      <p:tavLst>
                                        <p:tav tm="0">
                                          <p:val>
                                            <p:fltVal val="0"/>
                                          </p:val>
                                        </p:tav>
                                        <p:tav tm="100000">
                                          <p:val>
                                            <p:strVal val="#ppt_h"/>
                                          </p:val>
                                        </p:tav>
                                      </p:tavLst>
                                    </p:anim>
                                    <p:anim calcmode="lin" valueType="num">
                                      <p:cBhvr>
                                        <p:cTn id="37" dur="500" fill="hold"/>
                                        <p:tgtEl>
                                          <p:spTgt spid="18439"/>
                                        </p:tgtEl>
                                        <p:attrNameLst>
                                          <p:attrName>style.rotation</p:attrName>
                                        </p:attrNameLst>
                                      </p:cBhvr>
                                      <p:tavLst>
                                        <p:tav tm="0">
                                          <p:val>
                                            <p:fltVal val="90"/>
                                          </p:val>
                                        </p:tav>
                                        <p:tav tm="100000">
                                          <p:val>
                                            <p:fltVal val="0"/>
                                          </p:val>
                                        </p:tav>
                                      </p:tavLst>
                                    </p:anim>
                                    <p:animEffect transition="in" filter="fade">
                                      <p:cBhvr>
                                        <p:cTn id="38" dur="500"/>
                                        <p:tgtEl>
                                          <p:spTgt spid="18439"/>
                                        </p:tgtEl>
                                      </p:cBhvr>
                                    </p:animEffect>
                                  </p:childTnLst>
                                </p:cTn>
                              </p:par>
                              <p:par>
                                <p:cTn id="39" presetID="31" presetClass="entr" presetSubtype="0" fill="hold" grpId="0" nodeType="withEffect">
                                  <p:stCondLst>
                                    <p:cond delay="0"/>
                                  </p:stCondLst>
                                  <p:childTnLst>
                                    <p:set>
                                      <p:cBhvr>
                                        <p:cTn id="40" dur="1" fill="hold">
                                          <p:stCondLst>
                                            <p:cond delay="0"/>
                                          </p:stCondLst>
                                        </p:cTn>
                                        <p:tgtEl>
                                          <p:spTgt spid="18440"/>
                                        </p:tgtEl>
                                        <p:attrNameLst>
                                          <p:attrName>style.visibility</p:attrName>
                                        </p:attrNameLst>
                                      </p:cBhvr>
                                      <p:to>
                                        <p:strVal val="visible"/>
                                      </p:to>
                                    </p:set>
                                    <p:anim calcmode="lin" valueType="num">
                                      <p:cBhvr>
                                        <p:cTn id="41" dur="500" fill="hold"/>
                                        <p:tgtEl>
                                          <p:spTgt spid="18440"/>
                                        </p:tgtEl>
                                        <p:attrNameLst>
                                          <p:attrName>ppt_w</p:attrName>
                                        </p:attrNameLst>
                                      </p:cBhvr>
                                      <p:tavLst>
                                        <p:tav tm="0">
                                          <p:val>
                                            <p:fltVal val="0"/>
                                          </p:val>
                                        </p:tav>
                                        <p:tav tm="100000">
                                          <p:val>
                                            <p:strVal val="#ppt_w"/>
                                          </p:val>
                                        </p:tav>
                                      </p:tavLst>
                                    </p:anim>
                                    <p:anim calcmode="lin" valueType="num">
                                      <p:cBhvr>
                                        <p:cTn id="42" dur="500" fill="hold"/>
                                        <p:tgtEl>
                                          <p:spTgt spid="18440"/>
                                        </p:tgtEl>
                                        <p:attrNameLst>
                                          <p:attrName>ppt_h</p:attrName>
                                        </p:attrNameLst>
                                      </p:cBhvr>
                                      <p:tavLst>
                                        <p:tav tm="0">
                                          <p:val>
                                            <p:fltVal val="0"/>
                                          </p:val>
                                        </p:tav>
                                        <p:tav tm="100000">
                                          <p:val>
                                            <p:strVal val="#ppt_h"/>
                                          </p:val>
                                        </p:tav>
                                      </p:tavLst>
                                    </p:anim>
                                    <p:anim calcmode="lin" valueType="num">
                                      <p:cBhvr>
                                        <p:cTn id="43" dur="500" fill="hold"/>
                                        <p:tgtEl>
                                          <p:spTgt spid="18440"/>
                                        </p:tgtEl>
                                        <p:attrNameLst>
                                          <p:attrName>style.rotation</p:attrName>
                                        </p:attrNameLst>
                                      </p:cBhvr>
                                      <p:tavLst>
                                        <p:tav tm="0">
                                          <p:val>
                                            <p:fltVal val="90"/>
                                          </p:val>
                                        </p:tav>
                                        <p:tav tm="100000">
                                          <p:val>
                                            <p:fltVal val="0"/>
                                          </p:val>
                                        </p:tav>
                                      </p:tavLst>
                                    </p:anim>
                                    <p:animEffect transition="in" filter="fade">
                                      <p:cBhvr>
                                        <p:cTn id="44" dur="500"/>
                                        <p:tgtEl>
                                          <p:spTgt spid="18440"/>
                                        </p:tgtEl>
                                      </p:cBhvr>
                                    </p:animEffect>
                                  </p:childTnLst>
                                </p:cTn>
                              </p:par>
                            </p:childTnLst>
                          </p:cTn>
                        </p:par>
                        <p:par>
                          <p:cTn id="45" fill="hold" nodeType="afterGroup">
                            <p:stCondLst>
                              <p:cond delay="3480"/>
                            </p:stCondLst>
                            <p:childTnLst>
                              <p:par>
                                <p:cTn id="46" presetID="22" presetClass="entr" presetSubtype="1" fill="hold" grpId="0" nodeType="afterEffect">
                                  <p:stCondLst>
                                    <p:cond delay="0"/>
                                  </p:stCondLst>
                                  <p:childTnLst>
                                    <p:set>
                                      <p:cBhvr>
                                        <p:cTn id="47" dur="1" fill="hold">
                                          <p:stCondLst>
                                            <p:cond delay="0"/>
                                          </p:stCondLst>
                                        </p:cTn>
                                        <p:tgtEl>
                                          <p:spTgt spid="18441"/>
                                        </p:tgtEl>
                                        <p:attrNameLst>
                                          <p:attrName>style.visibility</p:attrName>
                                        </p:attrNameLst>
                                      </p:cBhvr>
                                      <p:to>
                                        <p:strVal val="visible"/>
                                      </p:to>
                                    </p:set>
                                    <p:animEffect transition="in" filter="wipe(up)">
                                      <p:cBhvr>
                                        <p:cTn id="48" dur="500"/>
                                        <p:tgtEl>
                                          <p:spTgt spid="18441"/>
                                        </p:tgtEl>
                                      </p:cBhvr>
                                    </p:animEffect>
                                  </p:childTnLst>
                                </p:cTn>
                              </p:par>
                            </p:childTnLst>
                          </p:cTn>
                        </p:par>
                        <p:par>
                          <p:cTn id="49" fill="hold" nodeType="afterGroup">
                            <p:stCondLst>
                              <p:cond delay="3980"/>
                            </p:stCondLst>
                            <p:childTnLst>
                              <p:par>
                                <p:cTn id="50" presetID="22" presetClass="entr" presetSubtype="8" fill="hold" grpId="0" nodeType="afterEffect">
                                  <p:stCondLst>
                                    <p:cond delay="0"/>
                                  </p:stCondLst>
                                  <p:childTnLst>
                                    <p:set>
                                      <p:cBhvr>
                                        <p:cTn id="51" dur="1" fill="hold">
                                          <p:stCondLst>
                                            <p:cond delay="0"/>
                                          </p:stCondLst>
                                        </p:cTn>
                                        <p:tgtEl>
                                          <p:spTgt spid="18442"/>
                                        </p:tgtEl>
                                        <p:attrNameLst>
                                          <p:attrName>style.visibility</p:attrName>
                                        </p:attrNameLst>
                                      </p:cBhvr>
                                      <p:to>
                                        <p:strVal val="visible"/>
                                      </p:to>
                                    </p:set>
                                    <p:animEffect transition="in" filter="wipe(left)">
                                      <p:cBhvr>
                                        <p:cTn id="52" dur="300"/>
                                        <p:tgtEl>
                                          <p:spTgt spid="18442"/>
                                        </p:tgtEl>
                                      </p:cBhvr>
                                    </p:animEffect>
                                  </p:childTnLst>
                                </p:cTn>
                              </p:par>
                            </p:childTnLst>
                          </p:cTn>
                        </p:par>
                        <p:par>
                          <p:cTn id="53" fill="hold" nodeType="afterGroup">
                            <p:stCondLst>
                              <p:cond delay="4280"/>
                            </p:stCondLst>
                            <p:childTnLst>
                              <p:par>
                                <p:cTn id="54" presetID="22" presetClass="entr" presetSubtype="2" fill="hold" grpId="0" nodeType="afterEffect">
                                  <p:stCondLst>
                                    <p:cond delay="0"/>
                                  </p:stCondLst>
                                  <p:childTnLst>
                                    <p:set>
                                      <p:cBhvr>
                                        <p:cTn id="55" dur="1" fill="hold">
                                          <p:stCondLst>
                                            <p:cond delay="0"/>
                                          </p:stCondLst>
                                        </p:cTn>
                                        <p:tgtEl>
                                          <p:spTgt spid="18443"/>
                                        </p:tgtEl>
                                        <p:attrNameLst>
                                          <p:attrName>style.visibility</p:attrName>
                                        </p:attrNameLst>
                                      </p:cBhvr>
                                      <p:to>
                                        <p:strVal val="visible"/>
                                      </p:to>
                                    </p:set>
                                    <p:animEffect transition="in" filter="wipe(right)">
                                      <p:cBhvr>
                                        <p:cTn id="56" dur="400"/>
                                        <p:tgtEl>
                                          <p:spTgt spid="18443"/>
                                        </p:tgtEl>
                                      </p:cBhvr>
                                    </p:animEffect>
                                  </p:childTnLst>
                                </p:cTn>
                              </p:par>
                            </p:childTnLst>
                          </p:cTn>
                        </p:par>
                        <p:par>
                          <p:cTn id="57" fill="hold" nodeType="afterGroup">
                            <p:stCondLst>
                              <p:cond delay="4680"/>
                            </p:stCondLst>
                            <p:childTnLst>
                              <p:par>
                                <p:cTn id="58" presetID="31" presetClass="entr" presetSubtype="0" fill="hold" grpId="0" nodeType="afterEffect">
                                  <p:stCondLst>
                                    <p:cond delay="0"/>
                                  </p:stCondLst>
                                  <p:childTnLst>
                                    <p:set>
                                      <p:cBhvr>
                                        <p:cTn id="59" dur="1" fill="hold">
                                          <p:stCondLst>
                                            <p:cond delay="0"/>
                                          </p:stCondLst>
                                        </p:cTn>
                                        <p:tgtEl>
                                          <p:spTgt spid="18448"/>
                                        </p:tgtEl>
                                        <p:attrNameLst>
                                          <p:attrName>style.visibility</p:attrName>
                                        </p:attrNameLst>
                                      </p:cBhvr>
                                      <p:to>
                                        <p:strVal val="visible"/>
                                      </p:to>
                                    </p:set>
                                    <p:anim calcmode="lin" valueType="num">
                                      <p:cBhvr>
                                        <p:cTn id="60" dur="300" fill="hold"/>
                                        <p:tgtEl>
                                          <p:spTgt spid="18448"/>
                                        </p:tgtEl>
                                        <p:attrNameLst>
                                          <p:attrName>ppt_w</p:attrName>
                                        </p:attrNameLst>
                                      </p:cBhvr>
                                      <p:tavLst>
                                        <p:tav tm="0">
                                          <p:val>
                                            <p:fltVal val="0"/>
                                          </p:val>
                                        </p:tav>
                                        <p:tav tm="100000">
                                          <p:val>
                                            <p:strVal val="#ppt_w"/>
                                          </p:val>
                                        </p:tav>
                                      </p:tavLst>
                                    </p:anim>
                                    <p:anim calcmode="lin" valueType="num">
                                      <p:cBhvr>
                                        <p:cTn id="61" dur="300" fill="hold"/>
                                        <p:tgtEl>
                                          <p:spTgt spid="18448"/>
                                        </p:tgtEl>
                                        <p:attrNameLst>
                                          <p:attrName>ppt_h</p:attrName>
                                        </p:attrNameLst>
                                      </p:cBhvr>
                                      <p:tavLst>
                                        <p:tav tm="0">
                                          <p:val>
                                            <p:fltVal val="0"/>
                                          </p:val>
                                        </p:tav>
                                        <p:tav tm="100000">
                                          <p:val>
                                            <p:strVal val="#ppt_h"/>
                                          </p:val>
                                        </p:tav>
                                      </p:tavLst>
                                    </p:anim>
                                    <p:anim calcmode="lin" valueType="num">
                                      <p:cBhvr>
                                        <p:cTn id="62" dur="300" fill="hold"/>
                                        <p:tgtEl>
                                          <p:spTgt spid="18448"/>
                                        </p:tgtEl>
                                        <p:attrNameLst>
                                          <p:attrName>style.rotation</p:attrName>
                                        </p:attrNameLst>
                                      </p:cBhvr>
                                      <p:tavLst>
                                        <p:tav tm="0">
                                          <p:val>
                                            <p:fltVal val="90"/>
                                          </p:val>
                                        </p:tav>
                                        <p:tav tm="100000">
                                          <p:val>
                                            <p:fltVal val="0"/>
                                          </p:val>
                                        </p:tav>
                                      </p:tavLst>
                                    </p:anim>
                                    <p:animEffect transition="in" filter="fade">
                                      <p:cBhvr>
                                        <p:cTn id="63" dur="300"/>
                                        <p:tgtEl>
                                          <p:spTgt spid="18448"/>
                                        </p:tgtEl>
                                      </p:cBhvr>
                                    </p:animEffect>
                                  </p:childTnLst>
                                </p:cTn>
                              </p:par>
                            </p:childTnLst>
                          </p:cTn>
                        </p:par>
                        <p:par>
                          <p:cTn id="64" fill="hold" nodeType="afterGroup">
                            <p:stCondLst>
                              <p:cond delay="4980"/>
                            </p:stCondLst>
                            <p:childTnLst>
                              <p:par>
                                <p:cTn id="65" presetID="22" presetClass="entr" presetSubtype="1" fill="hold" grpId="0" nodeType="afterEffect">
                                  <p:stCondLst>
                                    <p:cond delay="0"/>
                                  </p:stCondLst>
                                  <p:childTnLst>
                                    <p:set>
                                      <p:cBhvr>
                                        <p:cTn id="66" dur="1" fill="hold">
                                          <p:stCondLst>
                                            <p:cond delay="0"/>
                                          </p:stCondLst>
                                        </p:cTn>
                                        <p:tgtEl>
                                          <p:spTgt spid="18451"/>
                                        </p:tgtEl>
                                        <p:attrNameLst>
                                          <p:attrName>style.visibility</p:attrName>
                                        </p:attrNameLst>
                                      </p:cBhvr>
                                      <p:to>
                                        <p:strVal val="visible"/>
                                      </p:to>
                                    </p:set>
                                    <p:animEffect transition="in" filter="wipe(up)">
                                      <p:cBhvr>
                                        <p:cTn id="67" dur="500"/>
                                        <p:tgtEl>
                                          <p:spTgt spid="18451"/>
                                        </p:tgtEl>
                                      </p:cBhvr>
                                    </p:animEffect>
                                  </p:childTnLst>
                                </p:cTn>
                              </p:par>
                            </p:childTnLst>
                          </p:cTn>
                        </p:par>
                        <p:par>
                          <p:cTn id="68" fill="hold" nodeType="afterGroup">
                            <p:stCondLst>
                              <p:cond delay="5480"/>
                            </p:stCondLst>
                            <p:childTnLst>
                              <p:par>
                                <p:cTn id="69" presetID="22" presetClass="entr" presetSubtype="8" fill="hold" grpId="0" nodeType="afterEffect">
                                  <p:stCondLst>
                                    <p:cond delay="0"/>
                                  </p:stCondLst>
                                  <p:childTnLst>
                                    <p:set>
                                      <p:cBhvr>
                                        <p:cTn id="70" dur="1" fill="hold">
                                          <p:stCondLst>
                                            <p:cond delay="0"/>
                                          </p:stCondLst>
                                        </p:cTn>
                                        <p:tgtEl>
                                          <p:spTgt spid="18444"/>
                                        </p:tgtEl>
                                        <p:attrNameLst>
                                          <p:attrName>style.visibility</p:attrName>
                                        </p:attrNameLst>
                                      </p:cBhvr>
                                      <p:to>
                                        <p:strVal val="visible"/>
                                      </p:to>
                                    </p:set>
                                    <p:animEffect transition="in" filter="wipe(left)">
                                      <p:cBhvr>
                                        <p:cTn id="71" dur="300"/>
                                        <p:tgtEl>
                                          <p:spTgt spid="18444"/>
                                        </p:tgtEl>
                                      </p:cBhvr>
                                    </p:animEffect>
                                  </p:childTnLst>
                                </p:cTn>
                              </p:par>
                            </p:childTnLst>
                          </p:cTn>
                        </p:par>
                        <p:par>
                          <p:cTn id="72" fill="hold" nodeType="afterGroup">
                            <p:stCondLst>
                              <p:cond delay="5780"/>
                            </p:stCondLst>
                            <p:childTnLst>
                              <p:par>
                                <p:cTn id="73" presetID="22" presetClass="entr" presetSubtype="2" fill="hold" grpId="0" nodeType="afterEffect">
                                  <p:stCondLst>
                                    <p:cond delay="0"/>
                                  </p:stCondLst>
                                  <p:childTnLst>
                                    <p:set>
                                      <p:cBhvr>
                                        <p:cTn id="74" dur="1" fill="hold">
                                          <p:stCondLst>
                                            <p:cond delay="0"/>
                                          </p:stCondLst>
                                        </p:cTn>
                                        <p:tgtEl>
                                          <p:spTgt spid="18445"/>
                                        </p:tgtEl>
                                        <p:attrNameLst>
                                          <p:attrName>style.visibility</p:attrName>
                                        </p:attrNameLst>
                                      </p:cBhvr>
                                      <p:to>
                                        <p:strVal val="visible"/>
                                      </p:to>
                                    </p:set>
                                    <p:animEffect transition="in" filter="wipe(right)">
                                      <p:cBhvr>
                                        <p:cTn id="75" dur="400"/>
                                        <p:tgtEl>
                                          <p:spTgt spid="18445"/>
                                        </p:tgtEl>
                                      </p:cBhvr>
                                    </p:animEffect>
                                  </p:childTnLst>
                                </p:cTn>
                              </p:par>
                            </p:childTnLst>
                          </p:cTn>
                        </p:par>
                        <p:par>
                          <p:cTn id="76" fill="hold" nodeType="afterGroup">
                            <p:stCondLst>
                              <p:cond delay="6180"/>
                            </p:stCondLst>
                            <p:childTnLst>
                              <p:par>
                                <p:cTn id="77" presetID="31" presetClass="entr" presetSubtype="0" fill="hold" grpId="0" nodeType="afterEffect">
                                  <p:stCondLst>
                                    <p:cond delay="0"/>
                                  </p:stCondLst>
                                  <p:childTnLst>
                                    <p:set>
                                      <p:cBhvr>
                                        <p:cTn id="78" dur="1" fill="hold">
                                          <p:stCondLst>
                                            <p:cond delay="0"/>
                                          </p:stCondLst>
                                        </p:cTn>
                                        <p:tgtEl>
                                          <p:spTgt spid="18449"/>
                                        </p:tgtEl>
                                        <p:attrNameLst>
                                          <p:attrName>style.visibility</p:attrName>
                                        </p:attrNameLst>
                                      </p:cBhvr>
                                      <p:to>
                                        <p:strVal val="visible"/>
                                      </p:to>
                                    </p:set>
                                    <p:anim calcmode="lin" valueType="num">
                                      <p:cBhvr>
                                        <p:cTn id="79" dur="300" fill="hold"/>
                                        <p:tgtEl>
                                          <p:spTgt spid="18449"/>
                                        </p:tgtEl>
                                        <p:attrNameLst>
                                          <p:attrName>ppt_w</p:attrName>
                                        </p:attrNameLst>
                                      </p:cBhvr>
                                      <p:tavLst>
                                        <p:tav tm="0">
                                          <p:val>
                                            <p:fltVal val="0"/>
                                          </p:val>
                                        </p:tav>
                                        <p:tav tm="100000">
                                          <p:val>
                                            <p:strVal val="#ppt_w"/>
                                          </p:val>
                                        </p:tav>
                                      </p:tavLst>
                                    </p:anim>
                                    <p:anim calcmode="lin" valueType="num">
                                      <p:cBhvr>
                                        <p:cTn id="80" dur="300" fill="hold"/>
                                        <p:tgtEl>
                                          <p:spTgt spid="18449"/>
                                        </p:tgtEl>
                                        <p:attrNameLst>
                                          <p:attrName>ppt_h</p:attrName>
                                        </p:attrNameLst>
                                      </p:cBhvr>
                                      <p:tavLst>
                                        <p:tav tm="0">
                                          <p:val>
                                            <p:fltVal val="0"/>
                                          </p:val>
                                        </p:tav>
                                        <p:tav tm="100000">
                                          <p:val>
                                            <p:strVal val="#ppt_h"/>
                                          </p:val>
                                        </p:tav>
                                      </p:tavLst>
                                    </p:anim>
                                    <p:anim calcmode="lin" valueType="num">
                                      <p:cBhvr>
                                        <p:cTn id="81" dur="300" fill="hold"/>
                                        <p:tgtEl>
                                          <p:spTgt spid="18449"/>
                                        </p:tgtEl>
                                        <p:attrNameLst>
                                          <p:attrName>style.rotation</p:attrName>
                                        </p:attrNameLst>
                                      </p:cBhvr>
                                      <p:tavLst>
                                        <p:tav tm="0">
                                          <p:val>
                                            <p:fltVal val="90"/>
                                          </p:val>
                                        </p:tav>
                                        <p:tav tm="100000">
                                          <p:val>
                                            <p:fltVal val="0"/>
                                          </p:val>
                                        </p:tav>
                                      </p:tavLst>
                                    </p:anim>
                                    <p:animEffect transition="in" filter="fade">
                                      <p:cBhvr>
                                        <p:cTn id="82" dur="300"/>
                                        <p:tgtEl>
                                          <p:spTgt spid="18449"/>
                                        </p:tgtEl>
                                      </p:cBhvr>
                                    </p:animEffect>
                                  </p:childTnLst>
                                </p:cTn>
                              </p:par>
                            </p:childTnLst>
                          </p:cTn>
                        </p:par>
                        <p:par>
                          <p:cTn id="83" fill="hold" nodeType="afterGroup">
                            <p:stCondLst>
                              <p:cond delay="6480"/>
                            </p:stCondLst>
                            <p:childTnLst>
                              <p:par>
                                <p:cTn id="84" presetID="22" presetClass="entr" presetSubtype="1" fill="hold" grpId="0" nodeType="afterEffect">
                                  <p:stCondLst>
                                    <p:cond delay="0"/>
                                  </p:stCondLst>
                                  <p:childTnLst>
                                    <p:set>
                                      <p:cBhvr>
                                        <p:cTn id="85" dur="1" fill="hold">
                                          <p:stCondLst>
                                            <p:cond delay="0"/>
                                          </p:stCondLst>
                                        </p:cTn>
                                        <p:tgtEl>
                                          <p:spTgt spid="18452"/>
                                        </p:tgtEl>
                                        <p:attrNameLst>
                                          <p:attrName>style.visibility</p:attrName>
                                        </p:attrNameLst>
                                      </p:cBhvr>
                                      <p:to>
                                        <p:strVal val="visible"/>
                                      </p:to>
                                    </p:set>
                                    <p:animEffect transition="in" filter="wipe(up)">
                                      <p:cBhvr>
                                        <p:cTn id="86" dur="500"/>
                                        <p:tgtEl>
                                          <p:spTgt spid="18452"/>
                                        </p:tgtEl>
                                      </p:cBhvr>
                                    </p:animEffect>
                                  </p:childTnLst>
                                </p:cTn>
                              </p:par>
                            </p:childTnLst>
                          </p:cTn>
                        </p:par>
                        <p:par>
                          <p:cTn id="87" fill="hold" nodeType="afterGroup">
                            <p:stCondLst>
                              <p:cond delay="6980"/>
                            </p:stCondLst>
                            <p:childTnLst>
                              <p:par>
                                <p:cTn id="88" presetID="22" presetClass="entr" presetSubtype="8" fill="hold" grpId="0" nodeType="afterEffect">
                                  <p:stCondLst>
                                    <p:cond delay="0"/>
                                  </p:stCondLst>
                                  <p:childTnLst>
                                    <p:set>
                                      <p:cBhvr>
                                        <p:cTn id="89" dur="1" fill="hold">
                                          <p:stCondLst>
                                            <p:cond delay="0"/>
                                          </p:stCondLst>
                                        </p:cTn>
                                        <p:tgtEl>
                                          <p:spTgt spid="18446"/>
                                        </p:tgtEl>
                                        <p:attrNameLst>
                                          <p:attrName>style.visibility</p:attrName>
                                        </p:attrNameLst>
                                      </p:cBhvr>
                                      <p:to>
                                        <p:strVal val="visible"/>
                                      </p:to>
                                    </p:set>
                                    <p:animEffect transition="in" filter="wipe(left)">
                                      <p:cBhvr>
                                        <p:cTn id="90" dur="300"/>
                                        <p:tgtEl>
                                          <p:spTgt spid="18446"/>
                                        </p:tgtEl>
                                      </p:cBhvr>
                                    </p:animEffect>
                                  </p:childTnLst>
                                </p:cTn>
                              </p:par>
                            </p:childTnLst>
                          </p:cTn>
                        </p:par>
                        <p:par>
                          <p:cTn id="91" fill="hold" nodeType="afterGroup">
                            <p:stCondLst>
                              <p:cond delay="7280"/>
                            </p:stCondLst>
                            <p:childTnLst>
                              <p:par>
                                <p:cTn id="92" presetID="22" presetClass="entr" presetSubtype="2" fill="hold" grpId="0" nodeType="afterEffect">
                                  <p:stCondLst>
                                    <p:cond delay="0"/>
                                  </p:stCondLst>
                                  <p:childTnLst>
                                    <p:set>
                                      <p:cBhvr>
                                        <p:cTn id="93" dur="1" fill="hold">
                                          <p:stCondLst>
                                            <p:cond delay="0"/>
                                          </p:stCondLst>
                                        </p:cTn>
                                        <p:tgtEl>
                                          <p:spTgt spid="18447"/>
                                        </p:tgtEl>
                                        <p:attrNameLst>
                                          <p:attrName>style.visibility</p:attrName>
                                        </p:attrNameLst>
                                      </p:cBhvr>
                                      <p:to>
                                        <p:strVal val="visible"/>
                                      </p:to>
                                    </p:set>
                                    <p:animEffect transition="in" filter="wipe(right)">
                                      <p:cBhvr>
                                        <p:cTn id="94" dur="400"/>
                                        <p:tgtEl>
                                          <p:spTgt spid="18447"/>
                                        </p:tgtEl>
                                      </p:cBhvr>
                                    </p:animEffect>
                                  </p:childTnLst>
                                </p:cTn>
                              </p:par>
                            </p:childTnLst>
                          </p:cTn>
                        </p:par>
                        <p:par>
                          <p:cTn id="95" fill="hold" nodeType="afterGroup">
                            <p:stCondLst>
                              <p:cond delay="7680"/>
                            </p:stCondLst>
                            <p:childTnLst>
                              <p:par>
                                <p:cTn id="96" presetID="31" presetClass="entr" presetSubtype="0" fill="hold" grpId="0" nodeType="afterEffect">
                                  <p:stCondLst>
                                    <p:cond delay="0"/>
                                  </p:stCondLst>
                                  <p:childTnLst>
                                    <p:set>
                                      <p:cBhvr>
                                        <p:cTn id="97" dur="1" fill="hold">
                                          <p:stCondLst>
                                            <p:cond delay="0"/>
                                          </p:stCondLst>
                                        </p:cTn>
                                        <p:tgtEl>
                                          <p:spTgt spid="18450"/>
                                        </p:tgtEl>
                                        <p:attrNameLst>
                                          <p:attrName>style.visibility</p:attrName>
                                        </p:attrNameLst>
                                      </p:cBhvr>
                                      <p:to>
                                        <p:strVal val="visible"/>
                                      </p:to>
                                    </p:set>
                                    <p:anim calcmode="lin" valueType="num">
                                      <p:cBhvr>
                                        <p:cTn id="98" dur="300" fill="hold"/>
                                        <p:tgtEl>
                                          <p:spTgt spid="18450"/>
                                        </p:tgtEl>
                                        <p:attrNameLst>
                                          <p:attrName>ppt_w</p:attrName>
                                        </p:attrNameLst>
                                      </p:cBhvr>
                                      <p:tavLst>
                                        <p:tav tm="0">
                                          <p:val>
                                            <p:fltVal val="0"/>
                                          </p:val>
                                        </p:tav>
                                        <p:tav tm="100000">
                                          <p:val>
                                            <p:strVal val="#ppt_w"/>
                                          </p:val>
                                        </p:tav>
                                      </p:tavLst>
                                    </p:anim>
                                    <p:anim calcmode="lin" valueType="num">
                                      <p:cBhvr>
                                        <p:cTn id="99" dur="300" fill="hold"/>
                                        <p:tgtEl>
                                          <p:spTgt spid="18450"/>
                                        </p:tgtEl>
                                        <p:attrNameLst>
                                          <p:attrName>ppt_h</p:attrName>
                                        </p:attrNameLst>
                                      </p:cBhvr>
                                      <p:tavLst>
                                        <p:tav tm="0">
                                          <p:val>
                                            <p:fltVal val="0"/>
                                          </p:val>
                                        </p:tav>
                                        <p:tav tm="100000">
                                          <p:val>
                                            <p:strVal val="#ppt_h"/>
                                          </p:val>
                                        </p:tav>
                                      </p:tavLst>
                                    </p:anim>
                                    <p:anim calcmode="lin" valueType="num">
                                      <p:cBhvr>
                                        <p:cTn id="100" dur="300" fill="hold"/>
                                        <p:tgtEl>
                                          <p:spTgt spid="18450"/>
                                        </p:tgtEl>
                                        <p:attrNameLst>
                                          <p:attrName>style.rotation</p:attrName>
                                        </p:attrNameLst>
                                      </p:cBhvr>
                                      <p:tavLst>
                                        <p:tav tm="0">
                                          <p:val>
                                            <p:fltVal val="90"/>
                                          </p:val>
                                        </p:tav>
                                        <p:tav tm="100000">
                                          <p:val>
                                            <p:fltVal val="0"/>
                                          </p:val>
                                        </p:tav>
                                      </p:tavLst>
                                    </p:anim>
                                    <p:animEffect transition="in" filter="fade">
                                      <p:cBhvr>
                                        <p:cTn id="101" dur="300"/>
                                        <p:tgtEl>
                                          <p:spTgt spid="18450"/>
                                        </p:tgtEl>
                                      </p:cBhvr>
                                    </p:animEffect>
                                  </p:childTnLst>
                                </p:cTn>
                              </p:par>
                            </p:childTnLst>
                          </p:cTn>
                        </p:par>
                        <p:par>
                          <p:cTn id="102" fill="hold" nodeType="afterGroup">
                            <p:stCondLst>
                              <p:cond delay="7980"/>
                            </p:stCondLst>
                            <p:childTnLst>
                              <p:par>
                                <p:cTn id="103" presetID="22" presetClass="entr" presetSubtype="1" fill="hold" grpId="0" nodeType="afterEffect">
                                  <p:stCondLst>
                                    <p:cond delay="0"/>
                                  </p:stCondLst>
                                  <p:childTnLst>
                                    <p:set>
                                      <p:cBhvr>
                                        <p:cTn id="104" dur="1" fill="hold">
                                          <p:stCondLst>
                                            <p:cond delay="0"/>
                                          </p:stCondLst>
                                        </p:cTn>
                                        <p:tgtEl>
                                          <p:spTgt spid="18453"/>
                                        </p:tgtEl>
                                        <p:attrNameLst>
                                          <p:attrName>style.visibility</p:attrName>
                                        </p:attrNameLst>
                                      </p:cBhvr>
                                      <p:to>
                                        <p:strVal val="visible"/>
                                      </p:to>
                                    </p:set>
                                    <p:animEffect transition="in" filter="wipe(up)">
                                      <p:cBhvr>
                                        <p:cTn id="105" dur="500"/>
                                        <p:tgtEl>
                                          <p:spTgt spid="184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autoUpdateAnimBg="0"/>
      <p:bldP spid="18435" grpId="0" animBg="1"/>
      <p:bldP spid="18436" grpId="0" animBg="1"/>
      <p:bldP spid="18437" grpId="0" animBg="1" autoUpdateAnimBg="0"/>
      <p:bldP spid="18438" grpId="0" animBg="1"/>
      <p:bldP spid="18439" grpId="0" autoUpdateAnimBg="0"/>
      <p:bldP spid="18440" grpId="0" autoUpdateAnimBg="0"/>
      <p:bldP spid="18441" grpId="0" autoUpdateAnimBg="0"/>
      <p:bldP spid="18442" grpId="0" animBg="1"/>
      <p:bldP spid="18443" grpId="0" animBg="1"/>
      <p:bldP spid="18444" grpId="0" animBg="1"/>
      <p:bldP spid="18445" grpId="0" animBg="1"/>
      <p:bldP spid="18446" grpId="0" animBg="1"/>
      <p:bldP spid="18447" grpId="0" animBg="1"/>
      <p:bldP spid="18448" grpId="0" autoUpdateAnimBg="0"/>
      <p:bldP spid="18449" grpId="0" autoUpdateAnimBg="0"/>
      <p:bldP spid="18450" grpId="0" autoUpdateAnimBg="0"/>
      <p:bldP spid="18451" grpId="0" autoUpdateAnimBg="0"/>
      <p:bldP spid="18452" grpId="0" autoUpdateAnimBg="0"/>
      <p:bldP spid="18453"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Box 76"/>
          <p:cNvSpPr txBox="1">
            <a:spLocks noChangeArrowheads="1"/>
          </p:cNvSpPr>
          <p:nvPr/>
        </p:nvSpPr>
        <p:spPr bwMode="auto">
          <a:xfrm>
            <a:off x="665163" y="203200"/>
            <a:ext cx="20891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2600">
                <a:solidFill>
                  <a:schemeClr val="bg2"/>
                </a:solidFill>
                <a:latin typeface="微软雅黑" pitchFamily="34" charset="-122"/>
                <a:ea typeface="微软雅黑" pitchFamily="34" charset="-122"/>
              </a:rPr>
              <a:t>2.2 </a:t>
            </a:r>
            <a:r>
              <a:rPr lang="zh-CN" altLang="en-US" sz="2600">
                <a:solidFill>
                  <a:schemeClr val="bg2"/>
                </a:solidFill>
                <a:latin typeface="微软雅黑" pitchFamily="34" charset="-122"/>
                <a:ea typeface="微软雅黑" pitchFamily="34" charset="-122"/>
              </a:rPr>
              <a:t>研究思路</a:t>
            </a:r>
          </a:p>
        </p:txBody>
      </p:sp>
      <p:sp>
        <p:nvSpPr>
          <p:cNvPr id="19459" name="Freeform 5"/>
          <p:cNvSpPr>
            <a:spLocks noEditPoints="1"/>
          </p:cNvSpPr>
          <p:nvPr/>
        </p:nvSpPr>
        <p:spPr bwMode="auto">
          <a:xfrm>
            <a:off x="252413" y="201613"/>
            <a:ext cx="430212" cy="431800"/>
          </a:xfrm>
          <a:custGeom>
            <a:avLst/>
            <a:gdLst>
              <a:gd name="T0" fmla="*/ 2147483647 w 1374"/>
              <a:gd name="T1" fmla="*/ 2147483647 h 1374"/>
              <a:gd name="T2" fmla="*/ 2147483647 w 1374"/>
              <a:gd name="T3" fmla="*/ 2147483647 h 1374"/>
              <a:gd name="T4" fmla="*/ 2147483647 w 1374"/>
              <a:gd name="T5" fmla="*/ 2147483647 h 1374"/>
              <a:gd name="T6" fmla="*/ 2147483647 w 1374"/>
              <a:gd name="T7" fmla="*/ 2147483647 h 1374"/>
              <a:gd name="T8" fmla="*/ 2147483647 w 1374"/>
              <a:gd name="T9" fmla="*/ 2147483647 h 1374"/>
              <a:gd name="T10" fmla="*/ 2147483647 w 1374"/>
              <a:gd name="T11" fmla="*/ 2147483647 h 1374"/>
              <a:gd name="T12" fmla="*/ 2147483647 w 1374"/>
              <a:gd name="T13" fmla="*/ 2147483647 h 1374"/>
              <a:gd name="T14" fmla="*/ 2147483647 w 1374"/>
              <a:gd name="T15" fmla="*/ 2147483647 h 1374"/>
              <a:gd name="T16" fmla="*/ 2147483647 w 1374"/>
              <a:gd name="T17" fmla="*/ 2147483647 h 1374"/>
              <a:gd name="T18" fmla="*/ 2147483647 w 1374"/>
              <a:gd name="T19" fmla="*/ 2147483647 h 1374"/>
              <a:gd name="T20" fmla="*/ 2147483647 w 1374"/>
              <a:gd name="T21" fmla="*/ 2147483647 h 1374"/>
              <a:gd name="T22" fmla="*/ 2147483647 w 1374"/>
              <a:gd name="T23" fmla="*/ 2147483647 h 1374"/>
              <a:gd name="T24" fmla="*/ 2147483647 w 1374"/>
              <a:gd name="T25" fmla="*/ 2147483647 h 1374"/>
              <a:gd name="T26" fmla="*/ 2147483647 w 1374"/>
              <a:gd name="T27" fmla="*/ 2147483647 h 1374"/>
              <a:gd name="T28" fmla="*/ 2147483647 w 1374"/>
              <a:gd name="T29" fmla="*/ 2147483647 h 1374"/>
              <a:gd name="T30" fmla="*/ 2147483647 w 1374"/>
              <a:gd name="T31" fmla="*/ 2147483647 h 1374"/>
              <a:gd name="T32" fmla="*/ 2147483647 w 1374"/>
              <a:gd name="T33" fmla="*/ 2147483647 h 1374"/>
              <a:gd name="T34" fmla="*/ 2147483647 w 1374"/>
              <a:gd name="T35" fmla="*/ 2147483647 h 1374"/>
              <a:gd name="T36" fmla="*/ 2147483647 w 1374"/>
              <a:gd name="T37" fmla="*/ 2147483647 h 1374"/>
              <a:gd name="T38" fmla="*/ 2147483647 w 1374"/>
              <a:gd name="T39" fmla="*/ 2147483647 h 1374"/>
              <a:gd name="T40" fmla="*/ 2147483647 w 1374"/>
              <a:gd name="T41" fmla="*/ 2147483647 h 1374"/>
              <a:gd name="T42" fmla="*/ 2147483647 w 1374"/>
              <a:gd name="T43" fmla="*/ 2147483647 h 1374"/>
              <a:gd name="T44" fmla="*/ 2147483647 w 1374"/>
              <a:gd name="T45" fmla="*/ 2147483647 h 1374"/>
              <a:gd name="T46" fmla="*/ 2147483647 w 1374"/>
              <a:gd name="T47" fmla="*/ 2147483647 h 1374"/>
              <a:gd name="T48" fmla="*/ 2147483647 w 1374"/>
              <a:gd name="T49" fmla="*/ 2147483647 h 1374"/>
              <a:gd name="T50" fmla="*/ 2147483647 w 1374"/>
              <a:gd name="T51" fmla="*/ 2147483647 h 1374"/>
              <a:gd name="T52" fmla="*/ 2147483647 w 1374"/>
              <a:gd name="T53" fmla="*/ 2147483647 h 1374"/>
              <a:gd name="T54" fmla="*/ 2147483647 w 1374"/>
              <a:gd name="T55" fmla="*/ 2147483647 h 1374"/>
              <a:gd name="T56" fmla="*/ 2147483647 w 1374"/>
              <a:gd name="T57" fmla="*/ 2147483647 h 1374"/>
              <a:gd name="T58" fmla="*/ 2147483647 w 1374"/>
              <a:gd name="T59" fmla="*/ 2147483647 h 1374"/>
              <a:gd name="T60" fmla="*/ 2147483647 w 1374"/>
              <a:gd name="T61" fmla="*/ 2147483647 h 1374"/>
              <a:gd name="T62" fmla="*/ 2147483647 w 1374"/>
              <a:gd name="T63" fmla="*/ 2147483647 h 1374"/>
              <a:gd name="T64" fmla="*/ 2147483647 w 1374"/>
              <a:gd name="T65" fmla="*/ 2147483647 h 1374"/>
              <a:gd name="T66" fmla="*/ 2147483647 w 1374"/>
              <a:gd name="T67" fmla="*/ 2147483647 h 1374"/>
              <a:gd name="T68" fmla="*/ 2147483647 w 1374"/>
              <a:gd name="T69" fmla="*/ 0 h 1374"/>
              <a:gd name="T70" fmla="*/ 2147483647 w 1374"/>
              <a:gd name="T71" fmla="*/ 2147483647 h 1374"/>
              <a:gd name="T72" fmla="*/ 2147483647 w 1374"/>
              <a:gd name="T73" fmla="*/ 2147483647 h 1374"/>
              <a:gd name="T74" fmla="*/ 0 w 1374"/>
              <a:gd name="T75" fmla="*/ 2147483647 h 1374"/>
              <a:gd name="T76" fmla="*/ 2147483647 w 1374"/>
              <a:gd name="T77" fmla="*/ 0 h 1374"/>
              <a:gd name="T78" fmla="*/ 2147483647 w 1374"/>
              <a:gd name="T79" fmla="*/ 2147483647 h 1374"/>
              <a:gd name="T80" fmla="*/ 2147483647 w 1374"/>
              <a:gd name="T81" fmla="*/ 2147483647 h 1374"/>
              <a:gd name="T82" fmla="*/ 2147483647 w 1374"/>
              <a:gd name="T83" fmla="*/ 2147483647 h 1374"/>
              <a:gd name="T84" fmla="*/ 2147483647 w 1374"/>
              <a:gd name="T85" fmla="*/ 2147483647 h 1374"/>
              <a:gd name="T86" fmla="*/ 2147483647 w 1374"/>
              <a:gd name="T87" fmla="*/ 2147483647 h 137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374" h="1374">
                <a:moveTo>
                  <a:pt x="517" y="1009"/>
                </a:moveTo>
                <a:lnTo>
                  <a:pt x="901" y="1009"/>
                </a:lnTo>
                <a:cubicBezTo>
                  <a:pt x="923" y="1009"/>
                  <a:pt x="940" y="1026"/>
                  <a:pt x="940" y="1047"/>
                </a:cubicBezTo>
                <a:cubicBezTo>
                  <a:pt x="940" y="1068"/>
                  <a:pt x="923" y="1085"/>
                  <a:pt x="901" y="1085"/>
                </a:cubicBezTo>
                <a:lnTo>
                  <a:pt x="517" y="1085"/>
                </a:lnTo>
                <a:cubicBezTo>
                  <a:pt x="496" y="1085"/>
                  <a:pt x="479" y="1068"/>
                  <a:pt x="479" y="1047"/>
                </a:cubicBezTo>
                <a:cubicBezTo>
                  <a:pt x="479" y="1026"/>
                  <a:pt x="496" y="1009"/>
                  <a:pt x="517" y="1009"/>
                </a:cubicBezTo>
                <a:close/>
                <a:moveTo>
                  <a:pt x="500" y="844"/>
                </a:moveTo>
                <a:lnTo>
                  <a:pt x="730" y="465"/>
                </a:lnTo>
                <a:lnTo>
                  <a:pt x="836" y="529"/>
                </a:lnTo>
                <a:lnTo>
                  <a:pt x="606" y="908"/>
                </a:lnTo>
                <a:lnTo>
                  <a:pt x="500" y="844"/>
                </a:lnTo>
                <a:close/>
                <a:moveTo>
                  <a:pt x="352" y="754"/>
                </a:moveTo>
                <a:lnTo>
                  <a:pt x="582" y="375"/>
                </a:lnTo>
                <a:lnTo>
                  <a:pt x="688" y="439"/>
                </a:lnTo>
                <a:lnTo>
                  <a:pt x="458" y="818"/>
                </a:lnTo>
                <a:lnTo>
                  <a:pt x="352" y="754"/>
                </a:lnTo>
                <a:close/>
                <a:moveTo>
                  <a:pt x="326" y="1027"/>
                </a:moveTo>
                <a:lnTo>
                  <a:pt x="349" y="826"/>
                </a:lnTo>
                <a:lnTo>
                  <a:pt x="542" y="943"/>
                </a:lnTo>
                <a:lnTo>
                  <a:pt x="376" y="1057"/>
                </a:lnTo>
                <a:cubicBezTo>
                  <a:pt x="348" y="1078"/>
                  <a:pt x="320" y="1061"/>
                  <a:pt x="326" y="1027"/>
                </a:cubicBezTo>
                <a:close/>
                <a:moveTo>
                  <a:pt x="640" y="279"/>
                </a:moveTo>
                <a:lnTo>
                  <a:pt x="894" y="433"/>
                </a:lnTo>
                <a:lnTo>
                  <a:pt x="844" y="515"/>
                </a:lnTo>
                <a:lnTo>
                  <a:pt x="589" y="360"/>
                </a:lnTo>
                <a:lnTo>
                  <a:pt x="640" y="279"/>
                </a:lnTo>
                <a:close/>
                <a:moveTo>
                  <a:pt x="677" y="217"/>
                </a:moveTo>
                <a:cubicBezTo>
                  <a:pt x="697" y="185"/>
                  <a:pt x="738" y="175"/>
                  <a:pt x="770" y="194"/>
                </a:cubicBezTo>
                <a:lnTo>
                  <a:pt x="909" y="279"/>
                </a:lnTo>
                <a:cubicBezTo>
                  <a:pt x="941" y="298"/>
                  <a:pt x="951" y="340"/>
                  <a:pt x="932" y="371"/>
                </a:cubicBezTo>
                <a:lnTo>
                  <a:pt x="903" y="418"/>
                </a:lnTo>
                <a:lnTo>
                  <a:pt x="649" y="264"/>
                </a:lnTo>
                <a:lnTo>
                  <a:pt x="677" y="217"/>
                </a:lnTo>
                <a:close/>
                <a:moveTo>
                  <a:pt x="687" y="0"/>
                </a:moveTo>
                <a:cubicBezTo>
                  <a:pt x="1067" y="0"/>
                  <a:pt x="1374" y="308"/>
                  <a:pt x="1374" y="687"/>
                </a:cubicBezTo>
                <a:cubicBezTo>
                  <a:pt x="1374" y="1067"/>
                  <a:pt x="1067" y="1374"/>
                  <a:pt x="687" y="1374"/>
                </a:cubicBezTo>
                <a:cubicBezTo>
                  <a:pt x="308" y="1374"/>
                  <a:pt x="0" y="1067"/>
                  <a:pt x="0" y="687"/>
                </a:cubicBezTo>
                <a:cubicBezTo>
                  <a:pt x="0" y="308"/>
                  <a:pt x="308" y="0"/>
                  <a:pt x="687" y="0"/>
                </a:cubicBezTo>
                <a:close/>
                <a:moveTo>
                  <a:pt x="687" y="131"/>
                </a:moveTo>
                <a:cubicBezTo>
                  <a:pt x="994" y="131"/>
                  <a:pt x="1244" y="380"/>
                  <a:pt x="1244" y="687"/>
                </a:cubicBezTo>
                <a:cubicBezTo>
                  <a:pt x="1244" y="994"/>
                  <a:pt x="994" y="1244"/>
                  <a:pt x="687" y="1244"/>
                </a:cubicBezTo>
                <a:cubicBezTo>
                  <a:pt x="380" y="1244"/>
                  <a:pt x="131" y="994"/>
                  <a:pt x="131" y="687"/>
                </a:cubicBezTo>
                <a:cubicBezTo>
                  <a:pt x="131" y="380"/>
                  <a:pt x="380" y="131"/>
                  <a:pt x="687" y="13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60" name="Freeform 13"/>
          <p:cNvSpPr>
            <a:spLocks/>
          </p:cNvSpPr>
          <p:nvPr/>
        </p:nvSpPr>
        <p:spPr bwMode="auto">
          <a:xfrm>
            <a:off x="7996238" y="2574925"/>
            <a:ext cx="760412" cy="2184400"/>
          </a:xfrm>
          <a:custGeom>
            <a:avLst/>
            <a:gdLst>
              <a:gd name="T0" fmla="*/ 2147483647 w 1141"/>
              <a:gd name="T1" fmla="*/ 2147483647 h 3278"/>
              <a:gd name="T2" fmla="*/ 2147483647 w 1141"/>
              <a:gd name="T3" fmla="*/ 2147483647 h 3278"/>
              <a:gd name="T4" fmla="*/ 0 w 1141"/>
              <a:gd name="T5" fmla="*/ 2147483647 h 3278"/>
              <a:gd name="T6" fmla="*/ 0 w 1141"/>
              <a:gd name="T7" fmla="*/ 0 h 3278"/>
              <a:gd name="T8" fmla="*/ 2147483647 w 1141"/>
              <a:gd name="T9" fmla="*/ 2147483647 h 32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1" h="3278">
                <a:moveTo>
                  <a:pt x="1141" y="1140"/>
                </a:moveTo>
                <a:lnTo>
                  <a:pt x="1141" y="2138"/>
                </a:lnTo>
                <a:lnTo>
                  <a:pt x="0" y="3278"/>
                </a:lnTo>
                <a:lnTo>
                  <a:pt x="0" y="0"/>
                </a:lnTo>
                <a:lnTo>
                  <a:pt x="1141" y="114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61" name="Freeform 14"/>
          <p:cNvSpPr>
            <a:spLocks/>
          </p:cNvSpPr>
          <p:nvPr/>
        </p:nvSpPr>
        <p:spPr bwMode="auto">
          <a:xfrm>
            <a:off x="568325" y="3863975"/>
            <a:ext cx="8188325" cy="1030288"/>
          </a:xfrm>
          <a:custGeom>
            <a:avLst/>
            <a:gdLst>
              <a:gd name="T0" fmla="*/ 2147483647 w 12294"/>
              <a:gd name="T1" fmla="*/ 2147483647 h 1546"/>
              <a:gd name="T2" fmla="*/ 2147483647 w 12294"/>
              <a:gd name="T3" fmla="*/ 2147483647 h 1546"/>
              <a:gd name="T4" fmla="*/ 2147483647 w 12294"/>
              <a:gd name="T5" fmla="*/ 2147483647 h 1546"/>
              <a:gd name="T6" fmla="*/ 2147483647 w 12294"/>
              <a:gd name="T7" fmla="*/ 2147483647 h 1546"/>
              <a:gd name="T8" fmla="*/ 2147483647 w 12294"/>
              <a:gd name="T9" fmla="*/ 2147483647 h 1546"/>
              <a:gd name="T10" fmla="*/ 2147483647 w 12294"/>
              <a:gd name="T11" fmla="*/ 2147483647 h 1546"/>
              <a:gd name="T12" fmla="*/ 0 w 12294"/>
              <a:gd name="T13" fmla="*/ 2147483647 h 1546"/>
              <a:gd name="T14" fmla="*/ 2147483647 w 12294"/>
              <a:gd name="T15" fmla="*/ 2147483647 h 1546"/>
              <a:gd name="T16" fmla="*/ 2147483647 w 12294"/>
              <a:gd name="T17" fmla="*/ 0 h 1546"/>
              <a:gd name="T18" fmla="*/ 2147483647 w 12294"/>
              <a:gd name="T19" fmla="*/ 2147483647 h 15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294" h="1546">
                <a:moveTo>
                  <a:pt x="523" y="203"/>
                </a:moveTo>
                <a:lnTo>
                  <a:pt x="12294" y="203"/>
                </a:lnTo>
                <a:lnTo>
                  <a:pt x="11153" y="1343"/>
                </a:lnTo>
                <a:lnTo>
                  <a:pt x="523" y="1343"/>
                </a:lnTo>
                <a:lnTo>
                  <a:pt x="523" y="1546"/>
                </a:lnTo>
                <a:lnTo>
                  <a:pt x="261" y="1159"/>
                </a:lnTo>
                <a:lnTo>
                  <a:pt x="0" y="773"/>
                </a:lnTo>
                <a:lnTo>
                  <a:pt x="261" y="387"/>
                </a:lnTo>
                <a:lnTo>
                  <a:pt x="523" y="0"/>
                </a:lnTo>
                <a:lnTo>
                  <a:pt x="523" y="20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62" name="Freeform 15"/>
          <p:cNvSpPr>
            <a:spLocks/>
          </p:cNvSpPr>
          <p:nvPr/>
        </p:nvSpPr>
        <p:spPr bwMode="auto">
          <a:xfrm>
            <a:off x="576263" y="2574925"/>
            <a:ext cx="8180387" cy="758825"/>
          </a:xfrm>
          <a:custGeom>
            <a:avLst/>
            <a:gdLst>
              <a:gd name="T0" fmla="*/ 0 w 12281"/>
              <a:gd name="T1" fmla="*/ 0 h 1140"/>
              <a:gd name="T2" fmla="*/ 2147483647 w 12281"/>
              <a:gd name="T3" fmla="*/ 0 h 1140"/>
              <a:gd name="T4" fmla="*/ 2147483647 w 12281"/>
              <a:gd name="T5" fmla="*/ 2147483647 h 1140"/>
              <a:gd name="T6" fmla="*/ 0 w 12281"/>
              <a:gd name="T7" fmla="*/ 2147483647 h 1140"/>
              <a:gd name="T8" fmla="*/ 2147483647 w 12281"/>
              <a:gd name="T9" fmla="*/ 2147483647 h 1140"/>
              <a:gd name="T10" fmla="*/ 0 w 12281"/>
              <a:gd name="T11" fmla="*/ 0 h 11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281" h="1140">
                <a:moveTo>
                  <a:pt x="0" y="0"/>
                </a:moveTo>
                <a:lnTo>
                  <a:pt x="11140" y="0"/>
                </a:lnTo>
                <a:lnTo>
                  <a:pt x="12281" y="1140"/>
                </a:lnTo>
                <a:lnTo>
                  <a:pt x="0" y="1140"/>
                </a:lnTo>
                <a:lnTo>
                  <a:pt x="570" y="570"/>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63" name="Oval 17"/>
          <p:cNvSpPr>
            <a:spLocks noChangeArrowheads="1"/>
          </p:cNvSpPr>
          <p:nvPr/>
        </p:nvSpPr>
        <p:spPr bwMode="auto">
          <a:xfrm>
            <a:off x="1431925" y="2697163"/>
            <a:ext cx="509588" cy="508000"/>
          </a:xfrm>
          <a:prstGeom prst="ellipse">
            <a:avLst/>
          </a:pr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r>
              <a:rPr lang="en-US" altLang="zh-CN" sz="2000" b="1"/>
              <a:t>1</a:t>
            </a:r>
            <a:endParaRPr lang="zh-CN" altLang="en-US" sz="2000" b="1"/>
          </a:p>
        </p:txBody>
      </p:sp>
      <p:sp>
        <p:nvSpPr>
          <p:cNvPr id="19464" name="TextBox 21"/>
          <p:cNvSpPr txBox="1">
            <a:spLocks noChangeArrowheads="1"/>
          </p:cNvSpPr>
          <p:nvPr/>
        </p:nvSpPr>
        <p:spPr bwMode="auto">
          <a:xfrm>
            <a:off x="779463" y="1220788"/>
            <a:ext cx="1920875"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just" eaLnBrk="1" hangingPunct="1"/>
            <a:r>
              <a:rPr lang="zh-CN" altLang="en-US" sz="1600">
                <a:solidFill>
                  <a:schemeClr val="bg2"/>
                </a:solidFill>
                <a:latin typeface="微软雅黑" pitchFamily="34" charset="-122"/>
                <a:ea typeface="微软雅黑" pitchFamily="34" charset="-122"/>
              </a:rPr>
              <a:t>请输入您的文字请输入您的文字请输入您的文字请输入您的文字请输入您的文字</a:t>
            </a:r>
          </a:p>
        </p:txBody>
      </p:sp>
      <p:sp>
        <p:nvSpPr>
          <p:cNvPr id="19465" name="Oval 17"/>
          <p:cNvSpPr>
            <a:spLocks noChangeArrowheads="1"/>
          </p:cNvSpPr>
          <p:nvPr/>
        </p:nvSpPr>
        <p:spPr bwMode="auto">
          <a:xfrm>
            <a:off x="4078288" y="2697163"/>
            <a:ext cx="509587" cy="508000"/>
          </a:xfrm>
          <a:prstGeom prst="ellipse">
            <a:avLst/>
          </a:pr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r>
              <a:rPr lang="en-US" altLang="zh-CN" sz="2000" b="1"/>
              <a:t>2</a:t>
            </a:r>
            <a:endParaRPr lang="zh-CN" altLang="en-US" sz="2000" b="1"/>
          </a:p>
        </p:txBody>
      </p:sp>
      <p:sp>
        <p:nvSpPr>
          <p:cNvPr id="19466" name="Oval 17"/>
          <p:cNvSpPr>
            <a:spLocks noChangeArrowheads="1"/>
          </p:cNvSpPr>
          <p:nvPr/>
        </p:nvSpPr>
        <p:spPr bwMode="auto">
          <a:xfrm>
            <a:off x="6630988" y="2697163"/>
            <a:ext cx="509587" cy="508000"/>
          </a:xfrm>
          <a:prstGeom prst="ellipse">
            <a:avLst/>
          </a:pr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r>
              <a:rPr lang="en-US" altLang="zh-CN" sz="2000" b="1"/>
              <a:t>3</a:t>
            </a:r>
            <a:endParaRPr lang="zh-CN" altLang="en-US" sz="2000" b="1"/>
          </a:p>
        </p:txBody>
      </p:sp>
      <p:sp>
        <p:nvSpPr>
          <p:cNvPr id="19467" name="Oval 17"/>
          <p:cNvSpPr>
            <a:spLocks noChangeArrowheads="1"/>
          </p:cNvSpPr>
          <p:nvPr/>
        </p:nvSpPr>
        <p:spPr bwMode="auto">
          <a:xfrm>
            <a:off x="1431925" y="4143375"/>
            <a:ext cx="509588" cy="508000"/>
          </a:xfrm>
          <a:prstGeom prst="ellipse">
            <a:avLst/>
          </a:pr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r>
              <a:rPr lang="en-US" altLang="zh-CN" sz="2000" b="1"/>
              <a:t>6</a:t>
            </a:r>
            <a:endParaRPr lang="zh-CN" altLang="en-US" sz="2000" b="1"/>
          </a:p>
        </p:txBody>
      </p:sp>
      <p:sp>
        <p:nvSpPr>
          <p:cNvPr id="19468" name="Oval 17"/>
          <p:cNvSpPr>
            <a:spLocks noChangeArrowheads="1"/>
          </p:cNvSpPr>
          <p:nvPr/>
        </p:nvSpPr>
        <p:spPr bwMode="auto">
          <a:xfrm>
            <a:off x="4078288" y="4143375"/>
            <a:ext cx="509587" cy="508000"/>
          </a:xfrm>
          <a:prstGeom prst="ellipse">
            <a:avLst/>
          </a:pr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r>
              <a:rPr lang="en-US" altLang="zh-CN" sz="2000" b="1"/>
              <a:t>5</a:t>
            </a:r>
            <a:endParaRPr lang="zh-CN" altLang="en-US" sz="2000" b="1"/>
          </a:p>
        </p:txBody>
      </p:sp>
      <p:sp>
        <p:nvSpPr>
          <p:cNvPr id="19469" name="Oval 17"/>
          <p:cNvSpPr>
            <a:spLocks noChangeArrowheads="1"/>
          </p:cNvSpPr>
          <p:nvPr/>
        </p:nvSpPr>
        <p:spPr bwMode="auto">
          <a:xfrm>
            <a:off x="6630988" y="4143375"/>
            <a:ext cx="509587" cy="508000"/>
          </a:xfrm>
          <a:prstGeom prst="ellipse">
            <a:avLst/>
          </a:pr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r>
              <a:rPr lang="en-US" altLang="zh-CN" sz="2000" b="1"/>
              <a:t>4</a:t>
            </a:r>
            <a:endParaRPr lang="zh-CN" altLang="en-US" sz="2000" b="1"/>
          </a:p>
        </p:txBody>
      </p:sp>
      <p:sp>
        <p:nvSpPr>
          <p:cNvPr id="19470" name="TextBox 32"/>
          <p:cNvSpPr txBox="1">
            <a:spLocks noChangeArrowheads="1"/>
          </p:cNvSpPr>
          <p:nvPr/>
        </p:nvSpPr>
        <p:spPr bwMode="auto">
          <a:xfrm>
            <a:off x="3371850" y="1220788"/>
            <a:ext cx="1920875"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just" eaLnBrk="1" hangingPunct="1"/>
            <a:r>
              <a:rPr lang="zh-CN" altLang="en-US" sz="1600">
                <a:solidFill>
                  <a:schemeClr val="bg2"/>
                </a:solidFill>
                <a:latin typeface="微软雅黑" pitchFamily="34" charset="-122"/>
                <a:ea typeface="微软雅黑" pitchFamily="34" charset="-122"/>
              </a:rPr>
              <a:t>请输入您的文字请输入您的文字请输入您的文字请输入您的文字请输入您的文字</a:t>
            </a:r>
          </a:p>
        </p:txBody>
      </p:sp>
      <p:sp>
        <p:nvSpPr>
          <p:cNvPr id="19471" name="TextBox 33"/>
          <p:cNvSpPr txBox="1">
            <a:spLocks noChangeArrowheads="1"/>
          </p:cNvSpPr>
          <p:nvPr/>
        </p:nvSpPr>
        <p:spPr bwMode="auto">
          <a:xfrm>
            <a:off x="5926138" y="1220788"/>
            <a:ext cx="1919287"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just" eaLnBrk="1" hangingPunct="1"/>
            <a:r>
              <a:rPr lang="zh-CN" altLang="en-US" sz="1600">
                <a:solidFill>
                  <a:schemeClr val="bg2"/>
                </a:solidFill>
                <a:latin typeface="微软雅黑" pitchFamily="34" charset="-122"/>
                <a:ea typeface="微软雅黑" pitchFamily="34" charset="-122"/>
              </a:rPr>
              <a:t>请输入您的文字请输入您的文字请输入您的文字请输入您的文字请输入您的文字</a:t>
            </a:r>
          </a:p>
        </p:txBody>
      </p:sp>
      <p:sp>
        <p:nvSpPr>
          <p:cNvPr id="19472" name="TextBox 34"/>
          <p:cNvSpPr txBox="1">
            <a:spLocks noChangeArrowheads="1"/>
          </p:cNvSpPr>
          <p:nvPr/>
        </p:nvSpPr>
        <p:spPr bwMode="auto">
          <a:xfrm>
            <a:off x="779463" y="4818063"/>
            <a:ext cx="19208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just" eaLnBrk="1" hangingPunct="1"/>
            <a:r>
              <a:rPr lang="zh-CN" altLang="en-US" sz="1600">
                <a:solidFill>
                  <a:schemeClr val="bg2"/>
                </a:solidFill>
                <a:latin typeface="微软雅黑" pitchFamily="34" charset="-122"/>
                <a:ea typeface="微软雅黑" pitchFamily="34" charset="-122"/>
              </a:rPr>
              <a:t>请输入您的文字请输入您的文字请输入您的文字请输入您的文字请输入您的文字</a:t>
            </a:r>
          </a:p>
        </p:txBody>
      </p:sp>
      <p:sp>
        <p:nvSpPr>
          <p:cNvPr id="19473" name="TextBox 35"/>
          <p:cNvSpPr txBox="1">
            <a:spLocks noChangeArrowheads="1"/>
          </p:cNvSpPr>
          <p:nvPr/>
        </p:nvSpPr>
        <p:spPr bwMode="auto">
          <a:xfrm>
            <a:off x="3371850" y="4818063"/>
            <a:ext cx="19208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just" eaLnBrk="1" hangingPunct="1"/>
            <a:r>
              <a:rPr lang="zh-CN" altLang="en-US" sz="1600">
                <a:solidFill>
                  <a:schemeClr val="bg2"/>
                </a:solidFill>
                <a:latin typeface="微软雅黑" pitchFamily="34" charset="-122"/>
                <a:ea typeface="微软雅黑" pitchFamily="34" charset="-122"/>
              </a:rPr>
              <a:t>请输入您的文字请输入您的文字请输入您的文字请输入您的文字请输入您的文字</a:t>
            </a:r>
          </a:p>
        </p:txBody>
      </p:sp>
      <p:sp>
        <p:nvSpPr>
          <p:cNvPr id="19474" name="TextBox 36"/>
          <p:cNvSpPr txBox="1">
            <a:spLocks noChangeArrowheads="1"/>
          </p:cNvSpPr>
          <p:nvPr/>
        </p:nvSpPr>
        <p:spPr bwMode="auto">
          <a:xfrm>
            <a:off x="5926138" y="4818063"/>
            <a:ext cx="1919287"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just" eaLnBrk="1" hangingPunct="1"/>
            <a:r>
              <a:rPr lang="zh-CN" altLang="en-US" sz="1600">
                <a:solidFill>
                  <a:schemeClr val="bg2"/>
                </a:solidFill>
                <a:latin typeface="微软雅黑" pitchFamily="34" charset="-122"/>
                <a:ea typeface="微软雅黑" pitchFamily="34" charset="-122"/>
              </a:rPr>
              <a:t>请输入您的文字请输入您的文字请输入您的文字请输入您的文字请输入您的文字</a:t>
            </a:r>
          </a:p>
        </p:txBody>
      </p:sp>
    </p:spTree>
  </p:cSld>
  <p:clrMapOvr>
    <a:masterClrMapping/>
  </p:clrMapOvr>
  <p:transition spd="slow" advTm="5769">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459"/>
                                        </p:tgtEl>
                                        <p:attrNameLst>
                                          <p:attrName>style.visibility</p:attrName>
                                        </p:attrNameLst>
                                      </p:cBhvr>
                                      <p:to>
                                        <p:strVal val="visible"/>
                                      </p:to>
                                    </p:set>
                                    <p:anim calcmode="lin" valueType="num">
                                      <p:cBhvr>
                                        <p:cTn id="7" dur="300" fill="hold"/>
                                        <p:tgtEl>
                                          <p:spTgt spid="19459"/>
                                        </p:tgtEl>
                                        <p:attrNameLst>
                                          <p:attrName>ppt_w</p:attrName>
                                        </p:attrNameLst>
                                      </p:cBhvr>
                                      <p:tavLst>
                                        <p:tav tm="0">
                                          <p:val>
                                            <p:fltVal val="0"/>
                                          </p:val>
                                        </p:tav>
                                        <p:tav tm="100000">
                                          <p:val>
                                            <p:strVal val="#ppt_w"/>
                                          </p:val>
                                        </p:tav>
                                      </p:tavLst>
                                    </p:anim>
                                    <p:anim calcmode="lin" valueType="num">
                                      <p:cBhvr>
                                        <p:cTn id="8" dur="300" fill="hold"/>
                                        <p:tgtEl>
                                          <p:spTgt spid="19459"/>
                                        </p:tgtEl>
                                        <p:attrNameLst>
                                          <p:attrName>ppt_h</p:attrName>
                                        </p:attrNameLst>
                                      </p:cBhvr>
                                      <p:tavLst>
                                        <p:tav tm="0">
                                          <p:val>
                                            <p:fltVal val="0"/>
                                          </p:val>
                                        </p:tav>
                                        <p:tav tm="100000">
                                          <p:val>
                                            <p:strVal val="#ppt_h"/>
                                          </p:val>
                                        </p:tav>
                                      </p:tavLst>
                                    </p:anim>
                                    <p:animEffect transition="in" filter="fade">
                                      <p:cBhvr>
                                        <p:cTn id="9" dur="300"/>
                                        <p:tgtEl>
                                          <p:spTgt spid="19459"/>
                                        </p:tgtEl>
                                      </p:cBhvr>
                                    </p:animEffect>
                                  </p:childTnLst>
                                </p:cTn>
                              </p:par>
                            </p:childTnLst>
                          </p:cTn>
                        </p:par>
                        <p:par>
                          <p:cTn id="10" fill="hold" nodeType="afterGroup">
                            <p:stCondLst>
                              <p:cond delay="3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9458"/>
                                        </p:tgtEl>
                                        <p:attrNameLst>
                                          <p:attrName>style.visibility</p:attrName>
                                        </p:attrNameLst>
                                      </p:cBhvr>
                                      <p:to>
                                        <p:strVal val="visible"/>
                                      </p:to>
                                    </p:set>
                                    <p:anim calcmode="lin" valueType="num">
                                      <p:cBhvr>
                                        <p:cTn id="13" dur="400" fill="hold"/>
                                        <p:tgtEl>
                                          <p:spTgt spid="19458"/>
                                        </p:tgtEl>
                                        <p:attrNameLst>
                                          <p:attrName>ppt_x</p:attrName>
                                        </p:attrNameLst>
                                      </p:cBhvr>
                                      <p:tavLst>
                                        <p:tav tm="0">
                                          <p:val>
                                            <p:strVal val="#ppt_x"/>
                                          </p:val>
                                        </p:tav>
                                        <p:tav tm="50000">
                                          <p:val>
                                            <p:strVal val="#ppt_x+.1"/>
                                          </p:val>
                                        </p:tav>
                                        <p:tav tm="100000">
                                          <p:val>
                                            <p:strVal val="#ppt_x"/>
                                          </p:val>
                                        </p:tav>
                                      </p:tavLst>
                                    </p:anim>
                                    <p:anim calcmode="lin" valueType="num">
                                      <p:cBhvr>
                                        <p:cTn id="14" dur="400" fill="hold"/>
                                        <p:tgtEl>
                                          <p:spTgt spid="19458"/>
                                        </p:tgtEl>
                                        <p:attrNameLst>
                                          <p:attrName>ppt_y</p:attrName>
                                        </p:attrNameLst>
                                      </p:cBhvr>
                                      <p:tavLst>
                                        <p:tav tm="0">
                                          <p:val>
                                            <p:strVal val="#ppt_y"/>
                                          </p:val>
                                        </p:tav>
                                        <p:tav tm="100000">
                                          <p:val>
                                            <p:strVal val="#ppt_y"/>
                                          </p:val>
                                        </p:tav>
                                      </p:tavLst>
                                    </p:anim>
                                    <p:anim calcmode="lin" valueType="num">
                                      <p:cBhvr>
                                        <p:cTn id="15" dur="400" fill="hold"/>
                                        <p:tgtEl>
                                          <p:spTgt spid="19458"/>
                                        </p:tgtEl>
                                        <p:attrNameLst>
                                          <p:attrName>ppt_h</p:attrName>
                                        </p:attrNameLst>
                                      </p:cBhvr>
                                      <p:tavLst>
                                        <p:tav tm="0">
                                          <p:val>
                                            <p:strVal val="#ppt_h/10"/>
                                          </p:val>
                                        </p:tav>
                                        <p:tav tm="50000">
                                          <p:val>
                                            <p:strVal val="#ppt_h+.01"/>
                                          </p:val>
                                        </p:tav>
                                        <p:tav tm="100000">
                                          <p:val>
                                            <p:strVal val="#ppt_h"/>
                                          </p:val>
                                        </p:tav>
                                      </p:tavLst>
                                    </p:anim>
                                    <p:anim calcmode="lin" valueType="num">
                                      <p:cBhvr>
                                        <p:cTn id="16" dur="400" fill="hold"/>
                                        <p:tgtEl>
                                          <p:spTgt spid="19458"/>
                                        </p:tgtEl>
                                        <p:attrNameLst>
                                          <p:attrName>ppt_w</p:attrName>
                                        </p:attrNameLst>
                                      </p:cBhvr>
                                      <p:tavLst>
                                        <p:tav tm="0">
                                          <p:val>
                                            <p:strVal val="#ppt_w/10"/>
                                          </p:val>
                                        </p:tav>
                                        <p:tav tm="50000">
                                          <p:val>
                                            <p:strVal val="#ppt_w+.01"/>
                                          </p:val>
                                        </p:tav>
                                        <p:tav tm="100000">
                                          <p:val>
                                            <p:strVal val="#ppt_w"/>
                                          </p:val>
                                        </p:tav>
                                      </p:tavLst>
                                    </p:anim>
                                    <p:animEffect transition="in" filter="fade">
                                      <p:cBhvr>
                                        <p:cTn id="17" dur="400" tmFilter="0,0; .5, 1; 1, 1"/>
                                        <p:tgtEl>
                                          <p:spTgt spid="19458"/>
                                        </p:tgtEl>
                                      </p:cBhvr>
                                    </p:animEffect>
                                  </p:childTnLst>
                                </p:cTn>
                              </p:par>
                            </p:childTnLst>
                          </p:cTn>
                        </p:par>
                        <p:par>
                          <p:cTn id="18" fill="hold" nodeType="afterGroup">
                            <p:stCondLst>
                              <p:cond delay="980"/>
                            </p:stCondLst>
                            <p:childTnLst>
                              <p:par>
                                <p:cTn id="19" presetID="22" presetClass="entr" presetSubtype="8" fill="hold" grpId="0" nodeType="afterEffect">
                                  <p:stCondLst>
                                    <p:cond delay="0"/>
                                  </p:stCondLst>
                                  <p:childTnLst>
                                    <p:set>
                                      <p:cBhvr>
                                        <p:cTn id="20" dur="1" fill="hold">
                                          <p:stCondLst>
                                            <p:cond delay="0"/>
                                          </p:stCondLst>
                                        </p:cTn>
                                        <p:tgtEl>
                                          <p:spTgt spid="19462"/>
                                        </p:tgtEl>
                                        <p:attrNameLst>
                                          <p:attrName>style.visibility</p:attrName>
                                        </p:attrNameLst>
                                      </p:cBhvr>
                                      <p:to>
                                        <p:strVal val="visible"/>
                                      </p:to>
                                    </p:set>
                                    <p:animEffect transition="in" filter="wipe(left)">
                                      <p:cBhvr>
                                        <p:cTn id="21" dur="500"/>
                                        <p:tgtEl>
                                          <p:spTgt spid="19462"/>
                                        </p:tgtEl>
                                      </p:cBhvr>
                                    </p:animEffect>
                                  </p:childTnLst>
                                </p:cTn>
                              </p:par>
                            </p:childTnLst>
                          </p:cTn>
                        </p:par>
                        <p:par>
                          <p:cTn id="22" fill="hold" nodeType="afterGroup">
                            <p:stCondLst>
                              <p:cond delay="1480"/>
                            </p:stCondLst>
                            <p:childTnLst>
                              <p:par>
                                <p:cTn id="23" presetID="22" presetClass="entr" presetSubtype="1" fill="hold" grpId="0" nodeType="afterEffect">
                                  <p:stCondLst>
                                    <p:cond delay="0"/>
                                  </p:stCondLst>
                                  <p:childTnLst>
                                    <p:set>
                                      <p:cBhvr>
                                        <p:cTn id="24" dur="1" fill="hold">
                                          <p:stCondLst>
                                            <p:cond delay="0"/>
                                          </p:stCondLst>
                                        </p:cTn>
                                        <p:tgtEl>
                                          <p:spTgt spid="19460"/>
                                        </p:tgtEl>
                                        <p:attrNameLst>
                                          <p:attrName>style.visibility</p:attrName>
                                        </p:attrNameLst>
                                      </p:cBhvr>
                                      <p:to>
                                        <p:strVal val="visible"/>
                                      </p:to>
                                    </p:set>
                                    <p:animEffect transition="in" filter="wipe(up)">
                                      <p:cBhvr>
                                        <p:cTn id="25" dur="300"/>
                                        <p:tgtEl>
                                          <p:spTgt spid="19460"/>
                                        </p:tgtEl>
                                      </p:cBhvr>
                                    </p:animEffect>
                                  </p:childTnLst>
                                </p:cTn>
                              </p:par>
                            </p:childTnLst>
                          </p:cTn>
                        </p:par>
                        <p:par>
                          <p:cTn id="26" fill="hold" nodeType="afterGroup">
                            <p:stCondLst>
                              <p:cond delay="1780"/>
                            </p:stCondLst>
                            <p:childTnLst>
                              <p:par>
                                <p:cTn id="27" presetID="22" presetClass="entr" presetSubtype="2" fill="hold" grpId="0" nodeType="afterEffect">
                                  <p:stCondLst>
                                    <p:cond delay="0"/>
                                  </p:stCondLst>
                                  <p:childTnLst>
                                    <p:set>
                                      <p:cBhvr>
                                        <p:cTn id="28" dur="1" fill="hold">
                                          <p:stCondLst>
                                            <p:cond delay="0"/>
                                          </p:stCondLst>
                                        </p:cTn>
                                        <p:tgtEl>
                                          <p:spTgt spid="19461"/>
                                        </p:tgtEl>
                                        <p:attrNameLst>
                                          <p:attrName>style.visibility</p:attrName>
                                        </p:attrNameLst>
                                      </p:cBhvr>
                                      <p:to>
                                        <p:strVal val="visible"/>
                                      </p:to>
                                    </p:set>
                                    <p:animEffect transition="in" filter="wipe(right)">
                                      <p:cBhvr>
                                        <p:cTn id="29" dur="500"/>
                                        <p:tgtEl>
                                          <p:spTgt spid="19461"/>
                                        </p:tgtEl>
                                      </p:cBhvr>
                                    </p:animEffect>
                                  </p:childTnLst>
                                </p:cTn>
                              </p:par>
                            </p:childTnLst>
                          </p:cTn>
                        </p:par>
                        <p:par>
                          <p:cTn id="30" fill="hold" nodeType="afterGroup">
                            <p:stCondLst>
                              <p:cond delay="2280"/>
                            </p:stCondLst>
                            <p:childTnLst>
                              <p:par>
                                <p:cTn id="31" presetID="2" presetClass="entr" presetSubtype="6" fill="hold" grpId="0" nodeType="afterEffect">
                                  <p:stCondLst>
                                    <p:cond delay="0"/>
                                  </p:stCondLst>
                                  <p:childTnLst>
                                    <p:set>
                                      <p:cBhvr>
                                        <p:cTn id="32" dur="1" fill="hold">
                                          <p:stCondLst>
                                            <p:cond delay="0"/>
                                          </p:stCondLst>
                                        </p:cTn>
                                        <p:tgtEl>
                                          <p:spTgt spid="19463"/>
                                        </p:tgtEl>
                                        <p:attrNameLst>
                                          <p:attrName>style.visibility</p:attrName>
                                        </p:attrNameLst>
                                      </p:cBhvr>
                                      <p:to>
                                        <p:strVal val="visible"/>
                                      </p:to>
                                    </p:set>
                                    <p:anim calcmode="lin" valueType="num">
                                      <p:cBhvr additive="base">
                                        <p:cTn id="33" dur="400" fill="hold"/>
                                        <p:tgtEl>
                                          <p:spTgt spid="19463"/>
                                        </p:tgtEl>
                                        <p:attrNameLst>
                                          <p:attrName>ppt_x</p:attrName>
                                        </p:attrNameLst>
                                      </p:cBhvr>
                                      <p:tavLst>
                                        <p:tav tm="0">
                                          <p:val>
                                            <p:strVal val="1+#ppt_w/2"/>
                                          </p:val>
                                        </p:tav>
                                        <p:tav tm="100000">
                                          <p:val>
                                            <p:strVal val="#ppt_x"/>
                                          </p:val>
                                        </p:tav>
                                      </p:tavLst>
                                    </p:anim>
                                    <p:anim calcmode="lin" valueType="num">
                                      <p:cBhvr additive="base">
                                        <p:cTn id="34" dur="400" fill="hold"/>
                                        <p:tgtEl>
                                          <p:spTgt spid="19463"/>
                                        </p:tgtEl>
                                        <p:attrNameLst>
                                          <p:attrName>ppt_y</p:attrName>
                                        </p:attrNameLst>
                                      </p:cBhvr>
                                      <p:tavLst>
                                        <p:tav tm="0">
                                          <p:val>
                                            <p:strVal val="1+#ppt_h/2"/>
                                          </p:val>
                                        </p:tav>
                                        <p:tav tm="100000">
                                          <p:val>
                                            <p:strVal val="#ppt_y"/>
                                          </p:val>
                                        </p:tav>
                                      </p:tavLst>
                                    </p:anim>
                                  </p:childTnLst>
                                </p:cTn>
                              </p:par>
                            </p:childTnLst>
                          </p:cTn>
                        </p:par>
                        <p:par>
                          <p:cTn id="35" fill="hold" nodeType="afterGroup">
                            <p:stCondLst>
                              <p:cond delay="2680"/>
                            </p:stCondLst>
                            <p:childTnLst>
                              <p:par>
                                <p:cTn id="36" presetID="31" presetClass="entr" presetSubtype="0" fill="hold" grpId="0" nodeType="afterEffect">
                                  <p:stCondLst>
                                    <p:cond delay="0"/>
                                  </p:stCondLst>
                                  <p:childTnLst>
                                    <p:set>
                                      <p:cBhvr>
                                        <p:cTn id="37" dur="1" fill="hold">
                                          <p:stCondLst>
                                            <p:cond delay="0"/>
                                          </p:stCondLst>
                                        </p:cTn>
                                        <p:tgtEl>
                                          <p:spTgt spid="19464"/>
                                        </p:tgtEl>
                                        <p:attrNameLst>
                                          <p:attrName>style.visibility</p:attrName>
                                        </p:attrNameLst>
                                      </p:cBhvr>
                                      <p:to>
                                        <p:strVal val="visible"/>
                                      </p:to>
                                    </p:set>
                                    <p:anim calcmode="lin" valueType="num">
                                      <p:cBhvr>
                                        <p:cTn id="38" dur="400" fill="hold"/>
                                        <p:tgtEl>
                                          <p:spTgt spid="19464"/>
                                        </p:tgtEl>
                                        <p:attrNameLst>
                                          <p:attrName>ppt_w</p:attrName>
                                        </p:attrNameLst>
                                      </p:cBhvr>
                                      <p:tavLst>
                                        <p:tav tm="0">
                                          <p:val>
                                            <p:fltVal val="0"/>
                                          </p:val>
                                        </p:tav>
                                        <p:tav tm="100000">
                                          <p:val>
                                            <p:strVal val="#ppt_w"/>
                                          </p:val>
                                        </p:tav>
                                      </p:tavLst>
                                    </p:anim>
                                    <p:anim calcmode="lin" valueType="num">
                                      <p:cBhvr>
                                        <p:cTn id="39" dur="400" fill="hold"/>
                                        <p:tgtEl>
                                          <p:spTgt spid="19464"/>
                                        </p:tgtEl>
                                        <p:attrNameLst>
                                          <p:attrName>ppt_h</p:attrName>
                                        </p:attrNameLst>
                                      </p:cBhvr>
                                      <p:tavLst>
                                        <p:tav tm="0">
                                          <p:val>
                                            <p:fltVal val="0"/>
                                          </p:val>
                                        </p:tav>
                                        <p:tav tm="100000">
                                          <p:val>
                                            <p:strVal val="#ppt_h"/>
                                          </p:val>
                                        </p:tav>
                                      </p:tavLst>
                                    </p:anim>
                                    <p:anim calcmode="lin" valueType="num">
                                      <p:cBhvr>
                                        <p:cTn id="40" dur="400" fill="hold"/>
                                        <p:tgtEl>
                                          <p:spTgt spid="19464"/>
                                        </p:tgtEl>
                                        <p:attrNameLst>
                                          <p:attrName>style.rotation</p:attrName>
                                        </p:attrNameLst>
                                      </p:cBhvr>
                                      <p:tavLst>
                                        <p:tav tm="0">
                                          <p:val>
                                            <p:fltVal val="90"/>
                                          </p:val>
                                        </p:tav>
                                        <p:tav tm="100000">
                                          <p:val>
                                            <p:fltVal val="0"/>
                                          </p:val>
                                        </p:tav>
                                      </p:tavLst>
                                    </p:anim>
                                    <p:animEffect transition="in" filter="fade">
                                      <p:cBhvr>
                                        <p:cTn id="41" dur="400"/>
                                        <p:tgtEl>
                                          <p:spTgt spid="19464"/>
                                        </p:tgtEl>
                                      </p:cBhvr>
                                    </p:animEffect>
                                  </p:childTnLst>
                                </p:cTn>
                              </p:par>
                            </p:childTnLst>
                          </p:cTn>
                        </p:par>
                        <p:par>
                          <p:cTn id="42" fill="hold" nodeType="afterGroup">
                            <p:stCondLst>
                              <p:cond delay="3080"/>
                            </p:stCondLst>
                            <p:childTnLst>
                              <p:par>
                                <p:cTn id="43" presetID="2" presetClass="entr" presetSubtype="6" fill="hold" grpId="0" nodeType="afterEffect">
                                  <p:stCondLst>
                                    <p:cond delay="0"/>
                                  </p:stCondLst>
                                  <p:childTnLst>
                                    <p:set>
                                      <p:cBhvr>
                                        <p:cTn id="44" dur="1" fill="hold">
                                          <p:stCondLst>
                                            <p:cond delay="0"/>
                                          </p:stCondLst>
                                        </p:cTn>
                                        <p:tgtEl>
                                          <p:spTgt spid="19465"/>
                                        </p:tgtEl>
                                        <p:attrNameLst>
                                          <p:attrName>style.visibility</p:attrName>
                                        </p:attrNameLst>
                                      </p:cBhvr>
                                      <p:to>
                                        <p:strVal val="visible"/>
                                      </p:to>
                                    </p:set>
                                    <p:anim calcmode="lin" valueType="num">
                                      <p:cBhvr additive="base">
                                        <p:cTn id="45" dur="400" fill="hold"/>
                                        <p:tgtEl>
                                          <p:spTgt spid="19465"/>
                                        </p:tgtEl>
                                        <p:attrNameLst>
                                          <p:attrName>ppt_x</p:attrName>
                                        </p:attrNameLst>
                                      </p:cBhvr>
                                      <p:tavLst>
                                        <p:tav tm="0">
                                          <p:val>
                                            <p:strVal val="1+#ppt_w/2"/>
                                          </p:val>
                                        </p:tav>
                                        <p:tav tm="100000">
                                          <p:val>
                                            <p:strVal val="#ppt_x"/>
                                          </p:val>
                                        </p:tav>
                                      </p:tavLst>
                                    </p:anim>
                                    <p:anim calcmode="lin" valueType="num">
                                      <p:cBhvr additive="base">
                                        <p:cTn id="46" dur="400" fill="hold"/>
                                        <p:tgtEl>
                                          <p:spTgt spid="19465"/>
                                        </p:tgtEl>
                                        <p:attrNameLst>
                                          <p:attrName>ppt_y</p:attrName>
                                        </p:attrNameLst>
                                      </p:cBhvr>
                                      <p:tavLst>
                                        <p:tav tm="0">
                                          <p:val>
                                            <p:strVal val="1+#ppt_h/2"/>
                                          </p:val>
                                        </p:tav>
                                        <p:tav tm="100000">
                                          <p:val>
                                            <p:strVal val="#ppt_y"/>
                                          </p:val>
                                        </p:tav>
                                      </p:tavLst>
                                    </p:anim>
                                  </p:childTnLst>
                                </p:cTn>
                              </p:par>
                            </p:childTnLst>
                          </p:cTn>
                        </p:par>
                        <p:par>
                          <p:cTn id="47" fill="hold" nodeType="afterGroup">
                            <p:stCondLst>
                              <p:cond delay="3480"/>
                            </p:stCondLst>
                            <p:childTnLst>
                              <p:par>
                                <p:cTn id="48" presetID="31" presetClass="entr" presetSubtype="0" fill="hold" grpId="0" nodeType="afterEffect">
                                  <p:stCondLst>
                                    <p:cond delay="0"/>
                                  </p:stCondLst>
                                  <p:childTnLst>
                                    <p:set>
                                      <p:cBhvr>
                                        <p:cTn id="49" dur="1" fill="hold">
                                          <p:stCondLst>
                                            <p:cond delay="0"/>
                                          </p:stCondLst>
                                        </p:cTn>
                                        <p:tgtEl>
                                          <p:spTgt spid="19470"/>
                                        </p:tgtEl>
                                        <p:attrNameLst>
                                          <p:attrName>style.visibility</p:attrName>
                                        </p:attrNameLst>
                                      </p:cBhvr>
                                      <p:to>
                                        <p:strVal val="visible"/>
                                      </p:to>
                                    </p:set>
                                    <p:anim calcmode="lin" valueType="num">
                                      <p:cBhvr>
                                        <p:cTn id="50" dur="400" fill="hold"/>
                                        <p:tgtEl>
                                          <p:spTgt spid="19470"/>
                                        </p:tgtEl>
                                        <p:attrNameLst>
                                          <p:attrName>ppt_w</p:attrName>
                                        </p:attrNameLst>
                                      </p:cBhvr>
                                      <p:tavLst>
                                        <p:tav tm="0">
                                          <p:val>
                                            <p:fltVal val="0"/>
                                          </p:val>
                                        </p:tav>
                                        <p:tav tm="100000">
                                          <p:val>
                                            <p:strVal val="#ppt_w"/>
                                          </p:val>
                                        </p:tav>
                                      </p:tavLst>
                                    </p:anim>
                                    <p:anim calcmode="lin" valueType="num">
                                      <p:cBhvr>
                                        <p:cTn id="51" dur="400" fill="hold"/>
                                        <p:tgtEl>
                                          <p:spTgt spid="19470"/>
                                        </p:tgtEl>
                                        <p:attrNameLst>
                                          <p:attrName>ppt_h</p:attrName>
                                        </p:attrNameLst>
                                      </p:cBhvr>
                                      <p:tavLst>
                                        <p:tav tm="0">
                                          <p:val>
                                            <p:fltVal val="0"/>
                                          </p:val>
                                        </p:tav>
                                        <p:tav tm="100000">
                                          <p:val>
                                            <p:strVal val="#ppt_h"/>
                                          </p:val>
                                        </p:tav>
                                      </p:tavLst>
                                    </p:anim>
                                    <p:anim calcmode="lin" valueType="num">
                                      <p:cBhvr>
                                        <p:cTn id="52" dur="400" fill="hold"/>
                                        <p:tgtEl>
                                          <p:spTgt spid="19470"/>
                                        </p:tgtEl>
                                        <p:attrNameLst>
                                          <p:attrName>style.rotation</p:attrName>
                                        </p:attrNameLst>
                                      </p:cBhvr>
                                      <p:tavLst>
                                        <p:tav tm="0">
                                          <p:val>
                                            <p:fltVal val="90"/>
                                          </p:val>
                                        </p:tav>
                                        <p:tav tm="100000">
                                          <p:val>
                                            <p:fltVal val="0"/>
                                          </p:val>
                                        </p:tav>
                                      </p:tavLst>
                                    </p:anim>
                                    <p:animEffect transition="in" filter="fade">
                                      <p:cBhvr>
                                        <p:cTn id="53" dur="400"/>
                                        <p:tgtEl>
                                          <p:spTgt spid="19470"/>
                                        </p:tgtEl>
                                      </p:cBhvr>
                                    </p:animEffect>
                                  </p:childTnLst>
                                </p:cTn>
                              </p:par>
                            </p:childTnLst>
                          </p:cTn>
                        </p:par>
                        <p:par>
                          <p:cTn id="54" fill="hold" nodeType="afterGroup">
                            <p:stCondLst>
                              <p:cond delay="3880"/>
                            </p:stCondLst>
                            <p:childTnLst>
                              <p:par>
                                <p:cTn id="55" presetID="2" presetClass="entr" presetSubtype="6" fill="hold" grpId="0" nodeType="afterEffect">
                                  <p:stCondLst>
                                    <p:cond delay="0"/>
                                  </p:stCondLst>
                                  <p:childTnLst>
                                    <p:set>
                                      <p:cBhvr>
                                        <p:cTn id="56" dur="1" fill="hold">
                                          <p:stCondLst>
                                            <p:cond delay="0"/>
                                          </p:stCondLst>
                                        </p:cTn>
                                        <p:tgtEl>
                                          <p:spTgt spid="19466"/>
                                        </p:tgtEl>
                                        <p:attrNameLst>
                                          <p:attrName>style.visibility</p:attrName>
                                        </p:attrNameLst>
                                      </p:cBhvr>
                                      <p:to>
                                        <p:strVal val="visible"/>
                                      </p:to>
                                    </p:set>
                                    <p:anim calcmode="lin" valueType="num">
                                      <p:cBhvr additive="base">
                                        <p:cTn id="57" dur="400" fill="hold"/>
                                        <p:tgtEl>
                                          <p:spTgt spid="19466"/>
                                        </p:tgtEl>
                                        <p:attrNameLst>
                                          <p:attrName>ppt_x</p:attrName>
                                        </p:attrNameLst>
                                      </p:cBhvr>
                                      <p:tavLst>
                                        <p:tav tm="0">
                                          <p:val>
                                            <p:strVal val="1+#ppt_w/2"/>
                                          </p:val>
                                        </p:tav>
                                        <p:tav tm="100000">
                                          <p:val>
                                            <p:strVal val="#ppt_x"/>
                                          </p:val>
                                        </p:tav>
                                      </p:tavLst>
                                    </p:anim>
                                    <p:anim calcmode="lin" valueType="num">
                                      <p:cBhvr additive="base">
                                        <p:cTn id="58" dur="400" fill="hold"/>
                                        <p:tgtEl>
                                          <p:spTgt spid="19466"/>
                                        </p:tgtEl>
                                        <p:attrNameLst>
                                          <p:attrName>ppt_y</p:attrName>
                                        </p:attrNameLst>
                                      </p:cBhvr>
                                      <p:tavLst>
                                        <p:tav tm="0">
                                          <p:val>
                                            <p:strVal val="1+#ppt_h/2"/>
                                          </p:val>
                                        </p:tav>
                                        <p:tav tm="100000">
                                          <p:val>
                                            <p:strVal val="#ppt_y"/>
                                          </p:val>
                                        </p:tav>
                                      </p:tavLst>
                                    </p:anim>
                                  </p:childTnLst>
                                </p:cTn>
                              </p:par>
                            </p:childTnLst>
                          </p:cTn>
                        </p:par>
                        <p:par>
                          <p:cTn id="59" fill="hold" nodeType="afterGroup">
                            <p:stCondLst>
                              <p:cond delay="4280"/>
                            </p:stCondLst>
                            <p:childTnLst>
                              <p:par>
                                <p:cTn id="60" presetID="31" presetClass="entr" presetSubtype="0" fill="hold" grpId="0" nodeType="afterEffect">
                                  <p:stCondLst>
                                    <p:cond delay="0"/>
                                  </p:stCondLst>
                                  <p:childTnLst>
                                    <p:set>
                                      <p:cBhvr>
                                        <p:cTn id="61" dur="1" fill="hold">
                                          <p:stCondLst>
                                            <p:cond delay="0"/>
                                          </p:stCondLst>
                                        </p:cTn>
                                        <p:tgtEl>
                                          <p:spTgt spid="19471"/>
                                        </p:tgtEl>
                                        <p:attrNameLst>
                                          <p:attrName>style.visibility</p:attrName>
                                        </p:attrNameLst>
                                      </p:cBhvr>
                                      <p:to>
                                        <p:strVal val="visible"/>
                                      </p:to>
                                    </p:set>
                                    <p:anim calcmode="lin" valueType="num">
                                      <p:cBhvr>
                                        <p:cTn id="62" dur="400" fill="hold"/>
                                        <p:tgtEl>
                                          <p:spTgt spid="19471"/>
                                        </p:tgtEl>
                                        <p:attrNameLst>
                                          <p:attrName>ppt_w</p:attrName>
                                        </p:attrNameLst>
                                      </p:cBhvr>
                                      <p:tavLst>
                                        <p:tav tm="0">
                                          <p:val>
                                            <p:fltVal val="0"/>
                                          </p:val>
                                        </p:tav>
                                        <p:tav tm="100000">
                                          <p:val>
                                            <p:strVal val="#ppt_w"/>
                                          </p:val>
                                        </p:tav>
                                      </p:tavLst>
                                    </p:anim>
                                    <p:anim calcmode="lin" valueType="num">
                                      <p:cBhvr>
                                        <p:cTn id="63" dur="400" fill="hold"/>
                                        <p:tgtEl>
                                          <p:spTgt spid="19471"/>
                                        </p:tgtEl>
                                        <p:attrNameLst>
                                          <p:attrName>ppt_h</p:attrName>
                                        </p:attrNameLst>
                                      </p:cBhvr>
                                      <p:tavLst>
                                        <p:tav tm="0">
                                          <p:val>
                                            <p:fltVal val="0"/>
                                          </p:val>
                                        </p:tav>
                                        <p:tav tm="100000">
                                          <p:val>
                                            <p:strVal val="#ppt_h"/>
                                          </p:val>
                                        </p:tav>
                                      </p:tavLst>
                                    </p:anim>
                                    <p:anim calcmode="lin" valueType="num">
                                      <p:cBhvr>
                                        <p:cTn id="64" dur="400" fill="hold"/>
                                        <p:tgtEl>
                                          <p:spTgt spid="19471"/>
                                        </p:tgtEl>
                                        <p:attrNameLst>
                                          <p:attrName>style.rotation</p:attrName>
                                        </p:attrNameLst>
                                      </p:cBhvr>
                                      <p:tavLst>
                                        <p:tav tm="0">
                                          <p:val>
                                            <p:fltVal val="90"/>
                                          </p:val>
                                        </p:tav>
                                        <p:tav tm="100000">
                                          <p:val>
                                            <p:fltVal val="0"/>
                                          </p:val>
                                        </p:tav>
                                      </p:tavLst>
                                    </p:anim>
                                    <p:animEffect transition="in" filter="fade">
                                      <p:cBhvr>
                                        <p:cTn id="65" dur="400"/>
                                        <p:tgtEl>
                                          <p:spTgt spid="19471"/>
                                        </p:tgtEl>
                                      </p:cBhvr>
                                    </p:animEffect>
                                  </p:childTnLst>
                                </p:cTn>
                              </p:par>
                            </p:childTnLst>
                          </p:cTn>
                        </p:par>
                        <p:par>
                          <p:cTn id="66" fill="hold" nodeType="afterGroup">
                            <p:stCondLst>
                              <p:cond delay="4680"/>
                            </p:stCondLst>
                            <p:childTnLst>
                              <p:par>
                                <p:cTn id="67" presetID="2" presetClass="entr" presetSubtype="6" fill="hold" grpId="0" nodeType="afterEffect">
                                  <p:stCondLst>
                                    <p:cond delay="0"/>
                                  </p:stCondLst>
                                  <p:childTnLst>
                                    <p:set>
                                      <p:cBhvr>
                                        <p:cTn id="68" dur="1" fill="hold">
                                          <p:stCondLst>
                                            <p:cond delay="0"/>
                                          </p:stCondLst>
                                        </p:cTn>
                                        <p:tgtEl>
                                          <p:spTgt spid="19469"/>
                                        </p:tgtEl>
                                        <p:attrNameLst>
                                          <p:attrName>style.visibility</p:attrName>
                                        </p:attrNameLst>
                                      </p:cBhvr>
                                      <p:to>
                                        <p:strVal val="visible"/>
                                      </p:to>
                                    </p:set>
                                    <p:anim calcmode="lin" valueType="num">
                                      <p:cBhvr additive="base">
                                        <p:cTn id="69" dur="400" fill="hold"/>
                                        <p:tgtEl>
                                          <p:spTgt spid="19469"/>
                                        </p:tgtEl>
                                        <p:attrNameLst>
                                          <p:attrName>ppt_x</p:attrName>
                                        </p:attrNameLst>
                                      </p:cBhvr>
                                      <p:tavLst>
                                        <p:tav tm="0">
                                          <p:val>
                                            <p:strVal val="1+#ppt_w/2"/>
                                          </p:val>
                                        </p:tav>
                                        <p:tav tm="100000">
                                          <p:val>
                                            <p:strVal val="#ppt_x"/>
                                          </p:val>
                                        </p:tav>
                                      </p:tavLst>
                                    </p:anim>
                                    <p:anim calcmode="lin" valueType="num">
                                      <p:cBhvr additive="base">
                                        <p:cTn id="70" dur="400" fill="hold"/>
                                        <p:tgtEl>
                                          <p:spTgt spid="19469"/>
                                        </p:tgtEl>
                                        <p:attrNameLst>
                                          <p:attrName>ppt_y</p:attrName>
                                        </p:attrNameLst>
                                      </p:cBhvr>
                                      <p:tavLst>
                                        <p:tav tm="0">
                                          <p:val>
                                            <p:strVal val="1+#ppt_h/2"/>
                                          </p:val>
                                        </p:tav>
                                        <p:tav tm="100000">
                                          <p:val>
                                            <p:strVal val="#ppt_y"/>
                                          </p:val>
                                        </p:tav>
                                      </p:tavLst>
                                    </p:anim>
                                  </p:childTnLst>
                                </p:cTn>
                              </p:par>
                            </p:childTnLst>
                          </p:cTn>
                        </p:par>
                        <p:par>
                          <p:cTn id="71" fill="hold" nodeType="afterGroup">
                            <p:stCondLst>
                              <p:cond delay="5080"/>
                            </p:stCondLst>
                            <p:childTnLst>
                              <p:par>
                                <p:cTn id="72" presetID="31" presetClass="entr" presetSubtype="0" fill="hold" grpId="0" nodeType="afterEffect">
                                  <p:stCondLst>
                                    <p:cond delay="0"/>
                                  </p:stCondLst>
                                  <p:childTnLst>
                                    <p:set>
                                      <p:cBhvr>
                                        <p:cTn id="73" dur="1" fill="hold">
                                          <p:stCondLst>
                                            <p:cond delay="0"/>
                                          </p:stCondLst>
                                        </p:cTn>
                                        <p:tgtEl>
                                          <p:spTgt spid="19474"/>
                                        </p:tgtEl>
                                        <p:attrNameLst>
                                          <p:attrName>style.visibility</p:attrName>
                                        </p:attrNameLst>
                                      </p:cBhvr>
                                      <p:to>
                                        <p:strVal val="visible"/>
                                      </p:to>
                                    </p:set>
                                    <p:anim calcmode="lin" valueType="num">
                                      <p:cBhvr>
                                        <p:cTn id="74" dur="400" fill="hold"/>
                                        <p:tgtEl>
                                          <p:spTgt spid="19474"/>
                                        </p:tgtEl>
                                        <p:attrNameLst>
                                          <p:attrName>ppt_w</p:attrName>
                                        </p:attrNameLst>
                                      </p:cBhvr>
                                      <p:tavLst>
                                        <p:tav tm="0">
                                          <p:val>
                                            <p:fltVal val="0"/>
                                          </p:val>
                                        </p:tav>
                                        <p:tav tm="100000">
                                          <p:val>
                                            <p:strVal val="#ppt_w"/>
                                          </p:val>
                                        </p:tav>
                                      </p:tavLst>
                                    </p:anim>
                                    <p:anim calcmode="lin" valueType="num">
                                      <p:cBhvr>
                                        <p:cTn id="75" dur="400" fill="hold"/>
                                        <p:tgtEl>
                                          <p:spTgt spid="19474"/>
                                        </p:tgtEl>
                                        <p:attrNameLst>
                                          <p:attrName>ppt_h</p:attrName>
                                        </p:attrNameLst>
                                      </p:cBhvr>
                                      <p:tavLst>
                                        <p:tav tm="0">
                                          <p:val>
                                            <p:fltVal val="0"/>
                                          </p:val>
                                        </p:tav>
                                        <p:tav tm="100000">
                                          <p:val>
                                            <p:strVal val="#ppt_h"/>
                                          </p:val>
                                        </p:tav>
                                      </p:tavLst>
                                    </p:anim>
                                    <p:anim calcmode="lin" valueType="num">
                                      <p:cBhvr>
                                        <p:cTn id="76" dur="400" fill="hold"/>
                                        <p:tgtEl>
                                          <p:spTgt spid="19474"/>
                                        </p:tgtEl>
                                        <p:attrNameLst>
                                          <p:attrName>style.rotation</p:attrName>
                                        </p:attrNameLst>
                                      </p:cBhvr>
                                      <p:tavLst>
                                        <p:tav tm="0">
                                          <p:val>
                                            <p:fltVal val="90"/>
                                          </p:val>
                                        </p:tav>
                                        <p:tav tm="100000">
                                          <p:val>
                                            <p:fltVal val="0"/>
                                          </p:val>
                                        </p:tav>
                                      </p:tavLst>
                                    </p:anim>
                                    <p:animEffect transition="in" filter="fade">
                                      <p:cBhvr>
                                        <p:cTn id="77" dur="400"/>
                                        <p:tgtEl>
                                          <p:spTgt spid="19474"/>
                                        </p:tgtEl>
                                      </p:cBhvr>
                                    </p:animEffect>
                                  </p:childTnLst>
                                </p:cTn>
                              </p:par>
                            </p:childTnLst>
                          </p:cTn>
                        </p:par>
                        <p:par>
                          <p:cTn id="78" fill="hold" nodeType="afterGroup">
                            <p:stCondLst>
                              <p:cond delay="5480"/>
                            </p:stCondLst>
                            <p:childTnLst>
                              <p:par>
                                <p:cTn id="79" presetID="2" presetClass="entr" presetSubtype="6" fill="hold" grpId="0" nodeType="afterEffect">
                                  <p:stCondLst>
                                    <p:cond delay="0"/>
                                  </p:stCondLst>
                                  <p:childTnLst>
                                    <p:set>
                                      <p:cBhvr>
                                        <p:cTn id="80" dur="1" fill="hold">
                                          <p:stCondLst>
                                            <p:cond delay="0"/>
                                          </p:stCondLst>
                                        </p:cTn>
                                        <p:tgtEl>
                                          <p:spTgt spid="19468"/>
                                        </p:tgtEl>
                                        <p:attrNameLst>
                                          <p:attrName>style.visibility</p:attrName>
                                        </p:attrNameLst>
                                      </p:cBhvr>
                                      <p:to>
                                        <p:strVal val="visible"/>
                                      </p:to>
                                    </p:set>
                                    <p:anim calcmode="lin" valueType="num">
                                      <p:cBhvr additive="base">
                                        <p:cTn id="81" dur="400" fill="hold"/>
                                        <p:tgtEl>
                                          <p:spTgt spid="19468"/>
                                        </p:tgtEl>
                                        <p:attrNameLst>
                                          <p:attrName>ppt_x</p:attrName>
                                        </p:attrNameLst>
                                      </p:cBhvr>
                                      <p:tavLst>
                                        <p:tav tm="0">
                                          <p:val>
                                            <p:strVal val="1+#ppt_w/2"/>
                                          </p:val>
                                        </p:tav>
                                        <p:tav tm="100000">
                                          <p:val>
                                            <p:strVal val="#ppt_x"/>
                                          </p:val>
                                        </p:tav>
                                      </p:tavLst>
                                    </p:anim>
                                    <p:anim calcmode="lin" valueType="num">
                                      <p:cBhvr additive="base">
                                        <p:cTn id="82" dur="400" fill="hold"/>
                                        <p:tgtEl>
                                          <p:spTgt spid="19468"/>
                                        </p:tgtEl>
                                        <p:attrNameLst>
                                          <p:attrName>ppt_y</p:attrName>
                                        </p:attrNameLst>
                                      </p:cBhvr>
                                      <p:tavLst>
                                        <p:tav tm="0">
                                          <p:val>
                                            <p:strVal val="1+#ppt_h/2"/>
                                          </p:val>
                                        </p:tav>
                                        <p:tav tm="100000">
                                          <p:val>
                                            <p:strVal val="#ppt_y"/>
                                          </p:val>
                                        </p:tav>
                                      </p:tavLst>
                                    </p:anim>
                                  </p:childTnLst>
                                </p:cTn>
                              </p:par>
                            </p:childTnLst>
                          </p:cTn>
                        </p:par>
                        <p:par>
                          <p:cTn id="83" fill="hold" nodeType="afterGroup">
                            <p:stCondLst>
                              <p:cond delay="5880"/>
                            </p:stCondLst>
                            <p:childTnLst>
                              <p:par>
                                <p:cTn id="84" presetID="31" presetClass="entr" presetSubtype="0" fill="hold" grpId="0" nodeType="afterEffect">
                                  <p:stCondLst>
                                    <p:cond delay="0"/>
                                  </p:stCondLst>
                                  <p:childTnLst>
                                    <p:set>
                                      <p:cBhvr>
                                        <p:cTn id="85" dur="1" fill="hold">
                                          <p:stCondLst>
                                            <p:cond delay="0"/>
                                          </p:stCondLst>
                                        </p:cTn>
                                        <p:tgtEl>
                                          <p:spTgt spid="19473"/>
                                        </p:tgtEl>
                                        <p:attrNameLst>
                                          <p:attrName>style.visibility</p:attrName>
                                        </p:attrNameLst>
                                      </p:cBhvr>
                                      <p:to>
                                        <p:strVal val="visible"/>
                                      </p:to>
                                    </p:set>
                                    <p:anim calcmode="lin" valueType="num">
                                      <p:cBhvr>
                                        <p:cTn id="86" dur="400" fill="hold"/>
                                        <p:tgtEl>
                                          <p:spTgt spid="19473"/>
                                        </p:tgtEl>
                                        <p:attrNameLst>
                                          <p:attrName>ppt_w</p:attrName>
                                        </p:attrNameLst>
                                      </p:cBhvr>
                                      <p:tavLst>
                                        <p:tav tm="0">
                                          <p:val>
                                            <p:fltVal val="0"/>
                                          </p:val>
                                        </p:tav>
                                        <p:tav tm="100000">
                                          <p:val>
                                            <p:strVal val="#ppt_w"/>
                                          </p:val>
                                        </p:tav>
                                      </p:tavLst>
                                    </p:anim>
                                    <p:anim calcmode="lin" valueType="num">
                                      <p:cBhvr>
                                        <p:cTn id="87" dur="400" fill="hold"/>
                                        <p:tgtEl>
                                          <p:spTgt spid="19473"/>
                                        </p:tgtEl>
                                        <p:attrNameLst>
                                          <p:attrName>ppt_h</p:attrName>
                                        </p:attrNameLst>
                                      </p:cBhvr>
                                      <p:tavLst>
                                        <p:tav tm="0">
                                          <p:val>
                                            <p:fltVal val="0"/>
                                          </p:val>
                                        </p:tav>
                                        <p:tav tm="100000">
                                          <p:val>
                                            <p:strVal val="#ppt_h"/>
                                          </p:val>
                                        </p:tav>
                                      </p:tavLst>
                                    </p:anim>
                                    <p:anim calcmode="lin" valueType="num">
                                      <p:cBhvr>
                                        <p:cTn id="88" dur="400" fill="hold"/>
                                        <p:tgtEl>
                                          <p:spTgt spid="19473"/>
                                        </p:tgtEl>
                                        <p:attrNameLst>
                                          <p:attrName>style.rotation</p:attrName>
                                        </p:attrNameLst>
                                      </p:cBhvr>
                                      <p:tavLst>
                                        <p:tav tm="0">
                                          <p:val>
                                            <p:fltVal val="90"/>
                                          </p:val>
                                        </p:tav>
                                        <p:tav tm="100000">
                                          <p:val>
                                            <p:fltVal val="0"/>
                                          </p:val>
                                        </p:tav>
                                      </p:tavLst>
                                    </p:anim>
                                    <p:animEffect transition="in" filter="fade">
                                      <p:cBhvr>
                                        <p:cTn id="89" dur="400"/>
                                        <p:tgtEl>
                                          <p:spTgt spid="19473"/>
                                        </p:tgtEl>
                                      </p:cBhvr>
                                    </p:animEffect>
                                  </p:childTnLst>
                                </p:cTn>
                              </p:par>
                            </p:childTnLst>
                          </p:cTn>
                        </p:par>
                        <p:par>
                          <p:cTn id="90" fill="hold" nodeType="afterGroup">
                            <p:stCondLst>
                              <p:cond delay="6280"/>
                            </p:stCondLst>
                            <p:childTnLst>
                              <p:par>
                                <p:cTn id="91" presetID="2" presetClass="entr" presetSubtype="6" fill="hold" grpId="0" nodeType="afterEffect">
                                  <p:stCondLst>
                                    <p:cond delay="0"/>
                                  </p:stCondLst>
                                  <p:childTnLst>
                                    <p:set>
                                      <p:cBhvr>
                                        <p:cTn id="92" dur="1" fill="hold">
                                          <p:stCondLst>
                                            <p:cond delay="0"/>
                                          </p:stCondLst>
                                        </p:cTn>
                                        <p:tgtEl>
                                          <p:spTgt spid="19467"/>
                                        </p:tgtEl>
                                        <p:attrNameLst>
                                          <p:attrName>style.visibility</p:attrName>
                                        </p:attrNameLst>
                                      </p:cBhvr>
                                      <p:to>
                                        <p:strVal val="visible"/>
                                      </p:to>
                                    </p:set>
                                    <p:anim calcmode="lin" valueType="num">
                                      <p:cBhvr additive="base">
                                        <p:cTn id="93" dur="400" fill="hold"/>
                                        <p:tgtEl>
                                          <p:spTgt spid="19467"/>
                                        </p:tgtEl>
                                        <p:attrNameLst>
                                          <p:attrName>ppt_x</p:attrName>
                                        </p:attrNameLst>
                                      </p:cBhvr>
                                      <p:tavLst>
                                        <p:tav tm="0">
                                          <p:val>
                                            <p:strVal val="1+#ppt_w/2"/>
                                          </p:val>
                                        </p:tav>
                                        <p:tav tm="100000">
                                          <p:val>
                                            <p:strVal val="#ppt_x"/>
                                          </p:val>
                                        </p:tav>
                                      </p:tavLst>
                                    </p:anim>
                                    <p:anim calcmode="lin" valueType="num">
                                      <p:cBhvr additive="base">
                                        <p:cTn id="94" dur="400" fill="hold"/>
                                        <p:tgtEl>
                                          <p:spTgt spid="19467"/>
                                        </p:tgtEl>
                                        <p:attrNameLst>
                                          <p:attrName>ppt_y</p:attrName>
                                        </p:attrNameLst>
                                      </p:cBhvr>
                                      <p:tavLst>
                                        <p:tav tm="0">
                                          <p:val>
                                            <p:strVal val="1+#ppt_h/2"/>
                                          </p:val>
                                        </p:tav>
                                        <p:tav tm="100000">
                                          <p:val>
                                            <p:strVal val="#ppt_y"/>
                                          </p:val>
                                        </p:tav>
                                      </p:tavLst>
                                    </p:anim>
                                  </p:childTnLst>
                                </p:cTn>
                              </p:par>
                            </p:childTnLst>
                          </p:cTn>
                        </p:par>
                        <p:par>
                          <p:cTn id="95" fill="hold" nodeType="afterGroup">
                            <p:stCondLst>
                              <p:cond delay="6680"/>
                            </p:stCondLst>
                            <p:childTnLst>
                              <p:par>
                                <p:cTn id="96" presetID="31" presetClass="entr" presetSubtype="0" fill="hold" grpId="0" nodeType="afterEffect">
                                  <p:stCondLst>
                                    <p:cond delay="0"/>
                                  </p:stCondLst>
                                  <p:childTnLst>
                                    <p:set>
                                      <p:cBhvr>
                                        <p:cTn id="97" dur="1" fill="hold">
                                          <p:stCondLst>
                                            <p:cond delay="0"/>
                                          </p:stCondLst>
                                        </p:cTn>
                                        <p:tgtEl>
                                          <p:spTgt spid="19472"/>
                                        </p:tgtEl>
                                        <p:attrNameLst>
                                          <p:attrName>style.visibility</p:attrName>
                                        </p:attrNameLst>
                                      </p:cBhvr>
                                      <p:to>
                                        <p:strVal val="visible"/>
                                      </p:to>
                                    </p:set>
                                    <p:anim calcmode="lin" valueType="num">
                                      <p:cBhvr>
                                        <p:cTn id="98" dur="400" fill="hold"/>
                                        <p:tgtEl>
                                          <p:spTgt spid="19472"/>
                                        </p:tgtEl>
                                        <p:attrNameLst>
                                          <p:attrName>ppt_w</p:attrName>
                                        </p:attrNameLst>
                                      </p:cBhvr>
                                      <p:tavLst>
                                        <p:tav tm="0">
                                          <p:val>
                                            <p:fltVal val="0"/>
                                          </p:val>
                                        </p:tav>
                                        <p:tav tm="100000">
                                          <p:val>
                                            <p:strVal val="#ppt_w"/>
                                          </p:val>
                                        </p:tav>
                                      </p:tavLst>
                                    </p:anim>
                                    <p:anim calcmode="lin" valueType="num">
                                      <p:cBhvr>
                                        <p:cTn id="99" dur="400" fill="hold"/>
                                        <p:tgtEl>
                                          <p:spTgt spid="19472"/>
                                        </p:tgtEl>
                                        <p:attrNameLst>
                                          <p:attrName>ppt_h</p:attrName>
                                        </p:attrNameLst>
                                      </p:cBhvr>
                                      <p:tavLst>
                                        <p:tav tm="0">
                                          <p:val>
                                            <p:fltVal val="0"/>
                                          </p:val>
                                        </p:tav>
                                        <p:tav tm="100000">
                                          <p:val>
                                            <p:strVal val="#ppt_h"/>
                                          </p:val>
                                        </p:tav>
                                      </p:tavLst>
                                    </p:anim>
                                    <p:anim calcmode="lin" valueType="num">
                                      <p:cBhvr>
                                        <p:cTn id="100" dur="400" fill="hold"/>
                                        <p:tgtEl>
                                          <p:spTgt spid="19472"/>
                                        </p:tgtEl>
                                        <p:attrNameLst>
                                          <p:attrName>style.rotation</p:attrName>
                                        </p:attrNameLst>
                                      </p:cBhvr>
                                      <p:tavLst>
                                        <p:tav tm="0">
                                          <p:val>
                                            <p:fltVal val="90"/>
                                          </p:val>
                                        </p:tav>
                                        <p:tav tm="100000">
                                          <p:val>
                                            <p:fltVal val="0"/>
                                          </p:val>
                                        </p:tav>
                                      </p:tavLst>
                                    </p:anim>
                                    <p:animEffect transition="in" filter="fade">
                                      <p:cBhvr>
                                        <p:cTn id="101" dur="400"/>
                                        <p:tgtEl>
                                          <p:spTgt spid="194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autoUpdateAnimBg="0"/>
      <p:bldP spid="19459" grpId="0" animBg="1"/>
      <p:bldP spid="19460" grpId="0" animBg="1"/>
      <p:bldP spid="19461" grpId="0" animBg="1"/>
      <p:bldP spid="19462" grpId="0" animBg="1"/>
      <p:bldP spid="19463" grpId="0" animBg="1" autoUpdateAnimBg="0"/>
      <p:bldP spid="19464" grpId="0" autoUpdateAnimBg="0"/>
      <p:bldP spid="19465" grpId="0" animBg="1" autoUpdateAnimBg="0"/>
      <p:bldP spid="19466" grpId="0" animBg="1" autoUpdateAnimBg="0"/>
      <p:bldP spid="19467" grpId="0" animBg="1" autoUpdateAnimBg="0"/>
      <p:bldP spid="19468" grpId="0" animBg="1" autoUpdateAnimBg="0"/>
      <p:bldP spid="19469" grpId="0" animBg="1" autoUpdateAnimBg="0"/>
      <p:bldP spid="19470" grpId="0" autoUpdateAnimBg="0"/>
      <p:bldP spid="19471" grpId="0" autoUpdateAnimBg="0"/>
      <p:bldP spid="19472" grpId="0" autoUpdateAnimBg="0"/>
      <p:bldP spid="19473" grpId="0" autoUpdateAnimBg="0"/>
      <p:bldP spid="19474"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Box 76"/>
          <p:cNvSpPr txBox="1">
            <a:spLocks noChangeArrowheads="1"/>
          </p:cNvSpPr>
          <p:nvPr/>
        </p:nvSpPr>
        <p:spPr bwMode="auto">
          <a:xfrm>
            <a:off x="665163" y="203200"/>
            <a:ext cx="30892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2600">
                <a:solidFill>
                  <a:schemeClr val="bg2"/>
                </a:solidFill>
                <a:latin typeface="微软雅黑" pitchFamily="34" charset="-122"/>
                <a:ea typeface="微软雅黑" pitchFamily="34" charset="-122"/>
              </a:rPr>
              <a:t>2.3 </a:t>
            </a:r>
            <a:r>
              <a:rPr lang="zh-CN" altLang="en-US" sz="2600">
                <a:solidFill>
                  <a:schemeClr val="bg2"/>
                </a:solidFill>
                <a:latin typeface="微软雅黑" pitchFamily="34" charset="-122"/>
                <a:ea typeface="微软雅黑" pitchFamily="34" charset="-122"/>
              </a:rPr>
              <a:t>某某某研究方案</a:t>
            </a:r>
          </a:p>
        </p:txBody>
      </p:sp>
      <p:sp>
        <p:nvSpPr>
          <p:cNvPr id="20483" name="Freeform 5"/>
          <p:cNvSpPr>
            <a:spLocks noEditPoints="1"/>
          </p:cNvSpPr>
          <p:nvPr/>
        </p:nvSpPr>
        <p:spPr bwMode="auto">
          <a:xfrm>
            <a:off x="252413" y="201613"/>
            <a:ext cx="430212" cy="431800"/>
          </a:xfrm>
          <a:custGeom>
            <a:avLst/>
            <a:gdLst>
              <a:gd name="T0" fmla="*/ 2147483647 w 1374"/>
              <a:gd name="T1" fmla="*/ 2147483647 h 1374"/>
              <a:gd name="T2" fmla="*/ 2147483647 w 1374"/>
              <a:gd name="T3" fmla="*/ 2147483647 h 1374"/>
              <a:gd name="T4" fmla="*/ 2147483647 w 1374"/>
              <a:gd name="T5" fmla="*/ 2147483647 h 1374"/>
              <a:gd name="T6" fmla="*/ 2147483647 w 1374"/>
              <a:gd name="T7" fmla="*/ 2147483647 h 1374"/>
              <a:gd name="T8" fmla="*/ 2147483647 w 1374"/>
              <a:gd name="T9" fmla="*/ 2147483647 h 1374"/>
              <a:gd name="T10" fmla="*/ 2147483647 w 1374"/>
              <a:gd name="T11" fmla="*/ 2147483647 h 1374"/>
              <a:gd name="T12" fmla="*/ 2147483647 w 1374"/>
              <a:gd name="T13" fmla="*/ 2147483647 h 1374"/>
              <a:gd name="T14" fmla="*/ 2147483647 w 1374"/>
              <a:gd name="T15" fmla="*/ 2147483647 h 1374"/>
              <a:gd name="T16" fmla="*/ 2147483647 w 1374"/>
              <a:gd name="T17" fmla="*/ 2147483647 h 1374"/>
              <a:gd name="T18" fmla="*/ 2147483647 w 1374"/>
              <a:gd name="T19" fmla="*/ 2147483647 h 1374"/>
              <a:gd name="T20" fmla="*/ 2147483647 w 1374"/>
              <a:gd name="T21" fmla="*/ 2147483647 h 1374"/>
              <a:gd name="T22" fmla="*/ 2147483647 w 1374"/>
              <a:gd name="T23" fmla="*/ 2147483647 h 1374"/>
              <a:gd name="T24" fmla="*/ 2147483647 w 1374"/>
              <a:gd name="T25" fmla="*/ 2147483647 h 1374"/>
              <a:gd name="T26" fmla="*/ 2147483647 w 1374"/>
              <a:gd name="T27" fmla="*/ 2147483647 h 1374"/>
              <a:gd name="T28" fmla="*/ 2147483647 w 1374"/>
              <a:gd name="T29" fmla="*/ 2147483647 h 1374"/>
              <a:gd name="T30" fmla="*/ 2147483647 w 1374"/>
              <a:gd name="T31" fmla="*/ 2147483647 h 1374"/>
              <a:gd name="T32" fmla="*/ 2147483647 w 1374"/>
              <a:gd name="T33" fmla="*/ 2147483647 h 1374"/>
              <a:gd name="T34" fmla="*/ 2147483647 w 1374"/>
              <a:gd name="T35" fmla="*/ 2147483647 h 1374"/>
              <a:gd name="T36" fmla="*/ 2147483647 w 1374"/>
              <a:gd name="T37" fmla="*/ 2147483647 h 1374"/>
              <a:gd name="T38" fmla="*/ 2147483647 w 1374"/>
              <a:gd name="T39" fmla="*/ 2147483647 h 1374"/>
              <a:gd name="T40" fmla="*/ 2147483647 w 1374"/>
              <a:gd name="T41" fmla="*/ 2147483647 h 1374"/>
              <a:gd name="T42" fmla="*/ 2147483647 w 1374"/>
              <a:gd name="T43" fmla="*/ 2147483647 h 1374"/>
              <a:gd name="T44" fmla="*/ 2147483647 w 1374"/>
              <a:gd name="T45" fmla="*/ 2147483647 h 1374"/>
              <a:gd name="T46" fmla="*/ 2147483647 w 1374"/>
              <a:gd name="T47" fmla="*/ 2147483647 h 1374"/>
              <a:gd name="T48" fmla="*/ 2147483647 w 1374"/>
              <a:gd name="T49" fmla="*/ 2147483647 h 1374"/>
              <a:gd name="T50" fmla="*/ 2147483647 w 1374"/>
              <a:gd name="T51" fmla="*/ 2147483647 h 1374"/>
              <a:gd name="T52" fmla="*/ 2147483647 w 1374"/>
              <a:gd name="T53" fmla="*/ 2147483647 h 1374"/>
              <a:gd name="T54" fmla="*/ 2147483647 w 1374"/>
              <a:gd name="T55" fmla="*/ 2147483647 h 1374"/>
              <a:gd name="T56" fmla="*/ 2147483647 w 1374"/>
              <a:gd name="T57" fmla="*/ 2147483647 h 1374"/>
              <a:gd name="T58" fmla="*/ 2147483647 w 1374"/>
              <a:gd name="T59" fmla="*/ 2147483647 h 1374"/>
              <a:gd name="T60" fmla="*/ 2147483647 w 1374"/>
              <a:gd name="T61" fmla="*/ 2147483647 h 1374"/>
              <a:gd name="T62" fmla="*/ 2147483647 w 1374"/>
              <a:gd name="T63" fmla="*/ 2147483647 h 1374"/>
              <a:gd name="T64" fmla="*/ 2147483647 w 1374"/>
              <a:gd name="T65" fmla="*/ 2147483647 h 1374"/>
              <a:gd name="T66" fmla="*/ 2147483647 w 1374"/>
              <a:gd name="T67" fmla="*/ 2147483647 h 1374"/>
              <a:gd name="T68" fmla="*/ 2147483647 w 1374"/>
              <a:gd name="T69" fmla="*/ 0 h 1374"/>
              <a:gd name="T70" fmla="*/ 2147483647 w 1374"/>
              <a:gd name="T71" fmla="*/ 2147483647 h 1374"/>
              <a:gd name="T72" fmla="*/ 2147483647 w 1374"/>
              <a:gd name="T73" fmla="*/ 2147483647 h 1374"/>
              <a:gd name="T74" fmla="*/ 0 w 1374"/>
              <a:gd name="T75" fmla="*/ 2147483647 h 1374"/>
              <a:gd name="T76" fmla="*/ 2147483647 w 1374"/>
              <a:gd name="T77" fmla="*/ 0 h 1374"/>
              <a:gd name="T78" fmla="*/ 2147483647 w 1374"/>
              <a:gd name="T79" fmla="*/ 2147483647 h 1374"/>
              <a:gd name="T80" fmla="*/ 2147483647 w 1374"/>
              <a:gd name="T81" fmla="*/ 2147483647 h 1374"/>
              <a:gd name="T82" fmla="*/ 2147483647 w 1374"/>
              <a:gd name="T83" fmla="*/ 2147483647 h 1374"/>
              <a:gd name="T84" fmla="*/ 2147483647 w 1374"/>
              <a:gd name="T85" fmla="*/ 2147483647 h 1374"/>
              <a:gd name="T86" fmla="*/ 2147483647 w 1374"/>
              <a:gd name="T87" fmla="*/ 2147483647 h 137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374" h="1374">
                <a:moveTo>
                  <a:pt x="517" y="1009"/>
                </a:moveTo>
                <a:lnTo>
                  <a:pt x="901" y="1009"/>
                </a:lnTo>
                <a:cubicBezTo>
                  <a:pt x="923" y="1009"/>
                  <a:pt x="940" y="1026"/>
                  <a:pt x="940" y="1047"/>
                </a:cubicBezTo>
                <a:cubicBezTo>
                  <a:pt x="940" y="1068"/>
                  <a:pt x="923" y="1085"/>
                  <a:pt x="901" y="1085"/>
                </a:cubicBezTo>
                <a:lnTo>
                  <a:pt x="517" y="1085"/>
                </a:lnTo>
                <a:cubicBezTo>
                  <a:pt x="496" y="1085"/>
                  <a:pt x="479" y="1068"/>
                  <a:pt x="479" y="1047"/>
                </a:cubicBezTo>
                <a:cubicBezTo>
                  <a:pt x="479" y="1026"/>
                  <a:pt x="496" y="1009"/>
                  <a:pt x="517" y="1009"/>
                </a:cubicBezTo>
                <a:close/>
                <a:moveTo>
                  <a:pt x="500" y="844"/>
                </a:moveTo>
                <a:lnTo>
                  <a:pt x="730" y="465"/>
                </a:lnTo>
                <a:lnTo>
                  <a:pt x="836" y="529"/>
                </a:lnTo>
                <a:lnTo>
                  <a:pt x="606" y="908"/>
                </a:lnTo>
                <a:lnTo>
                  <a:pt x="500" y="844"/>
                </a:lnTo>
                <a:close/>
                <a:moveTo>
                  <a:pt x="352" y="754"/>
                </a:moveTo>
                <a:lnTo>
                  <a:pt x="582" y="375"/>
                </a:lnTo>
                <a:lnTo>
                  <a:pt x="688" y="439"/>
                </a:lnTo>
                <a:lnTo>
                  <a:pt x="458" y="818"/>
                </a:lnTo>
                <a:lnTo>
                  <a:pt x="352" y="754"/>
                </a:lnTo>
                <a:close/>
                <a:moveTo>
                  <a:pt x="326" y="1027"/>
                </a:moveTo>
                <a:lnTo>
                  <a:pt x="349" y="826"/>
                </a:lnTo>
                <a:lnTo>
                  <a:pt x="542" y="943"/>
                </a:lnTo>
                <a:lnTo>
                  <a:pt x="376" y="1057"/>
                </a:lnTo>
                <a:cubicBezTo>
                  <a:pt x="348" y="1078"/>
                  <a:pt x="320" y="1061"/>
                  <a:pt x="326" y="1027"/>
                </a:cubicBezTo>
                <a:close/>
                <a:moveTo>
                  <a:pt x="640" y="279"/>
                </a:moveTo>
                <a:lnTo>
                  <a:pt x="894" y="433"/>
                </a:lnTo>
                <a:lnTo>
                  <a:pt x="844" y="515"/>
                </a:lnTo>
                <a:lnTo>
                  <a:pt x="589" y="360"/>
                </a:lnTo>
                <a:lnTo>
                  <a:pt x="640" y="279"/>
                </a:lnTo>
                <a:close/>
                <a:moveTo>
                  <a:pt x="677" y="217"/>
                </a:moveTo>
                <a:cubicBezTo>
                  <a:pt x="697" y="185"/>
                  <a:pt x="738" y="175"/>
                  <a:pt x="770" y="194"/>
                </a:cubicBezTo>
                <a:lnTo>
                  <a:pt x="909" y="279"/>
                </a:lnTo>
                <a:cubicBezTo>
                  <a:pt x="941" y="298"/>
                  <a:pt x="951" y="340"/>
                  <a:pt x="932" y="371"/>
                </a:cubicBezTo>
                <a:lnTo>
                  <a:pt x="903" y="418"/>
                </a:lnTo>
                <a:lnTo>
                  <a:pt x="649" y="264"/>
                </a:lnTo>
                <a:lnTo>
                  <a:pt x="677" y="217"/>
                </a:lnTo>
                <a:close/>
                <a:moveTo>
                  <a:pt x="687" y="0"/>
                </a:moveTo>
                <a:cubicBezTo>
                  <a:pt x="1067" y="0"/>
                  <a:pt x="1374" y="308"/>
                  <a:pt x="1374" y="687"/>
                </a:cubicBezTo>
                <a:cubicBezTo>
                  <a:pt x="1374" y="1067"/>
                  <a:pt x="1067" y="1374"/>
                  <a:pt x="687" y="1374"/>
                </a:cubicBezTo>
                <a:cubicBezTo>
                  <a:pt x="308" y="1374"/>
                  <a:pt x="0" y="1067"/>
                  <a:pt x="0" y="687"/>
                </a:cubicBezTo>
                <a:cubicBezTo>
                  <a:pt x="0" y="308"/>
                  <a:pt x="308" y="0"/>
                  <a:pt x="687" y="0"/>
                </a:cubicBezTo>
                <a:close/>
                <a:moveTo>
                  <a:pt x="687" y="131"/>
                </a:moveTo>
                <a:cubicBezTo>
                  <a:pt x="994" y="131"/>
                  <a:pt x="1244" y="380"/>
                  <a:pt x="1244" y="687"/>
                </a:cubicBezTo>
                <a:cubicBezTo>
                  <a:pt x="1244" y="994"/>
                  <a:pt x="994" y="1244"/>
                  <a:pt x="687" y="1244"/>
                </a:cubicBezTo>
                <a:cubicBezTo>
                  <a:pt x="380" y="1244"/>
                  <a:pt x="131" y="994"/>
                  <a:pt x="131" y="687"/>
                </a:cubicBezTo>
                <a:cubicBezTo>
                  <a:pt x="131" y="380"/>
                  <a:pt x="380" y="131"/>
                  <a:pt x="687" y="13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484" name="Freeform 6"/>
          <p:cNvSpPr>
            <a:spLocks/>
          </p:cNvSpPr>
          <p:nvPr/>
        </p:nvSpPr>
        <p:spPr bwMode="auto">
          <a:xfrm>
            <a:off x="395288" y="1677988"/>
            <a:ext cx="1787525" cy="684212"/>
          </a:xfrm>
          <a:custGeom>
            <a:avLst/>
            <a:gdLst>
              <a:gd name="T0" fmla="*/ 0 w 2965"/>
              <a:gd name="T1" fmla="*/ 0 h 581"/>
              <a:gd name="T2" fmla="*/ 2147483647 w 2965"/>
              <a:gd name="T3" fmla="*/ 0 h 581"/>
              <a:gd name="T4" fmla="*/ 2147483647 w 2965"/>
              <a:gd name="T5" fmla="*/ 2147483647 h 581"/>
              <a:gd name="T6" fmla="*/ 2147483647 w 2965"/>
              <a:gd name="T7" fmla="*/ 2147483647 h 581"/>
              <a:gd name="T8" fmla="*/ 0 w 2965"/>
              <a:gd name="T9" fmla="*/ 2147483647 h 581"/>
              <a:gd name="T10" fmla="*/ 0 w 2965"/>
              <a:gd name="T11" fmla="*/ 0 h 58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65" h="581">
                <a:moveTo>
                  <a:pt x="0" y="0"/>
                </a:moveTo>
                <a:lnTo>
                  <a:pt x="2640" y="0"/>
                </a:lnTo>
                <a:lnTo>
                  <a:pt x="2965" y="291"/>
                </a:lnTo>
                <a:lnTo>
                  <a:pt x="2640" y="581"/>
                </a:lnTo>
                <a:lnTo>
                  <a:pt x="0" y="581"/>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485" name="Freeform 7"/>
          <p:cNvSpPr>
            <a:spLocks/>
          </p:cNvSpPr>
          <p:nvPr/>
        </p:nvSpPr>
        <p:spPr bwMode="auto">
          <a:xfrm>
            <a:off x="2089150" y="1677988"/>
            <a:ext cx="1747838" cy="684212"/>
          </a:xfrm>
          <a:custGeom>
            <a:avLst/>
            <a:gdLst>
              <a:gd name="T0" fmla="*/ 0 w 2899"/>
              <a:gd name="T1" fmla="*/ 0 h 581"/>
              <a:gd name="T2" fmla="*/ 2147483647 w 2899"/>
              <a:gd name="T3" fmla="*/ 0 h 581"/>
              <a:gd name="T4" fmla="*/ 2147483647 w 2899"/>
              <a:gd name="T5" fmla="*/ 2147483647 h 581"/>
              <a:gd name="T6" fmla="*/ 2147483647 w 2899"/>
              <a:gd name="T7" fmla="*/ 2147483647 h 581"/>
              <a:gd name="T8" fmla="*/ 0 w 2899"/>
              <a:gd name="T9" fmla="*/ 2147483647 h 581"/>
              <a:gd name="T10" fmla="*/ 2147483647 w 2899"/>
              <a:gd name="T11" fmla="*/ 2147483647 h 581"/>
              <a:gd name="T12" fmla="*/ 0 w 2899"/>
              <a:gd name="T13" fmla="*/ 0 h 5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99" h="581">
                <a:moveTo>
                  <a:pt x="0" y="0"/>
                </a:moveTo>
                <a:lnTo>
                  <a:pt x="2574" y="0"/>
                </a:lnTo>
                <a:lnTo>
                  <a:pt x="2899" y="291"/>
                </a:lnTo>
                <a:lnTo>
                  <a:pt x="2574" y="581"/>
                </a:lnTo>
                <a:lnTo>
                  <a:pt x="0" y="581"/>
                </a:lnTo>
                <a:lnTo>
                  <a:pt x="325" y="291"/>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486" name="Freeform 8"/>
          <p:cNvSpPr>
            <a:spLocks/>
          </p:cNvSpPr>
          <p:nvPr/>
        </p:nvSpPr>
        <p:spPr bwMode="auto">
          <a:xfrm>
            <a:off x="3744913" y="1677988"/>
            <a:ext cx="1747837" cy="684212"/>
          </a:xfrm>
          <a:custGeom>
            <a:avLst/>
            <a:gdLst>
              <a:gd name="T0" fmla="*/ 0 w 2900"/>
              <a:gd name="T1" fmla="*/ 0 h 581"/>
              <a:gd name="T2" fmla="*/ 2147483647 w 2900"/>
              <a:gd name="T3" fmla="*/ 0 h 581"/>
              <a:gd name="T4" fmla="*/ 2147483647 w 2900"/>
              <a:gd name="T5" fmla="*/ 2147483647 h 581"/>
              <a:gd name="T6" fmla="*/ 2147483647 w 2900"/>
              <a:gd name="T7" fmla="*/ 2147483647 h 581"/>
              <a:gd name="T8" fmla="*/ 0 w 2900"/>
              <a:gd name="T9" fmla="*/ 2147483647 h 581"/>
              <a:gd name="T10" fmla="*/ 2147483647 w 2900"/>
              <a:gd name="T11" fmla="*/ 2147483647 h 581"/>
              <a:gd name="T12" fmla="*/ 0 w 2900"/>
              <a:gd name="T13" fmla="*/ 0 h 5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00" h="581">
                <a:moveTo>
                  <a:pt x="0" y="0"/>
                </a:moveTo>
                <a:lnTo>
                  <a:pt x="2575" y="0"/>
                </a:lnTo>
                <a:lnTo>
                  <a:pt x="2900" y="291"/>
                </a:lnTo>
                <a:lnTo>
                  <a:pt x="2575" y="581"/>
                </a:lnTo>
                <a:lnTo>
                  <a:pt x="0" y="581"/>
                </a:lnTo>
                <a:lnTo>
                  <a:pt x="325" y="291"/>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487" name="Freeform 9"/>
          <p:cNvSpPr>
            <a:spLocks/>
          </p:cNvSpPr>
          <p:nvPr/>
        </p:nvSpPr>
        <p:spPr bwMode="auto">
          <a:xfrm>
            <a:off x="5399088" y="1677988"/>
            <a:ext cx="1749425" cy="684212"/>
          </a:xfrm>
          <a:custGeom>
            <a:avLst/>
            <a:gdLst>
              <a:gd name="T0" fmla="*/ 0 w 2900"/>
              <a:gd name="T1" fmla="*/ 0 h 581"/>
              <a:gd name="T2" fmla="*/ 2147483647 w 2900"/>
              <a:gd name="T3" fmla="*/ 0 h 581"/>
              <a:gd name="T4" fmla="*/ 2147483647 w 2900"/>
              <a:gd name="T5" fmla="*/ 2147483647 h 581"/>
              <a:gd name="T6" fmla="*/ 2147483647 w 2900"/>
              <a:gd name="T7" fmla="*/ 2147483647 h 581"/>
              <a:gd name="T8" fmla="*/ 0 w 2900"/>
              <a:gd name="T9" fmla="*/ 2147483647 h 581"/>
              <a:gd name="T10" fmla="*/ 2147483647 w 2900"/>
              <a:gd name="T11" fmla="*/ 2147483647 h 581"/>
              <a:gd name="T12" fmla="*/ 0 w 2900"/>
              <a:gd name="T13" fmla="*/ 0 h 5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00" h="581">
                <a:moveTo>
                  <a:pt x="0" y="0"/>
                </a:moveTo>
                <a:lnTo>
                  <a:pt x="2575" y="0"/>
                </a:lnTo>
                <a:lnTo>
                  <a:pt x="2900" y="291"/>
                </a:lnTo>
                <a:lnTo>
                  <a:pt x="2575" y="581"/>
                </a:lnTo>
                <a:lnTo>
                  <a:pt x="0" y="581"/>
                </a:lnTo>
                <a:lnTo>
                  <a:pt x="325" y="291"/>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488" name="Freeform 10"/>
          <p:cNvSpPr>
            <a:spLocks/>
          </p:cNvSpPr>
          <p:nvPr/>
        </p:nvSpPr>
        <p:spPr bwMode="auto">
          <a:xfrm>
            <a:off x="7054850" y="1677988"/>
            <a:ext cx="1749425" cy="684212"/>
          </a:xfrm>
          <a:custGeom>
            <a:avLst/>
            <a:gdLst>
              <a:gd name="T0" fmla="*/ 0 w 2900"/>
              <a:gd name="T1" fmla="*/ 0 h 581"/>
              <a:gd name="T2" fmla="*/ 2147483647 w 2900"/>
              <a:gd name="T3" fmla="*/ 0 h 581"/>
              <a:gd name="T4" fmla="*/ 2147483647 w 2900"/>
              <a:gd name="T5" fmla="*/ 2147483647 h 581"/>
              <a:gd name="T6" fmla="*/ 2147483647 w 2900"/>
              <a:gd name="T7" fmla="*/ 2147483647 h 581"/>
              <a:gd name="T8" fmla="*/ 0 w 2900"/>
              <a:gd name="T9" fmla="*/ 2147483647 h 581"/>
              <a:gd name="T10" fmla="*/ 2147483647 w 2900"/>
              <a:gd name="T11" fmla="*/ 2147483647 h 581"/>
              <a:gd name="T12" fmla="*/ 0 w 2900"/>
              <a:gd name="T13" fmla="*/ 0 h 5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00" h="581">
                <a:moveTo>
                  <a:pt x="0" y="0"/>
                </a:moveTo>
                <a:lnTo>
                  <a:pt x="2575" y="0"/>
                </a:lnTo>
                <a:lnTo>
                  <a:pt x="2900" y="291"/>
                </a:lnTo>
                <a:lnTo>
                  <a:pt x="2575" y="581"/>
                </a:lnTo>
                <a:lnTo>
                  <a:pt x="0" y="581"/>
                </a:lnTo>
                <a:lnTo>
                  <a:pt x="325" y="291"/>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489" name="Rectangle 11"/>
          <p:cNvSpPr>
            <a:spLocks noChangeArrowheads="1"/>
          </p:cNvSpPr>
          <p:nvPr/>
        </p:nvSpPr>
        <p:spPr bwMode="auto">
          <a:xfrm>
            <a:off x="415925" y="2543175"/>
            <a:ext cx="1590675" cy="3214688"/>
          </a:xfrm>
          <a:prstGeom prst="rect">
            <a:avLst/>
          </a:prstGeom>
          <a:solidFill>
            <a:srgbClr val="D6D6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490" name="Rectangle 12"/>
          <p:cNvSpPr>
            <a:spLocks noChangeArrowheads="1"/>
          </p:cNvSpPr>
          <p:nvPr/>
        </p:nvSpPr>
        <p:spPr bwMode="auto">
          <a:xfrm>
            <a:off x="2082800" y="2543175"/>
            <a:ext cx="1590675" cy="3214688"/>
          </a:xfrm>
          <a:prstGeom prst="rect">
            <a:avLst/>
          </a:prstGeom>
          <a:solidFill>
            <a:srgbClr val="D6D6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491" name="Rectangle 13"/>
          <p:cNvSpPr>
            <a:spLocks noChangeArrowheads="1"/>
          </p:cNvSpPr>
          <p:nvPr/>
        </p:nvSpPr>
        <p:spPr bwMode="auto">
          <a:xfrm>
            <a:off x="3738563" y="2543175"/>
            <a:ext cx="1593850" cy="3214688"/>
          </a:xfrm>
          <a:prstGeom prst="rect">
            <a:avLst/>
          </a:prstGeom>
          <a:solidFill>
            <a:srgbClr val="D6D6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492" name="Rectangle 14"/>
          <p:cNvSpPr>
            <a:spLocks noChangeArrowheads="1"/>
          </p:cNvSpPr>
          <p:nvPr/>
        </p:nvSpPr>
        <p:spPr bwMode="auto">
          <a:xfrm>
            <a:off x="5397500" y="2543175"/>
            <a:ext cx="1592263" cy="3214688"/>
          </a:xfrm>
          <a:prstGeom prst="rect">
            <a:avLst/>
          </a:prstGeom>
          <a:solidFill>
            <a:srgbClr val="D6D6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493" name="Rectangle 15"/>
          <p:cNvSpPr>
            <a:spLocks noChangeArrowheads="1"/>
          </p:cNvSpPr>
          <p:nvPr/>
        </p:nvSpPr>
        <p:spPr bwMode="auto">
          <a:xfrm>
            <a:off x="7054850" y="2543175"/>
            <a:ext cx="1592263" cy="3214688"/>
          </a:xfrm>
          <a:prstGeom prst="rect">
            <a:avLst/>
          </a:prstGeom>
          <a:solidFill>
            <a:srgbClr val="D6D6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494" name="TextBox 54"/>
          <p:cNvSpPr txBox="1">
            <a:spLocks noChangeArrowheads="1"/>
          </p:cNvSpPr>
          <p:nvPr/>
        </p:nvSpPr>
        <p:spPr bwMode="auto">
          <a:xfrm>
            <a:off x="503238" y="1835150"/>
            <a:ext cx="15700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a:solidFill>
                  <a:srgbClr val="F8F8F8"/>
                </a:solidFill>
                <a:latin typeface="微软雅黑" pitchFamily="34" charset="-122"/>
                <a:ea typeface="微软雅黑" pitchFamily="34" charset="-122"/>
              </a:rPr>
              <a:t>一、项目论证</a:t>
            </a:r>
          </a:p>
        </p:txBody>
      </p:sp>
      <p:sp>
        <p:nvSpPr>
          <p:cNvPr id="20495" name="TextBox 55"/>
          <p:cNvSpPr txBox="1">
            <a:spLocks noChangeArrowheads="1"/>
          </p:cNvSpPr>
          <p:nvPr/>
        </p:nvSpPr>
        <p:spPr bwMode="auto">
          <a:xfrm>
            <a:off x="2182813" y="1854200"/>
            <a:ext cx="1609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a:solidFill>
                  <a:srgbClr val="F8F8F8"/>
                </a:solidFill>
                <a:latin typeface="微软雅黑" pitchFamily="34" charset="-122"/>
                <a:ea typeface="微软雅黑" pitchFamily="34" charset="-122"/>
              </a:rPr>
              <a:t>二、资料收集</a:t>
            </a:r>
          </a:p>
        </p:txBody>
      </p:sp>
      <p:sp>
        <p:nvSpPr>
          <p:cNvPr id="20496" name="TextBox 56"/>
          <p:cNvSpPr txBox="1">
            <a:spLocks noChangeArrowheads="1"/>
          </p:cNvSpPr>
          <p:nvPr/>
        </p:nvSpPr>
        <p:spPr bwMode="auto">
          <a:xfrm>
            <a:off x="3944938" y="1716088"/>
            <a:ext cx="13906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a:solidFill>
                  <a:srgbClr val="F8F8F8"/>
                </a:solidFill>
                <a:latin typeface="微软雅黑" pitchFamily="34" charset="-122"/>
                <a:ea typeface="微软雅黑" pitchFamily="34" charset="-122"/>
              </a:rPr>
              <a:t>三、数据调查分析</a:t>
            </a:r>
          </a:p>
        </p:txBody>
      </p:sp>
      <p:sp>
        <p:nvSpPr>
          <p:cNvPr id="20497" name="TextBox 57"/>
          <p:cNvSpPr txBox="1">
            <a:spLocks noChangeArrowheads="1"/>
          </p:cNvSpPr>
          <p:nvPr/>
        </p:nvSpPr>
        <p:spPr bwMode="auto">
          <a:xfrm>
            <a:off x="5556250" y="1677988"/>
            <a:ext cx="14906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a:solidFill>
                  <a:srgbClr val="F8F8F8"/>
                </a:solidFill>
                <a:latin typeface="微软雅黑" pitchFamily="34" charset="-122"/>
                <a:ea typeface="微软雅黑" pitchFamily="34" charset="-122"/>
              </a:rPr>
              <a:t>四、按计划实施</a:t>
            </a:r>
          </a:p>
        </p:txBody>
      </p:sp>
      <p:sp>
        <p:nvSpPr>
          <p:cNvPr id="20498" name="TextBox 58"/>
          <p:cNvSpPr txBox="1">
            <a:spLocks noChangeArrowheads="1"/>
          </p:cNvSpPr>
          <p:nvPr/>
        </p:nvSpPr>
        <p:spPr bwMode="auto">
          <a:xfrm>
            <a:off x="7229475" y="1677988"/>
            <a:ext cx="15287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a:solidFill>
                  <a:srgbClr val="F8F8F8"/>
                </a:solidFill>
                <a:latin typeface="微软雅黑" pitchFamily="34" charset="-122"/>
                <a:ea typeface="微软雅黑" pitchFamily="34" charset="-122"/>
              </a:rPr>
              <a:t>五、完成数据表，总结</a:t>
            </a:r>
          </a:p>
        </p:txBody>
      </p:sp>
      <p:sp>
        <p:nvSpPr>
          <p:cNvPr id="20499" name="矩形 1"/>
          <p:cNvSpPr>
            <a:spLocks noChangeArrowheads="1"/>
          </p:cNvSpPr>
          <p:nvPr/>
        </p:nvSpPr>
        <p:spPr bwMode="auto">
          <a:xfrm>
            <a:off x="466725" y="2578100"/>
            <a:ext cx="1492250" cy="1068388"/>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00" name="矩形 68"/>
          <p:cNvSpPr>
            <a:spLocks noChangeArrowheads="1"/>
          </p:cNvSpPr>
          <p:nvPr/>
        </p:nvSpPr>
        <p:spPr bwMode="auto">
          <a:xfrm>
            <a:off x="2130425" y="2578100"/>
            <a:ext cx="1492250" cy="106838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01" name="矩形 69"/>
          <p:cNvSpPr>
            <a:spLocks noChangeArrowheads="1"/>
          </p:cNvSpPr>
          <p:nvPr/>
        </p:nvSpPr>
        <p:spPr bwMode="auto">
          <a:xfrm>
            <a:off x="3792538" y="2578100"/>
            <a:ext cx="1492250" cy="1068388"/>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02" name="矩形 70"/>
          <p:cNvSpPr>
            <a:spLocks noChangeArrowheads="1"/>
          </p:cNvSpPr>
          <p:nvPr/>
        </p:nvSpPr>
        <p:spPr bwMode="auto">
          <a:xfrm>
            <a:off x="5454650" y="2578100"/>
            <a:ext cx="1492250" cy="1068388"/>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03" name="矩形 71"/>
          <p:cNvSpPr>
            <a:spLocks noChangeArrowheads="1"/>
          </p:cNvSpPr>
          <p:nvPr/>
        </p:nvSpPr>
        <p:spPr bwMode="auto">
          <a:xfrm>
            <a:off x="7105650" y="2578100"/>
            <a:ext cx="1492250" cy="1068388"/>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04" name="TextBox 72"/>
          <p:cNvSpPr txBox="1">
            <a:spLocks noChangeArrowheads="1"/>
          </p:cNvSpPr>
          <p:nvPr/>
        </p:nvSpPr>
        <p:spPr bwMode="auto">
          <a:xfrm>
            <a:off x="471488" y="3789363"/>
            <a:ext cx="1487487"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just" eaLnBrk="1" hangingPunct="1"/>
            <a:r>
              <a:rPr lang="zh-CN" altLang="en-US" sz="1400">
                <a:solidFill>
                  <a:schemeClr val="bg2"/>
                </a:solidFill>
                <a:latin typeface="微软雅黑" pitchFamily="34" charset="-122"/>
                <a:ea typeface="微软雅黑" pitchFamily="34" charset="-122"/>
              </a:rPr>
              <a:t>这里可以添加主要内容这里可以添加主要内容这里可以添加主要内容这里可以添加主要内容</a:t>
            </a:r>
          </a:p>
        </p:txBody>
      </p:sp>
      <p:sp>
        <p:nvSpPr>
          <p:cNvPr id="20505" name="TextBox 73"/>
          <p:cNvSpPr txBox="1">
            <a:spLocks noChangeArrowheads="1"/>
          </p:cNvSpPr>
          <p:nvPr/>
        </p:nvSpPr>
        <p:spPr bwMode="auto">
          <a:xfrm>
            <a:off x="2109788" y="3789363"/>
            <a:ext cx="148907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just" eaLnBrk="1" hangingPunct="1"/>
            <a:r>
              <a:rPr lang="zh-CN" altLang="en-US" sz="1400">
                <a:solidFill>
                  <a:schemeClr val="bg2"/>
                </a:solidFill>
                <a:latin typeface="微软雅黑" pitchFamily="34" charset="-122"/>
                <a:ea typeface="微软雅黑" pitchFamily="34" charset="-122"/>
              </a:rPr>
              <a:t>这里可以添加主要内容这里可以添加主要内容这里可以添加主要内容这里可以添加主要内容</a:t>
            </a:r>
          </a:p>
        </p:txBody>
      </p:sp>
      <p:sp>
        <p:nvSpPr>
          <p:cNvPr id="20506" name="TextBox 74"/>
          <p:cNvSpPr txBox="1">
            <a:spLocks noChangeArrowheads="1"/>
          </p:cNvSpPr>
          <p:nvPr/>
        </p:nvSpPr>
        <p:spPr bwMode="auto">
          <a:xfrm>
            <a:off x="3784600" y="3789363"/>
            <a:ext cx="1487488"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just" eaLnBrk="1" hangingPunct="1"/>
            <a:r>
              <a:rPr lang="zh-CN" altLang="en-US" sz="1400">
                <a:solidFill>
                  <a:schemeClr val="bg2"/>
                </a:solidFill>
                <a:latin typeface="微软雅黑" pitchFamily="34" charset="-122"/>
                <a:ea typeface="微软雅黑" pitchFamily="34" charset="-122"/>
              </a:rPr>
              <a:t>这里可以添加主要内容这里可以添加主要内容这里可以添加主要内容这里可以添加主要内容</a:t>
            </a:r>
          </a:p>
        </p:txBody>
      </p:sp>
      <p:sp>
        <p:nvSpPr>
          <p:cNvPr id="20507" name="TextBox 75"/>
          <p:cNvSpPr txBox="1">
            <a:spLocks noChangeArrowheads="1"/>
          </p:cNvSpPr>
          <p:nvPr/>
        </p:nvSpPr>
        <p:spPr bwMode="auto">
          <a:xfrm>
            <a:off x="5446713" y="3789363"/>
            <a:ext cx="148907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just" eaLnBrk="1" hangingPunct="1"/>
            <a:r>
              <a:rPr lang="zh-CN" altLang="en-US" sz="1400">
                <a:solidFill>
                  <a:schemeClr val="bg2"/>
                </a:solidFill>
                <a:latin typeface="微软雅黑" pitchFamily="34" charset="-122"/>
                <a:ea typeface="微软雅黑" pitchFamily="34" charset="-122"/>
              </a:rPr>
              <a:t>这里可以添加主要内容这里可以添加主要内容这里可以添加主要内容这里可以添加主要内容</a:t>
            </a:r>
          </a:p>
        </p:txBody>
      </p:sp>
      <p:sp>
        <p:nvSpPr>
          <p:cNvPr id="20508" name="TextBox 77"/>
          <p:cNvSpPr txBox="1">
            <a:spLocks noChangeArrowheads="1"/>
          </p:cNvSpPr>
          <p:nvPr/>
        </p:nvSpPr>
        <p:spPr bwMode="auto">
          <a:xfrm>
            <a:off x="7110413" y="3789363"/>
            <a:ext cx="1487487"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just" eaLnBrk="1" hangingPunct="1"/>
            <a:r>
              <a:rPr lang="zh-CN" altLang="en-US" sz="1400">
                <a:solidFill>
                  <a:schemeClr val="bg2"/>
                </a:solidFill>
                <a:latin typeface="微软雅黑" pitchFamily="34" charset="-122"/>
                <a:ea typeface="微软雅黑" pitchFamily="34" charset="-122"/>
              </a:rPr>
              <a:t>这里可以添加主要内容这里可以添加主要内容这里可以添加主要内容这里可以添加主要内容</a:t>
            </a:r>
          </a:p>
        </p:txBody>
      </p:sp>
    </p:spTree>
  </p:cSld>
  <p:clrMapOvr>
    <a:masterClrMapping/>
  </p:clrMapOvr>
  <p:transition spd="slow" advTm="5769">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483"/>
                                        </p:tgtEl>
                                        <p:attrNameLst>
                                          <p:attrName>style.visibility</p:attrName>
                                        </p:attrNameLst>
                                      </p:cBhvr>
                                      <p:to>
                                        <p:strVal val="visible"/>
                                      </p:to>
                                    </p:set>
                                    <p:anim calcmode="lin" valueType="num">
                                      <p:cBhvr>
                                        <p:cTn id="7" dur="300" fill="hold"/>
                                        <p:tgtEl>
                                          <p:spTgt spid="20483"/>
                                        </p:tgtEl>
                                        <p:attrNameLst>
                                          <p:attrName>ppt_w</p:attrName>
                                        </p:attrNameLst>
                                      </p:cBhvr>
                                      <p:tavLst>
                                        <p:tav tm="0">
                                          <p:val>
                                            <p:fltVal val="0"/>
                                          </p:val>
                                        </p:tav>
                                        <p:tav tm="100000">
                                          <p:val>
                                            <p:strVal val="#ppt_w"/>
                                          </p:val>
                                        </p:tav>
                                      </p:tavLst>
                                    </p:anim>
                                    <p:anim calcmode="lin" valueType="num">
                                      <p:cBhvr>
                                        <p:cTn id="8" dur="300" fill="hold"/>
                                        <p:tgtEl>
                                          <p:spTgt spid="20483"/>
                                        </p:tgtEl>
                                        <p:attrNameLst>
                                          <p:attrName>ppt_h</p:attrName>
                                        </p:attrNameLst>
                                      </p:cBhvr>
                                      <p:tavLst>
                                        <p:tav tm="0">
                                          <p:val>
                                            <p:fltVal val="0"/>
                                          </p:val>
                                        </p:tav>
                                        <p:tav tm="100000">
                                          <p:val>
                                            <p:strVal val="#ppt_h"/>
                                          </p:val>
                                        </p:tav>
                                      </p:tavLst>
                                    </p:anim>
                                    <p:animEffect transition="in" filter="fade">
                                      <p:cBhvr>
                                        <p:cTn id="9" dur="300"/>
                                        <p:tgtEl>
                                          <p:spTgt spid="20483"/>
                                        </p:tgtEl>
                                      </p:cBhvr>
                                    </p:animEffect>
                                  </p:childTnLst>
                                </p:cTn>
                              </p:par>
                            </p:childTnLst>
                          </p:cTn>
                        </p:par>
                        <p:par>
                          <p:cTn id="10" fill="hold" nodeType="afterGroup">
                            <p:stCondLst>
                              <p:cond delay="3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20482"/>
                                        </p:tgtEl>
                                        <p:attrNameLst>
                                          <p:attrName>style.visibility</p:attrName>
                                        </p:attrNameLst>
                                      </p:cBhvr>
                                      <p:to>
                                        <p:strVal val="visible"/>
                                      </p:to>
                                    </p:set>
                                    <p:anim calcmode="lin" valueType="num">
                                      <p:cBhvr>
                                        <p:cTn id="13" dur="400" fill="hold"/>
                                        <p:tgtEl>
                                          <p:spTgt spid="20482"/>
                                        </p:tgtEl>
                                        <p:attrNameLst>
                                          <p:attrName>ppt_x</p:attrName>
                                        </p:attrNameLst>
                                      </p:cBhvr>
                                      <p:tavLst>
                                        <p:tav tm="0">
                                          <p:val>
                                            <p:strVal val="#ppt_x"/>
                                          </p:val>
                                        </p:tav>
                                        <p:tav tm="50000">
                                          <p:val>
                                            <p:strVal val="#ppt_x+.1"/>
                                          </p:val>
                                        </p:tav>
                                        <p:tav tm="100000">
                                          <p:val>
                                            <p:strVal val="#ppt_x"/>
                                          </p:val>
                                        </p:tav>
                                      </p:tavLst>
                                    </p:anim>
                                    <p:anim calcmode="lin" valueType="num">
                                      <p:cBhvr>
                                        <p:cTn id="14" dur="400" fill="hold"/>
                                        <p:tgtEl>
                                          <p:spTgt spid="20482"/>
                                        </p:tgtEl>
                                        <p:attrNameLst>
                                          <p:attrName>ppt_y</p:attrName>
                                        </p:attrNameLst>
                                      </p:cBhvr>
                                      <p:tavLst>
                                        <p:tav tm="0">
                                          <p:val>
                                            <p:strVal val="#ppt_y"/>
                                          </p:val>
                                        </p:tav>
                                        <p:tav tm="100000">
                                          <p:val>
                                            <p:strVal val="#ppt_y"/>
                                          </p:val>
                                        </p:tav>
                                      </p:tavLst>
                                    </p:anim>
                                    <p:anim calcmode="lin" valueType="num">
                                      <p:cBhvr>
                                        <p:cTn id="15" dur="400" fill="hold"/>
                                        <p:tgtEl>
                                          <p:spTgt spid="20482"/>
                                        </p:tgtEl>
                                        <p:attrNameLst>
                                          <p:attrName>ppt_h</p:attrName>
                                        </p:attrNameLst>
                                      </p:cBhvr>
                                      <p:tavLst>
                                        <p:tav tm="0">
                                          <p:val>
                                            <p:strVal val="#ppt_h/10"/>
                                          </p:val>
                                        </p:tav>
                                        <p:tav tm="50000">
                                          <p:val>
                                            <p:strVal val="#ppt_h+.01"/>
                                          </p:val>
                                        </p:tav>
                                        <p:tav tm="100000">
                                          <p:val>
                                            <p:strVal val="#ppt_h"/>
                                          </p:val>
                                        </p:tav>
                                      </p:tavLst>
                                    </p:anim>
                                    <p:anim calcmode="lin" valueType="num">
                                      <p:cBhvr>
                                        <p:cTn id="16" dur="400" fill="hold"/>
                                        <p:tgtEl>
                                          <p:spTgt spid="20482"/>
                                        </p:tgtEl>
                                        <p:attrNameLst>
                                          <p:attrName>ppt_w</p:attrName>
                                        </p:attrNameLst>
                                      </p:cBhvr>
                                      <p:tavLst>
                                        <p:tav tm="0">
                                          <p:val>
                                            <p:strVal val="#ppt_w/10"/>
                                          </p:val>
                                        </p:tav>
                                        <p:tav tm="50000">
                                          <p:val>
                                            <p:strVal val="#ppt_w+.01"/>
                                          </p:val>
                                        </p:tav>
                                        <p:tav tm="100000">
                                          <p:val>
                                            <p:strVal val="#ppt_w"/>
                                          </p:val>
                                        </p:tav>
                                      </p:tavLst>
                                    </p:anim>
                                    <p:animEffect transition="in" filter="fade">
                                      <p:cBhvr>
                                        <p:cTn id="17" dur="400" tmFilter="0,0; .5, 1; 1, 1"/>
                                        <p:tgtEl>
                                          <p:spTgt spid="20482"/>
                                        </p:tgtEl>
                                      </p:cBhvr>
                                    </p:animEffect>
                                  </p:childTnLst>
                                </p:cTn>
                              </p:par>
                            </p:childTnLst>
                          </p:cTn>
                        </p:par>
                        <p:par>
                          <p:cTn id="18" fill="hold" nodeType="afterGroup">
                            <p:stCondLst>
                              <p:cond delay="1100"/>
                            </p:stCondLst>
                            <p:childTnLst>
                              <p:par>
                                <p:cTn id="19" presetID="2" presetClass="entr" presetSubtype="8" fill="hold" grpId="0" nodeType="afterEffect">
                                  <p:stCondLst>
                                    <p:cond delay="0"/>
                                  </p:stCondLst>
                                  <p:childTnLst>
                                    <p:set>
                                      <p:cBhvr>
                                        <p:cTn id="20" dur="1" fill="hold">
                                          <p:stCondLst>
                                            <p:cond delay="0"/>
                                          </p:stCondLst>
                                        </p:cTn>
                                        <p:tgtEl>
                                          <p:spTgt spid="20484"/>
                                        </p:tgtEl>
                                        <p:attrNameLst>
                                          <p:attrName>style.visibility</p:attrName>
                                        </p:attrNameLst>
                                      </p:cBhvr>
                                      <p:to>
                                        <p:strVal val="visible"/>
                                      </p:to>
                                    </p:set>
                                    <p:anim calcmode="lin" valueType="num">
                                      <p:cBhvr additive="base">
                                        <p:cTn id="21" dur="500" fill="hold"/>
                                        <p:tgtEl>
                                          <p:spTgt spid="20484"/>
                                        </p:tgtEl>
                                        <p:attrNameLst>
                                          <p:attrName>ppt_x</p:attrName>
                                        </p:attrNameLst>
                                      </p:cBhvr>
                                      <p:tavLst>
                                        <p:tav tm="0">
                                          <p:val>
                                            <p:strVal val="0-#ppt_w/2"/>
                                          </p:val>
                                        </p:tav>
                                        <p:tav tm="100000">
                                          <p:val>
                                            <p:strVal val="#ppt_x"/>
                                          </p:val>
                                        </p:tav>
                                      </p:tavLst>
                                    </p:anim>
                                    <p:anim calcmode="lin" valueType="num">
                                      <p:cBhvr additive="base">
                                        <p:cTn id="22" dur="500" fill="hold"/>
                                        <p:tgtEl>
                                          <p:spTgt spid="20484"/>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1600"/>
                            </p:stCondLst>
                            <p:childTnLst>
                              <p:par>
                                <p:cTn id="24" presetID="31" presetClass="entr" presetSubtype="0" fill="hold" grpId="0" nodeType="afterEffect">
                                  <p:stCondLst>
                                    <p:cond delay="0"/>
                                  </p:stCondLst>
                                  <p:childTnLst>
                                    <p:set>
                                      <p:cBhvr>
                                        <p:cTn id="25" dur="1" fill="hold">
                                          <p:stCondLst>
                                            <p:cond delay="0"/>
                                          </p:stCondLst>
                                        </p:cTn>
                                        <p:tgtEl>
                                          <p:spTgt spid="20494"/>
                                        </p:tgtEl>
                                        <p:attrNameLst>
                                          <p:attrName>style.visibility</p:attrName>
                                        </p:attrNameLst>
                                      </p:cBhvr>
                                      <p:to>
                                        <p:strVal val="visible"/>
                                      </p:to>
                                    </p:set>
                                    <p:anim calcmode="lin" valueType="num">
                                      <p:cBhvr>
                                        <p:cTn id="26" dur="300" fill="hold"/>
                                        <p:tgtEl>
                                          <p:spTgt spid="20494"/>
                                        </p:tgtEl>
                                        <p:attrNameLst>
                                          <p:attrName>ppt_w</p:attrName>
                                        </p:attrNameLst>
                                      </p:cBhvr>
                                      <p:tavLst>
                                        <p:tav tm="0">
                                          <p:val>
                                            <p:fltVal val="0"/>
                                          </p:val>
                                        </p:tav>
                                        <p:tav tm="100000">
                                          <p:val>
                                            <p:strVal val="#ppt_w"/>
                                          </p:val>
                                        </p:tav>
                                      </p:tavLst>
                                    </p:anim>
                                    <p:anim calcmode="lin" valueType="num">
                                      <p:cBhvr>
                                        <p:cTn id="27" dur="300" fill="hold"/>
                                        <p:tgtEl>
                                          <p:spTgt spid="20494"/>
                                        </p:tgtEl>
                                        <p:attrNameLst>
                                          <p:attrName>ppt_h</p:attrName>
                                        </p:attrNameLst>
                                      </p:cBhvr>
                                      <p:tavLst>
                                        <p:tav tm="0">
                                          <p:val>
                                            <p:fltVal val="0"/>
                                          </p:val>
                                        </p:tav>
                                        <p:tav tm="100000">
                                          <p:val>
                                            <p:strVal val="#ppt_h"/>
                                          </p:val>
                                        </p:tav>
                                      </p:tavLst>
                                    </p:anim>
                                    <p:anim calcmode="lin" valueType="num">
                                      <p:cBhvr>
                                        <p:cTn id="28" dur="300" fill="hold"/>
                                        <p:tgtEl>
                                          <p:spTgt spid="20494"/>
                                        </p:tgtEl>
                                        <p:attrNameLst>
                                          <p:attrName>style.rotation</p:attrName>
                                        </p:attrNameLst>
                                      </p:cBhvr>
                                      <p:tavLst>
                                        <p:tav tm="0">
                                          <p:val>
                                            <p:fltVal val="90"/>
                                          </p:val>
                                        </p:tav>
                                        <p:tav tm="100000">
                                          <p:val>
                                            <p:fltVal val="0"/>
                                          </p:val>
                                        </p:tav>
                                      </p:tavLst>
                                    </p:anim>
                                    <p:animEffect transition="in" filter="fade">
                                      <p:cBhvr>
                                        <p:cTn id="29" dur="300"/>
                                        <p:tgtEl>
                                          <p:spTgt spid="20494"/>
                                        </p:tgtEl>
                                      </p:cBhvr>
                                    </p:animEffect>
                                  </p:childTnLst>
                                </p:cTn>
                              </p:par>
                            </p:childTnLst>
                          </p:cTn>
                        </p:par>
                        <p:par>
                          <p:cTn id="30" fill="hold" nodeType="afterGroup">
                            <p:stCondLst>
                              <p:cond delay="1900"/>
                            </p:stCondLst>
                            <p:childTnLst>
                              <p:par>
                                <p:cTn id="31" presetID="22" presetClass="entr" presetSubtype="1" fill="hold" grpId="0" nodeType="afterEffect">
                                  <p:stCondLst>
                                    <p:cond delay="0"/>
                                  </p:stCondLst>
                                  <p:childTnLst>
                                    <p:set>
                                      <p:cBhvr>
                                        <p:cTn id="32" dur="1" fill="hold">
                                          <p:stCondLst>
                                            <p:cond delay="0"/>
                                          </p:stCondLst>
                                        </p:cTn>
                                        <p:tgtEl>
                                          <p:spTgt spid="20489"/>
                                        </p:tgtEl>
                                        <p:attrNameLst>
                                          <p:attrName>style.visibility</p:attrName>
                                        </p:attrNameLst>
                                      </p:cBhvr>
                                      <p:to>
                                        <p:strVal val="visible"/>
                                      </p:to>
                                    </p:set>
                                    <p:animEffect transition="in" filter="wipe(up)">
                                      <p:cBhvr>
                                        <p:cTn id="33" dur="500"/>
                                        <p:tgtEl>
                                          <p:spTgt spid="20489"/>
                                        </p:tgtEl>
                                      </p:cBhvr>
                                    </p:animEffect>
                                  </p:childTnLst>
                                </p:cTn>
                              </p:par>
                            </p:childTnLst>
                          </p:cTn>
                        </p:par>
                        <p:par>
                          <p:cTn id="34" fill="hold" nodeType="afterGroup">
                            <p:stCondLst>
                              <p:cond delay="2400"/>
                            </p:stCondLst>
                            <p:childTnLst>
                              <p:par>
                                <p:cTn id="35" presetID="2" presetClass="entr" presetSubtype="1" fill="hold" grpId="0" nodeType="afterEffect">
                                  <p:stCondLst>
                                    <p:cond delay="0"/>
                                  </p:stCondLst>
                                  <p:childTnLst>
                                    <p:set>
                                      <p:cBhvr>
                                        <p:cTn id="36" dur="1" fill="hold">
                                          <p:stCondLst>
                                            <p:cond delay="0"/>
                                          </p:stCondLst>
                                        </p:cTn>
                                        <p:tgtEl>
                                          <p:spTgt spid="20499"/>
                                        </p:tgtEl>
                                        <p:attrNameLst>
                                          <p:attrName>style.visibility</p:attrName>
                                        </p:attrNameLst>
                                      </p:cBhvr>
                                      <p:to>
                                        <p:strVal val="visible"/>
                                      </p:to>
                                    </p:set>
                                    <p:anim calcmode="lin" valueType="num">
                                      <p:cBhvr additive="base">
                                        <p:cTn id="37" dur="300" fill="hold"/>
                                        <p:tgtEl>
                                          <p:spTgt spid="20499"/>
                                        </p:tgtEl>
                                        <p:attrNameLst>
                                          <p:attrName>ppt_x</p:attrName>
                                        </p:attrNameLst>
                                      </p:cBhvr>
                                      <p:tavLst>
                                        <p:tav tm="0">
                                          <p:val>
                                            <p:strVal val="#ppt_x"/>
                                          </p:val>
                                        </p:tav>
                                        <p:tav tm="100000">
                                          <p:val>
                                            <p:strVal val="#ppt_x"/>
                                          </p:val>
                                        </p:tav>
                                      </p:tavLst>
                                    </p:anim>
                                    <p:anim calcmode="lin" valueType="num">
                                      <p:cBhvr additive="base">
                                        <p:cTn id="38" dur="300" fill="hold"/>
                                        <p:tgtEl>
                                          <p:spTgt spid="20499"/>
                                        </p:tgtEl>
                                        <p:attrNameLst>
                                          <p:attrName>ppt_y</p:attrName>
                                        </p:attrNameLst>
                                      </p:cBhvr>
                                      <p:tavLst>
                                        <p:tav tm="0">
                                          <p:val>
                                            <p:strVal val="0-#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0504"/>
                                        </p:tgtEl>
                                        <p:attrNameLst>
                                          <p:attrName>style.visibility</p:attrName>
                                        </p:attrNameLst>
                                      </p:cBhvr>
                                      <p:to>
                                        <p:strVal val="visible"/>
                                      </p:to>
                                    </p:set>
                                    <p:anim calcmode="lin" valueType="num">
                                      <p:cBhvr additive="base">
                                        <p:cTn id="41" dur="300" fill="hold"/>
                                        <p:tgtEl>
                                          <p:spTgt spid="20504"/>
                                        </p:tgtEl>
                                        <p:attrNameLst>
                                          <p:attrName>ppt_x</p:attrName>
                                        </p:attrNameLst>
                                      </p:cBhvr>
                                      <p:tavLst>
                                        <p:tav tm="0">
                                          <p:val>
                                            <p:strVal val="#ppt_x"/>
                                          </p:val>
                                        </p:tav>
                                        <p:tav tm="100000">
                                          <p:val>
                                            <p:strVal val="#ppt_x"/>
                                          </p:val>
                                        </p:tav>
                                      </p:tavLst>
                                    </p:anim>
                                    <p:anim calcmode="lin" valueType="num">
                                      <p:cBhvr additive="base">
                                        <p:cTn id="42" dur="300" fill="hold"/>
                                        <p:tgtEl>
                                          <p:spTgt spid="20504"/>
                                        </p:tgtEl>
                                        <p:attrNameLst>
                                          <p:attrName>ppt_y</p:attrName>
                                        </p:attrNameLst>
                                      </p:cBhvr>
                                      <p:tavLst>
                                        <p:tav tm="0">
                                          <p:val>
                                            <p:strVal val="1+#ppt_h/2"/>
                                          </p:val>
                                        </p:tav>
                                        <p:tav tm="100000">
                                          <p:val>
                                            <p:strVal val="#ppt_y"/>
                                          </p:val>
                                        </p:tav>
                                      </p:tavLst>
                                    </p:anim>
                                  </p:childTnLst>
                                </p:cTn>
                              </p:par>
                            </p:childTnLst>
                          </p:cTn>
                        </p:par>
                        <p:par>
                          <p:cTn id="43" fill="hold" nodeType="afterGroup">
                            <p:stCondLst>
                              <p:cond delay="2700"/>
                            </p:stCondLst>
                            <p:childTnLst>
                              <p:par>
                                <p:cTn id="44" presetID="2" presetClass="entr" presetSubtype="8" fill="hold" grpId="0" nodeType="afterEffect">
                                  <p:stCondLst>
                                    <p:cond delay="0"/>
                                  </p:stCondLst>
                                  <p:childTnLst>
                                    <p:set>
                                      <p:cBhvr>
                                        <p:cTn id="45" dur="1" fill="hold">
                                          <p:stCondLst>
                                            <p:cond delay="0"/>
                                          </p:stCondLst>
                                        </p:cTn>
                                        <p:tgtEl>
                                          <p:spTgt spid="20485"/>
                                        </p:tgtEl>
                                        <p:attrNameLst>
                                          <p:attrName>style.visibility</p:attrName>
                                        </p:attrNameLst>
                                      </p:cBhvr>
                                      <p:to>
                                        <p:strVal val="visible"/>
                                      </p:to>
                                    </p:set>
                                    <p:anim calcmode="lin" valueType="num">
                                      <p:cBhvr additive="base">
                                        <p:cTn id="46" dur="500" fill="hold"/>
                                        <p:tgtEl>
                                          <p:spTgt spid="20485"/>
                                        </p:tgtEl>
                                        <p:attrNameLst>
                                          <p:attrName>ppt_x</p:attrName>
                                        </p:attrNameLst>
                                      </p:cBhvr>
                                      <p:tavLst>
                                        <p:tav tm="0">
                                          <p:val>
                                            <p:strVal val="0-#ppt_w/2"/>
                                          </p:val>
                                        </p:tav>
                                        <p:tav tm="100000">
                                          <p:val>
                                            <p:strVal val="#ppt_x"/>
                                          </p:val>
                                        </p:tav>
                                      </p:tavLst>
                                    </p:anim>
                                    <p:anim calcmode="lin" valueType="num">
                                      <p:cBhvr additive="base">
                                        <p:cTn id="47" dur="500" fill="hold"/>
                                        <p:tgtEl>
                                          <p:spTgt spid="20485"/>
                                        </p:tgtEl>
                                        <p:attrNameLst>
                                          <p:attrName>ppt_y</p:attrName>
                                        </p:attrNameLst>
                                      </p:cBhvr>
                                      <p:tavLst>
                                        <p:tav tm="0">
                                          <p:val>
                                            <p:strVal val="#ppt_y"/>
                                          </p:val>
                                        </p:tav>
                                        <p:tav tm="100000">
                                          <p:val>
                                            <p:strVal val="#ppt_y"/>
                                          </p:val>
                                        </p:tav>
                                      </p:tavLst>
                                    </p:anim>
                                  </p:childTnLst>
                                </p:cTn>
                              </p:par>
                            </p:childTnLst>
                          </p:cTn>
                        </p:par>
                        <p:par>
                          <p:cTn id="48" fill="hold" nodeType="afterGroup">
                            <p:stCondLst>
                              <p:cond delay="3200"/>
                            </p:stCondLst>
                            <p:childTnLst>
                              <p:par>
                                <p:cTn id="49" presetID="31" presetClass="entr" presetSubtype="0" fill="hold" grpId="0" nodeType="afterEffect">
                                  <p:stCondLst>
                                    <p:cond delay="0"/>
                                  </p:stCondLst>
                                  <p:childTnLst>
                                    <p:set>
                                      <p:cBhvr>
                                        <p:cTn id="50" dur="1" fill="hold">
                                          <p:stCondLst>
                                            <p:cond delay="0"/>
                                          </p:stCondLst>
                                        </p:cTn>
                                        <p:tgtEl>
                                          <p:spTgt spid="20495"/>
                                        </p:tgtEl>
                                        <p:attrNameLst>
                                          <p:attrName>style.visibility</p:attrName>
                                        </p:attrNameLst>
                                      </p:cBhvr>
                                      <p:to>
                                        <p:strVal val="visible"/>
                                      </p:to>
                                    </p:set>
                                    <p:anim calcmode="lin" valueType="num">
                                      <p:cBhvr>
                                        <p:cTn id="51" dur="300" fill="hold"/>
                                        <p:tgtEl>
                                          <p:spTgt spid="20495"/>
                                        </p:tgtEl>
                                        <p:attrNameLst>
                                          <p:attrName>ppt_w</p:attrName>
                                        </p:attrNameLst>
                                      </p:cBhvr>
                                      <p:tavLst>
                                        <p:tav tm="0">
                                          <p:val>
                                            <p:fltVal val="0"/>
                                          </p:val>
                                        </p:tav>
                                        <p:tav tm="100000">
                                          <p:val>
                                            <p:strVal val="#ppt_w"/>
                                          </p:val>
                                        </p:tav>
                                      </p:tavLst>
                                    </p:anim>
                                    <p:anim calcmode="lin" valueType="num">
                                      <p:cBhvr>
                                        <p:cTn id="52" dur="300" fill="hold"/>
                                        <p:tgtEl>
                                          <p:spTgt spid="20495"/>
                                        </p:tgtEl>
                                        <p:attrNameLst>
                                          <p:attrName>ppt_h</p:attrName>
                                        </p:attrNameLst>
                                      </p:cBhvr>
                                      <p:tavLst>
                                        <p:tav tm="0">
                                          <p:val>
                                            <p:fltVal val="0"/>
                                          </p:val>
                                        </p:tav>
                                        <p:tav tm="100000">
                                          <p:val>
                                            <p:strVal val="#ppt_h"/>
                                          </p:val>
                                        </p:tav>
                                      </p:tavLst>
                                    </p:anim>
                                    <p:anim calcmode="lin" valueType="num">
                                      <p:cBhvr>
                                        <p:cTn id="53" dur="300" fill="hold"/>
                                        <p:tgtEl>
                                          <p:spTgt spid="20495"/>
                                        </p:tgtEl>
                                        <p:attrNameLst>
                                          <p:attrName>style.rotation</p:attrName>
                                        </p:attrNameLst>
                                      </p:cBhvr>
                                      <p:tavLst>
                                        <p:tav tm="0">
                                          <p:val>
                                            <p:fltVal val="90"/>
                                          </p:val>
                                        </p:tav>
                                        <p:tav tm="100000">
                                          <p:val>
                                            <p:fltVal val="0"/>
                                          </p:val>
                                        </p:tav>
                                      </p:tavLst>
                                    </p:anim>
                                    <p:animEffect transition="in" filter="fade">
                                      <p:cBhvr>
                                        <p:cTn id="54" dur="300"/>
                                        <p:tgtEl>
                                          <p:spTgt spid="20495"/>
                                        </p:tgtEl>
                                      </p:cBhvr>
                                    </p:animEffect>
                                  </p:childTnLst>
                                </p:cTn>
                              </p:par>
                            </p:childTnLst>
                          </p:cTn>
                        </p:par>
                        <p:par>
                          <p:cTn id="55" fill="hold" nodeType="afterGroup">
                            <p:stCondLst>
                              <p:cond delay="3500"/>
                            </p:stCondLst>
                            <p:childTnLst>
                              <p:par>
                                <p:cTn id="56" presetID="22" presetClass="entr" presetSubtype="1" fill="hold" grpId="0" nodeType="afterEffect">
                                  <p:stCondLst>
                                    <p:cond delay="0"/>
                                  </p:stCondLst>
                                  <p:childTnLst>
                                    <p:set>
                                      <p:cBhvr>
                                        <p:cTn id="57" dur="1" fill="hold">
                                          <p:stCondLst>
                                            <p:cond delay="0"/>
                                          </p:stCondLst>
                                        </p:cTn>
                                        <p:tgtEl>
                                          <p:spTgt spid="20490"/>
                                        </p:tgtEl>
                                        <p:attrNameLst>
                                          <p:attrName>style.visibility</p:attrName>
                                        </p:attrNameLst>
                                      </p:cBhvr>
                                      <p:to>
                                        <p:strVal val="visible"/>
                                      </p:to>
                                    </p:set>
                                    <p:animEffect transition="in" filter="wipe(up)">
                                      <p:cBhvr>
                                        <p:cTn id="58" dur="500"/>
                                        <p:tgtEl>
                                          <p:spTgt spid="20490"/>
                                        </p:tgtEl>
                                      </p:cBhvr>
                                    </p:animEffect>
                                  </p:childTnLst>
                                </p:cTn>
                              </p:par>
                            </p:childTnLst>
                          </p:cTn>
                        </p:par>
                        <p:par>
                          <p:cTn id="59" fill="hold" nodeType="afterGroup">
                            <p:stCondLst>
                              <p:cond delay="4000"/>
                            </p:stCondLst>
                            <p:childTnLst>
                              <p:par>
                                <p:cTn id="60" presetID="2" presetClass="entr" presetSubtype="1" fill="hold" grpId="0" nodeType="afterEffect">
                                  <p:stCondLst>
                                    <p:cond delay="0"/>
                                  </p:stCondLst>
                                  <p:childTnLst>
                                    <p:set>
                                      <p:cBhvr>
                                        <p:cTn id="61" dur="1" fill="hold">
                                          <p:stCondLst>
                                            <p:cond delay="0"/>
                                          </p:stCondLst>
                                        </p:cTn>
                                        <p:tgtEl>
                                          <p:spTgt spid="20500"/>
                                        </p:tgtEl>
                                        <p:attrNameLst>
                                          <p:attrName>style.visibility</p:attrName>
                                        </p:attrNameLst>
                                      </p:cBhvr>
                                      <p:to>
                                        <p:strVal val="visible"/>
                                      </p:to>
                                    </p:set>
                                    <p:anim calcmode="lin" valueType="num">
                                      <p:cBhvr additive="base">
                                        <p:cTn id="62" dur="300" fill="hold"/>
                                        <p:tgtEl>
                                          <p:spTgt spid="20500"/>
                                        </p:tgtEl>
                                        <p:attrNameLst>
                                          <p:attrName>ppt_x</p:attrName>
                                        </p:attrNameLst>
                                      </p:cBhvr>
                                      <p:tavLst>
                                        <p:tav tm="0">
                                          <p:val>
                                            <p:strVal val="#ppt_x"/>
                                          </p:val>
                                        </p:tav>
                                        <p:tav tm="100000">
                                          <p:val>
                                            <p:strVal val="#ppt_x"/>
                                          </p:val>
                                        </p:tav>
                                      </p:tavLst>
                                    </p:anim>
                                    <p:anim calcmode="lin" valueType="num">
                                      <p:cBhvr additive="base">
                                        <p:cTn id="63" dur="300" fill="hold"/>
                                        <p:tgtEl>
                                          <p:spTgt spid="20500"/>
                                        </p:tgtEl>
                                        <p:attrNameLst>
                                          <p:attrName>ppt_y</p:attrName>
                                        </p:attrNameLst>
                                      </p:cBhvr>
                                      <p:tavLst>
                                        <p:tav tm="0">
                                          <p:val>
                                            <p:strVal val="0-#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20505"/>
                                        </p:tgtEl>
                                        <p:attrNameLst>
                                          <p:attrName>style.visibility</p:attrName>
                                        </p:attrNameLst>
                                      </p:cBhvr>
                                      <p:to>
                                        <p:strVal val="visible"/>
                                      </p:to>
                                    </p:set>
                                    <p:anim calcmode="lin" valueType="num">
                                      <p:cBhvr additive="base">
                                        <p:cTn id="66" dur="300" fill="hold"/>
                                        <p:tgtEl>
                                          <p:spTgt spid="20505"/>
                                        </p:tgtEl>
                                        <p:attrNameLst>
                                          <p:attrName>ppt_x</p:attrName>
                                        </p:attrNameLst>
                                      </p:cBhvr>
                                      <p:tavLst>
                                        <p:tav tm="0">
                                          <p:val>
                                            <p:strVal val="#ppt_x"/>
                                          </p:val>
                                        </p:tav>
                                        <p:tav tm="100000">
                                          <p:val>
                                            <p:strVal val="#ppt_x"/>
                                          </p:val>
                                        </p:tav>
                                      </p:tavLst>
                                    </p:anim>
                                    <p:anim calcmode="lin" valueType="num">
                                      <p:cBhvr additive="base">
                                        <p:cTn id="67" dur="300" fill="hold"/>
                                        <p:tgtEl>
                                          <p:spTgt spid="20505"/>
                                        </p:tgtEl>
                                        <p:attrNameLst>
                                          <p:attrName>ppt_y</p:attrName>
                                        </p:attrNameLst>
                                      </p:cBhvr>
                                      <p:tavLst>
                                        <p:tav tm="0">
                                          <p:val>
                                            <p:strVal val="1+#ppt_h/2"/>
                                          </p:val>
                                        </p:tav>
                                        <p:tav tm="100000">
                                          <p:val>
                                            <p:strVal val="#ppt_y"/>
                                          </p:val>
                                        </p:tav>
                                      </p:tavLst>
                                    </p:anim>
                                  </p:childTnLst>
                                </p:cTn>
                              </p:par>
                            </p:childTnLst>
                          </p:cTn>
                        </p:par>
                        <p:par>
                          <p:cTn id="68" fill="hold" nodeType="afterGroup">
                            <p:stCondLst>
                              <p:cond delay="4300"/>
                            </p:stCondLst>
                            <p:childTnLst>
                              <p:par>
                                <p:cTn id="69" presetID="2" presetClass="entr" presetSubtype="8" fill="hold" grpId="0" nodeType="afterEffect">
                                  <p:stCondLst>
                                    <p:cond delay="0"/>
                                  </p:stCondLst>
                                  <p:childTnLst>
                                    <p:set>
                                      <p:cBhvr>
                                        <p:cTn id="70" dur="1" fill="hold">
                                          <p:stCondLst>
                                            <p:cond delay="0"/>
                                          </p:stCondLst>
                                        </p:cTn>
                                        <p:tgtEl>
                                          <p:spTgt spid="20486"/>
                                        </p:tgtEl>
                                        <p:attrNameLst>
                                          <p:attrName>style.visibility</p:attrName>
                                        </p:attrNameLst>
                                      </p:cBhvr>
                                      <p:to>
                                        <p:strVal val="visible"/>
                                      </p:to>
                                    </p:set>
                                    <p:anim calcmode="lin" valueType="num">
                                      <p:cBhvr additive="base">
                                        <p:cTn id="71" dur="500" fill="hold"/>
                                        <p:tgtEl>
                                          <p:spTgt spid="20486"/>
                                        </p:tgtEl>
                                        <p:attrNameLst>
                                          <p:attrName>ppt_x</p:attrName>
                                        </p:attrNameLst>
                                      </p:cBhvr>
                                      <p:tavLst>
                                        <p:tav tm="0">
                                          <p:val>
                                            <p:strVal val="0-#ppt_w/2"/>
                                          </p:val>
                                        </p:tav>
                                        <p:tav tm="100000">
                                          <p:val>
                                            <p:strVal val="#ppt_x"/>
                                          </p:val>
                                        </p:tav>
                                      </p:tavLst>
                                    </p:anim>
                                    <p:anim calcmode="lin" valueType="num">
                                      <p:cBhvr additive="base">
                                        <p:cTn id="72" dur="500" fill="hold"/>
                                        <p:tgtEl>
                                          <p:spTgt spid="20486"/>
                                        </p:tgtEl>
                                        <p:attrNameLst>
                                          <p:attrName>ppt_y</p:attrName>
                                        </p:attrNameLst>
                                      </p:cBhvr>
                                      <p:tavLst>
                                        <p:tav tm="0">
                                          <p:val>
                                            <p:strVal val="#ppt_y"/>
                                          </p:val>
                                        </p:tav>
                                        <p:tav tm="100000">
                                          <p:val>
                                            <p:strVal val="#ppt_y"/>
                                          </p:val>
                                        </p:tav>
                                      </p:tavLst>
                                    </p:anim>
                                  </p:childTnLst>
                                </p:cTn>
                              </p:par>
                            </p:childTnLst>
                          </p:cTn>
                        </p:par>
                        <p:par>
                          <p:cTn id="73" fill="hold" nodeType="afterGroup">
                            <p:stCondLst>
                              <p:cond delay="4800"/>
                            </p:stCondLst>
                            <p:childTnLst>
                              <p:par>
                                <p:cTn id="74" presetID="31" presetClass="entr" presetSubtype="0" fill="hold" grpId="0" nodeType="afterEffect">
                                  <p:stCondLst>
                                    <p:cond delay="0"/>
                                  </p:stCondLst>
                                  <p:childTnLst>
                                    <p:set>
                                      <p:cBhvr>
                                        <p:cTn id="75" dur="1" fill="hold">
                                          <p:stCondLst>
                                            <p:cond delay="0"/>
                                          </p:stCondLst>
                                        </p:cTn>
                                        <p:tgtEl>
                                          <p:spTgt spid="20496"/>
                                        </p:tgtEl>
                                        <p:attrNameLst>
                                          <p:attrName>style.visibility</p:attrName>
                                        </p:attrNameLst>
                                      </p:cBhvr>
                                      <p:to>
                                        <p:strVal val="visible"/>
                                      </p:to>
                                    </p:set>
                                    <p:anim calcmode="lin" valueType="num">
                                      <p:cBhvr>
                                        <p:cTn id="76" dur="300" fill="hold"/>
                                        <p:tgtEl>
                                          <p:spTgt spid="20496"/>
                                        </p:tgtEl>
                                        <p:attrNameLst>
                                          <p:attrName>ppt_w</p:attrName>
                                        </p:attrNameLst>
                                      </p:cBhvr>
                                      <p:tavLst>
                                        <p:tav tm="0">
                                          <p:val>
                                            <p:fltVal val="0"/>
                                          </p:val>
                                        </p:tav>
                                        <p:tav tm="100000">
                                          <p:val>
                                            <p:strVal val="#ppt_w"/>
                                          </p:val>
                                        </p:tav>
                                      </p:tavLst>
                                    </p:anim>
                                    <p:anim calcmode="lin" valueType="num">
                                      <p:cBhvr>
                                        <p:cTn id="77" dur="300" fill="hold"/>
                                        <p:tgtEl>
                                          <p:spTgt spid="20496"/>
                                        </p:tgtEl>
                                        <p:attrNameLst>
                                          <p:attrName>ppt_h</p:attrName>
                                        </p:attrNameLst>
                                      </p:cBhvr>
                                      <p:tavLst>
                                        <p:tav tm="0">
                                          <p:val>
                                            <p:fltVal val="0"/>
                                          </p:val>
                                        </p:tav>
                                        <p:tav tm="100000">
                                          <p:val>
                                            <p:strVal val="#ppt_h"/>
                                          </p:val>
                                        </p:tav>
                                      </p:tavLst>
                                    </p:anim>
                                    <p:anim calcmode="lin" valueType="num">
                                      <p:cBhvr>
                                        <p:cTn id="78" dur="300" fill="hold"/>
                                        <p:tgtEl>
                                          <p:spTgt spid="20496"/>
                                        </p:tgtEl>
                                        <p:attrNameLst>
                                          <p:attrName>style.rotation</p:attrName>
                                        </p:attrNameLst>
                                      </p:cBhvr>
                                      <p:tavLst>
                                        <p:tav tm="0">
                                          <p:val>
                                            <p:fltVal val="90"/>
                                          </p:val>
                                        </p:tav>
                                        <p:tav tm="100000">
                                          <p:val>
                                            <p:fltVal val="0"/>
                                          </p:val>
                                        </p:tav>
                                      </p:tavLst>
                                    </p:anim>
                                    <p:animEffect transition="in" filter="fade">
                                      <p:cBhvr>
                                        <p:cTn id="79" dur="300"/>
                                        <p:tgtEl>
                                          <p:spTgt spid="20496"/>
                                        </p:tgtEl>
                                      </p:cBhvr>
                                    </p:animEffect>
                                  </p:childTnLst>
                                </p:cTn>
                              </p:par>
                            </p:childTnLst>
                          </p:cTn>
                        </p:par>
                        <p:par>
                          <p:cTn id="80" fill="hold" nodeType="afterGroup">
                            <p:stCondLst>
                              <p:cond delay="5100"/>
                            </p:stCondLst>
                            <p:childTnLst>
                              <p:par>
                                <p:cTn id="81" presetID="22" presetClass="entr" presetSubtype="1" fill="hold" grpId="0" nodeType="afterEffect">
                                  <p:stCondLst>
                                    <p:cond delay="0"/>
                                  </p:stCondLst>
                                  <p:childTnLst>
                                    <p:set>
                                      <p:cBhvr>
                                        <p:cTn id="82" dur="1" fill="hold">
                                          <p:stCondLst>
                                            <p:cond delay="0"/>
                                          </p:stCondLst>
                                        </p:cTn>
                                        <p:tgtEl>
                                          <p:spTgt spid="20491"/>
                                        </p:tgtEl>
                                        <p:attrNameLst>
                                          <p:attrName>style.visibility</p:attrName>
                                        </p:attrNameLst>
                                      </p:cBhvr>
                                      <p:to>
                                        <p:strVal val="visible"/>
                                      </p:to>
                                    </p:set>
                                    <p:animEffect transition="in" filter="wipe(up)">
                                      <p:cBhvr>
                                        <p:cTn id="83" dur="500"/>
                                        <p:tgtEl>
                                          <p:spTgt spid="20491"/>
                                        </p:tgtEl>
                                      </p:cBhvr>
                                    </p:animEffect>
                                  </p:childTnLst>
                                </p:cTn>
                              </p:par>
                            </p:childTnLst>
                          </p:cTn>
                        </p:par>
                        <p:par>
                          <p:cTn id="84" fill="hold" nodeType="afterGroup">
                            <p:stCondLst>
                              <p:cond delay="5600"/>
                            </p:stCondLst>
                            <p:childTnLst>
                              <p:par>
                                <p:cTn id="85" presetID="2" presetClass="entr" presetSubtype="1" fill="hold" grpId="0" nodeType="afterEffect">
                                  <p:stCondLst>
                                    <p:cond delay="0"/>
                                  </p:stCondLst>
                                  <p:childTnLst>
                                    <p:set>
                                      <p:cBhvr>
                                        <p:cTn id="86" dur="1" fill="hold">
                                          <p:stCondLst>
                                            <p:cond delay="0"/>
                                          </p:stCondLst>
                                        </p:cTn>
                                        <p:tgtEl>
                                          <p:spTgt spid="20501"/>
                                        </p:tgtEl>
                                        <p:attrNameLst>
                                          <p:attrName>style.visibility</p:attrName>
                                        </p:attrNameLst>
                                      </p:cBhvr>
                                      <p:to>
                                        <p:strVal val="visible"/>
                                      </p:to>
                                    </p:set>
                                    <p:anim calcmode="lin" valueType="num">
                                      <p:cBhvr additive="base">
                                        <p:cTn id="87" dur="300" fill="hold"/>
                                        <p:tgtEl>
                                          <p:spTgt spid="20501"/>
                                        </p:tgtEl>
                                        <p:attrNameLst>
                                          <p:attrName>ppt_x</p:attrName>
                                        </p:attrNameLst>
                                      </p:cBhvr>
                                      <p:tavLst>
                                        <p:tav tm="0">
                                          <p:val>
                                            <p:strVal val="#ppt_x"/>
                                          </p:val>
                                        </p:tav>
                                        <p:tav tm="100000">
                                          <p:val>
                                            <p:strVal val="#ppt_x"/>
                                          </p:val>
                                        </p:tav>
                                      </p:tavLst>
                                    </p:anim>
                                    <p:anim calcmode="lin" valueType="num">
                                      <p:cBhvr additive="base">
                                        <p:cTn id="88" dur="300" fill="hold"/>
                                        <p:tgtEl>
                                          <p:spTgt spid="20501"/>
                                        </p:tgtEl>
                                        <p:attrNameLst>
                                          <p:attrName>ppt_y</p:attrName>
                                        </p:attrNameLst>
                                      </p:cBhvr>
                                      <p:tavLst>
                                        <p:tav tm="0">
                                          <p:val>
                                            <p:strVal val="0-#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20506"/>
                                        </p:tgtEl>
                                        <p:attrNameLst>
                                          <p:attrName>style.visibility</p:attrName>
                                        </p:attrNameLst>
                                      </p:cBhvr>
                                      <p:to>
                                        <p:strVal val="visible"/>
                                      </p:to>
                                    </p:set>
                                    <p:anim calcmode="lin" valueType="num">
                                      <p:cBhvr additive="base">
                                        <p:cTn id="91" dur="300" fill="hold"/>
                                        <p:tgtEl>
                                          <p:spTgt spid="20506"/>
                                        </p:tgtEl>
                                        <p:attrNameLst>
                                          <p:attrName>ppt_x</p:attrName>
                                        </p:attrNameLst>
                                      </p:cBhvr>
                                      <p:tavLst>
                                        <p:tav tm="0">
                                          <p:val>
                                            <p:strVal val="#ppt_x"/>
                                          </p:val>
                                        </p:tav>
                                        <p:tav tm="100000">
                                          <p:val>
                                            <p:strVal val="#ppt_x"/>
                                          </p:val>
                                        </p:tav>
                                      </p:tavLst>
                                    </p:anim>
                                    <p:anim calcmode="lin" valueType="num">
                                      <p:cBhvr additive="base">
                                        <p:cTn id="92" dur="300" fill="hold"/>
                                        <p:tgtEl>
                                          <p:spTgt spid="20506"/>
                                        </p:tgtEl>
                                        <p:attrNameLst>
                                          <p:attrName>ppt_y</p:attrName>
                                        </p:attrNameLst>
                                      </p:cBhvr>
                                      <p:tavLst>
                                        <p:tav tm="0">
                                          <p:val>
                                            <p:strVal val="1+#ppt_h/2"/>
                                          </p:val>
                                        </p:tav>
                                        <p:tav tm="100000">
                                          <p:val>
                                            <p:strVal val="#ppt_y"/>
                                          </p:val>
                                        </p:tav>
                                      </p:tavLst>
                                    </p:anim>
                                  </p:childTnLst>
                                </p:cTn>
                              </p:par>
                            </p:childTnLst>
                          </p:cTn>
                        </p:par>
                        <p:par>
                          <p:cTn id="93" fill="hold" nodeType="afterGroup">
                            <p:stCondLst>
                              <p:cond delay="5900"/>
                            </p:stCondLst>
                            <p:childTnLst>
                              <p:par>
                                <p:cTn id="94" presetID="2" presetClass="entr" presetSubtype="8" fill="hold" grpId="0" nodeType="afterEffect">
                                  <p:stCondLst>
                                    <p:cond delay="0"/>
                                  </p:stCondLst>
                                  <p:childTnLst>
                                    <p:set>
                                      <p:cBhvr>
                                        <p:cTn id="95" dur="1" fill="hold">
                                          <p:stCondLst>
                                            <p:cond delay="0"/>
                                          </p:stCondLst>
                                        </p:cTn>
                                        <p:tgtEl>
                                          <p:spTgt spid="20487"/>
                                        </p:tgtEl>
                                        <p:attrNameLst>
                                          <p:attrName>style.visibility</p:attrName>
                                        </p:attrNameLst>
                                      </p:cBhvr>
                                      <p:to>
                                        <p:strVal val="visible"/>
                                      </p:to>
                                    </p:set>
                                    <p:anim calcmode="lin" valueType="num">
                                      <p:cBhvr additive="base">
                                        <p:cTn id="96" dur="500" fill="hold"/>
                                        <p:tgtEl>
                                          <p:spTgt spid="20487"/>
                                        </p:tgtEl>
                                        <p:attrNameLst>
                                          <p:attrName>ppt_x</p:attrName>
                                        </p:attrNameLst>
                                      </p:cBhvr>
                                      <p:tavLst>
                                        <p:tav tm="0">
                                          <p:val>
                                            <p:strVal val="0-#ppt_w/2"/>
                                          </p:val>
                                        </p:tav>
                                        <p:tav tm="100000">
                                          <p:val>
                                            <p:strVal val="#ppt_x"/>
                                          </p:val>
                                        </p:tav>
                                      </p:tavLst>
                                    </p:anim>
                                    <p:anim calcmode="lin" valueType="num">
                                      <p:cBhvr additive="base">
                                        <p:cTn id="97" dur="500" fill="hold"/>
                                        <p:tgtEl>
                                          <p:spTgt spid="20487"/>
                                        </p:tgtEl>
                                        <p:attrNameLst>
                                          <p:attrName>ppt_y</p:attrName>
                                        </p:attrNameLst>
                                      </p:cBhvr>
                                      <p:tavLst>
                                        <p:tav tm="0">
                                          <p:val>
                                            <p:strVal val="#ppt_y"/>
                                          </p:val>
                                        </p:tav>
                                        <p:tav tm="100000">
                                          <p:val>
                                            <p:strVal val="#ppt_y"/>
                                          </p:val>
                                        </p:tav>
                                      </p:tavLst>
                                    </p:anim>
                                  </p:childTnLst>
                                </p:cTn>
                              </p:par>
                            </p:childTnLst>
                          </p:cTn>
                        </p:par>
                        <p:par>
                          <p:cTn id="98" fill="hold" nodeType="afterGroup">
                            <p:stCondLst>
                              <p:cond delay="6400"/>
                            </p:stCondLst>
                            <p:childTnLst>
                              <p:par>
                                <p:cTn id="99" presetID="31" presetClass="entr" presetSubtype="0" fill="hold" grpId="0" nodeType="afterEffect">
                                  <p:stCondLst>
                                    <p:cond delay="0"/>
                                  </p:stCondLst>
                                  <p:childTnLst>
                                    <p:set>
                                      <p:cBhvr>
                                        <p:cTn id="100" dur="1" fill="hold">
                                          <p:stCondLst>
                                            <p:cond delay="0"/>
                                          </p:stCondLst>
                                        </p:cTn>
                                        <p:tgtEl>
                                          <p:spTgt spid="20497"/>
                                        </p:tgtEl>
                                        <p:attrNameLst>
                                          <p:attrName>style.visibility</p:attrName>
                                        </p:attrNameLst>
                                      </p:cBhvr>
                                      <p:to>
                                        <p:strVal val="visible"/>
                                      </p:to>
                                    </p:set>
                                    <p:anim calcmode="lin" valueType="num">
                                      <p:cBhvr>
                                        <p:cTn id="101" dur="300" fill="hold"/>
                                        <p:tgtEl>
                                          <p:spTgt spid="20497"/>
                                        </p:tgtEl>
                                        <p:attrNameLst>
                                          <p:attrName>ppt_w</p:attrName>
                                        </p:attrNameLst>
                                      </p:cBhvr>
                                      <p:tavLst>
                                        <p:tav tm="0">
                                          <p:val>
                                            <p:fltVal val="0"/>
                                          </p:val>
                                        </p:tav>
                                        <p:tav tm="100000">
                                          <p:val>
                                            <p:strVal val="#ppt_w"/>
                                          </p:val>
                                        </p:tav>
                                      </p:tavLst>
                                    </p:anim>
                                    <p:anim calcmode="lin" valueType="num">
                                      <p:cBhvr>
                                        <p:cTn id="102" dur="300" fill="hold"/>
                                        <p:tgtEl>
                                          <p:spTgt spid="20497"/>
                                        </p:tgtEl>
                                        <p:attrNameLst>
                                          <p:attrName>ppt_h</p:attrName>
                                        </p:attrNameLst>
                                      </p:cBhvr>
                                      <p:tavLst>
                                        <p:tav tm="0">
                                          <p:val>
                                            <p:fltVal val="0"/>
                                          </p:val>
                                        </p:tav>
                                        <p:tav tm="100000">
                                          <p:val>
                                            <p:strVal val="#ppt_h"/>
                                          </p:val>
                                        </p:tav>
                                      </p:tavLst>
                                    </p:anim>
                                    <p:anim calcmode="lin" valueType="num">
                                      <p:cBhvr>
                                        <p:cTn id="103" dur="300" fill="hold"/>
                                        <p:tgtEl>
                                          <p:spTgt spid="20497"/>
                                        </p:tgtEl>
                                        <p:attrNameLst>
                                          <p:attrName>style.rotation</p:attrName>
                                        </p:attrNameLst>
                                      </p:cBhvr>
                                      <p:tavLst>
                                        <p:tav tm="0">
                                          <p:val>
                                            <p:fltVal val="90"/>
                                          </p:val>
                                        </p:tav>
                                        <p:tav tm="100000">
                                          <p:val>
                                            <p:fltVal val="0"/>
                                          </p:val>
                                        </p:tav>
                                      </p:tavLst>
                                    </p:anim>
                                    <p:animEffect transition="in" filter="fade">
                                      <p:cBhvr>
                                        <p:cTn id="104" dur="300"/>
                                        <p:tgtEl>
                                          <p:spTgt spid="20497"/>
                                        </p:tgtEl>
                                      </p:cBhvr>
                                    </p:animEffect>
                                  </p:childTnLst>
                                </p:cTn>
                              </p:par>
                            </p:childTnLst>
                          </p:cTn>
                        </p:par>
                        <p:par>
                          <p:cTn id="105" fill="hold" nodeType="afterGroup">
                            <p:stCondLst>
                              <p:cond delay="6700"/>
                            </p:stCondLst>
                            <p:childTnLst>
                              <p:par>
                                <p:cTn id="106" presetID="22" presetClass="entr" presetSubtype="1" fill="hold" grpId="0" nodeType="afterEffect">
                                  <p:stCondLst>
                                    <p:cond delay="0"/>
                                  </p:stCondLst>
                                  <p:childTnLst>
                                    <p:set>
                                      <p:cBhvr>
                                        <p:cTn id="107" dur="1" fill="hold">
                                          <p:stCondLst>
                                            <p:cond delay="0"/>
                                          </p:stCondLst>
                                        </p:cTn>
                                        <p:tgtEl>
                                          <p:spTgt spid="20492"/>
                                        </p:tgtEl>
                                        <p:attrNameLst>
                                          <p:attrName>style.visibility</p:attrName>
                                        </p:attrNameLst>
                                      </p:cBhvr>
                                      <p:to>
                                        <p:strVal val="visible"/>
                                      </p:to>
                                    </p:set>
                                    <p:animEffect transition="in" filter="wipe(up)">
                                      <p:cBhvr>
                                        <p:cTn id="108" dur="500"/>
                                        <p:tgtEl>
                                          <p:spTgt spid="20492"/>
                                        </p:tgtEl>
                                      </p:cBhvr>
                                    </p:animEffect>
                                  </p:childTnLst>
                                </p:cTn>
                              </p:par>
                            </p:childTnLst>
                          </p:cTn>
                        </p:par>
                        <p:par>
                          <p:cTn id="109" fill="hold" nodeType="afterGroup">
                            <p:stCondLst>
                              <p:cond delay="7200"/>
                            </p:stCondLst>
                            <p:childTnLst>
                              <p:par>
                                <p:cTn id="110" presetID="2" presetClass="entr" presetSubtype="1" fill="hold" grpId="0" nodeType="afterEffect">
                                  <p:stCondLst>
                                    <p:cond delay="0"/>
                                  </p:stCondLst>
                                  <p:childTnLst>
                                    <p:set>
                                      <p:cBhvr>
                                        <p:cTn id="111" dur="1" fill="hold">
                                          <p:stCondLst>
                                            <p:cond delay="0"/>
                                          </p:stCondLst>
                                        </p:cTn>
                                        <p:tgtEl>
                                          <p:spTgt spid="20502"/>
                                        </p:tgtEl>
                                        <p:attrNameLst>
                                          <p:attrName>style.visibility</p:attrName>
                                        </p:attrNameLst>
                                      </p:cBhvr>
                                      <p:to>
                                        <p:strVal val="visible"/>
                                      </p:to>
                                    </p:set>
                                    <p:anim calcmode="lin" valueType="num">
                                      <p:cBhvr additive="base">
                                        <p:cTn id="112" dur="300" fill="hold"/>
                                        <p:tgtEl>
                                          <p:spTgt spid="20502"/>
                                        </p:tgtEl>
                                        <p:attrNameLst>
                                          <p:attrName>ppt_x</p:attrName>
                                        </p:attrNameLst>
                                      </p:cBhvr>
                                      <p:tavLst>
                                        <p:tav tm="0">
                                          <p:val>
                                            <p:strVal val="#ppt_x"/>
                                          </p:val>
                                        </p:tav>
                                        <p:tav tm="100000">
                                          <p:val>
                                            <p:strVal val="#ppt_x"/>
                                          </p:val>
                                        </p:tav>
                                      </p:tavLst>
                                    </p:anim>
                                    <p:anim calcmode="lin" valueType="num">
                                      <p:cBhvr additive="base">
                                        <p:cTn id="113" dur="300" fill="hold"/>
                                        <p:tgtEl>
                                          <p:spTgt spid="20502"/>
                                        </p:tgtEl>
                                        <p:attrNameLst>
                                          <p:attrName>ppt_y</p:attrName>
                                        </p:attrNameLst>
                                      </p:cBhvr>
                                      <p:tavLst>
                                        <p:tav tm="0">
                                          <p:val>
                                            <p:strVal val="0-#ppt_h/2"/>
                                          </p:val>
                                        </p:tav>
                                        <p:tav tm="100000">
                                          <p:val>
                                            <p:strVal val="#ppt_y"/>
                                          </p:val>
                                        </p:tav>
                                      </p:tavLst>
                                    </p:anim>
                                  </p:childTnLst>
                                </p:cTn>
                              </p:par>
                              <p:par>
                                <p:cTn id="114" presetID="2" presetClass="entr" presetSubtype="4" fill="hold" grpId="0" nodeType="withEffect">
                                  <p:stCondLst>
                                    <p:cond delay="0"/>
                                  </p:stCondLst>
                                  <p:childTnLst>
                                    <p:set>
                                      <p:cBhvr>
                                        <p:cTn id="115" dur="1" fill="hold">
                                          <p:stCondLst>
                                            <p:cond delay="0"/>
                                          </p:stCondLst>
                                        </p:cTn>
                                        <p:tgtEl>
                                          <p:spTgt spid="20507"/>
                                        </p:tgtEl>
                                        <p:attrNameLst>
                                          <p:attrName>style.visibility</p:attrName>
                                        </p:attrNameLst>
                                      </p:cBhvr>
                                      <p:to>
                                        <p:strVal val="visible"/>
                                      </p:to>
                                    </p:set>
                                    <p:anim calcmode="lin" valueType="num">
                                      <p:cBhvr additive="base">
                                        <p:cTn id="116" dur="300" fill="hold"/>
                                        <p:tgtEl>
                                          <p:spTgt spid="20507"/>
                                        </p:tgtEl>
                                        <p:attrNameLst>
                                          <p:attrName>ppt_x</p:attrName>
                                        </p:attrNameLst>
                                      </p:cBhvr>
                                      <p:tavLst>
                                        <p:tav tm="0">
                                          <p:val>
                                            <p:strVal val="#ppt_x"/>
                                          </p:val>
                                        </p:tav>
                                        <p:tav tm="100000">
                                          <p:val>
                                            <p:strVal val="#ppt_x"/>
                                          </p:val>
                                        </p:tav>
                                      </p:tavLst>
                                    </p:anim>
                                    <p:anim calcmode="lin" valueType="num">
                                      <p:cBhvr additive="base">
                                        <p:cTn id="117" dur="300" fill="hold"/>
                                        <p:tgtEl>
                                          <p:spTgt spid="20507"/>
                                        </p:tgtEl>
                                        <p:attrNameLst>
                                          <p:attrName>ppt_y</p:attrName>
                                        </p:attrNameLst>
                                      </p:cBhvr>
                                      <p:tavLst>
                                        <p:tav tm="0">
                                          <p:val>
                                            <p:strVal val="1+#ppt_h/2"/>
                                          </p:val>
                                        </p:tav>
                                        <p:tav tm="100000">
                                          <p:val>
                                            <p:strVal val="#ppt_y"/>
                                          </p:val>
                                        </p:tav>
                                      </p:tavLst>
                                    </p:anim>
                                  </p:childTnLst>
                                </p:cTn>
                              </p:par>
                            </p:childTnLst>
                          </p:cTn>
                        </p:par>
                        <p:par>
                          <p:cTn id="118" fill="hold" nodeType="afterGroup">
                            <p:stCondLst>
                              <p:cond delay="7500"/>
                            </p:stCondLst>
                            <p:childTnLst>
                              <p:par>
                                <p:cTn id="119" presetID="2" presetClass="entr" presetSubtype="8" fill="hold" grpId="0" nodeType="afterEffect">
                                  <p:stCondLst>
                                    <p:cond delay="0"/>
                                  </p:stCondLst>
                                  <p:childTnLst>
                                    <p:set>
                                      <p:cBhvr>
                                        <p:cTn id="120" dur="1" fill="hold">
                                          <p:stCondLst>
                                            <p:cond delay="0"/>
                                          </p:stCondLst>
                                        </p:cTn>
                                        <p:tgtEl>
                                          <p:spTgt spid="20488"/>
                                        </p:tgtEl>
                                        <p:attrNameLst>
                                          <p:attrName>style.visibility</p:attrName>
                                        </p:attrNameLst>
                                      </p:cBhvr>
                                      <p:to>
                                        <p:strVal val="visible"/>
                                      </p:to>
                                    </p:set>
                                    <p:anim calcmode="lin" valueType="num">
                                      <p:cBhvr additive="base">
                                        <p:cTn id="121" dur="500" fill="hold"/>
                                        <p:tgtEl>
                                          <p:spTgt spid="20488"/>
                                        </p:tgtEl>
                                        <p:attrNameLst>
                                          <p:attrName>ppt_x</p:attrName>
                                        </p:attrNameLst>
                                      </p:cBhvr>
                                      <p:tavLst>
                                        <p:tav tm="0">
                                          <p:val>
                                            <p:strVal val="0-#ppt_w/2"/>
                                          </p:val>
                                        </p:tav>
                                        <p:tav tm="100000">
                                          <p:val>
                                            <p:strVal val="#ppt_x"/>
                                          </p:val>
                                        </p:tav>
                                      </p:tavLst>
                                    </p:anim>
                                    <p:anim calcmode="lin" valueType="num">
                                      <p:cBhvr additive="base">
                                        <p:cTn id="122" dur="500" fill="hold"/>
                                        <p:tgtEl>
                                          <p:spTgt spid="20488"/>
                                        </p:tgtEl>
                                        <p:attrNameLst>
                                          <p:attrName>ppt_y</p:attrName>
                                        </p:attrNameLst>
                                      </p:cBhvr>
                                      <p:tavLst>
                                        <p:tav tm="0">
                                          <p:val>
                                            <p:strVal val="#ppt_y"/>
                                          </p:val>
                                        </p:tav>
                                        <p:tav tm="100000">
                                          <p:val>
                                            <p:strVal val="#ppt_y"/>
                                          </p:val>
                                        </p:tav>
                                      </p:tavLst>
                                    </p:anim>
                                  </p:childTnLst>
                                </p:cTn>
                              </p:par>
                            </p:childTnLst>
                          </p:cTn>
                        </p:par>
                        <p:par>
                          <p:cTn id="123" fill="hold" nodeType="afterGroup">
                            <p:stCondLst>
                              <p:cond delay="8000"/>
                            </p:stCondLst>
                            <p:childTnLst>
                              <p:par>
                                <p:cTn id="124" presetID="31" presetClass="entr" presetSubtype="0" fill="hold" grpId="0" nodeType="afterEffect">
                                  <p:stCondLst>
                                    <p:cond delay="0"/>
                                  </p:stCondLst>
                                  <p:childTnLst>
                                    <p:set>
                                      <p:cBhvr>
                                        <p:cTn id="125" dur="1" fill="hold">
                                          <p:stCondLst>
                                            <p:cond delay="0"/>
                                          </p:stCondLst>
                                        </p:cTn>
                                        <p:tgtEl>
                                          <p:spTgt spid="20498"/>
                                        </p:tgtEl>
                                        <p:attrNameLst>
                                          <p:attrName>style.visibility</p:attrName>
                                        </p:attrNameLst>
                                      </p:cBhvr>
                                      <p:to>
                                        <p:strVal val="visible"/>
                                      </p:to>
                                    </p:set>
                                    <p:anim calcmode="lin" valueType="num">
                                      <p:cBhvr>
                                        <p:cTn id="126" dur="300" fill="hold"/>
                                        <p:tgtEl>
                                          <p:spTgt spid="20498"/>
                                        </p:tgtEl>
                                        <p:attrNameLst>
                                          <p:attrName>ppt_w</p:attrName>
                                        </p:attrNameLst>
                                      </p:cBhvr>
                                      <p:tavLst>
                                        <p:tav tm="0">
                                          <p:val>
                                            <p:fltVal val="0"/>
                                          </p:val>
                                        </p:tav>
                                        <p:tav tm="100000">
                                          <p:val>
                                            <p:strVal val="#ppt_w"/>
                                          </p:val>
                                        </p:tav>
                                      </p:tavLst>
                                    </p:anim>
                                    <p:anim calcmode="lin" valueType="num">
                                      <p:cBhvr>
                                        <p:cTn id="127" dur="300" fill="hold"/>
                                        <p:tgtEl>
                                          <p:spTgt spid="20498"/>
                                        </p:tgtEl>
                                        <p:attrNameLst>
                                          <p:attrName>ppt_h</p:attrName>
                                        </p:attrNameLst>
                                      </p:cBhvr>
                                      <p:tavLst>
                                        <p:tav tm="0">
                                          <p:val>
                                            <p:fltVal val="0"/>
                                          </p:val>
                                        </p:tav>
                                        <p:tav tm="100000">
                                          <p:val>
                                            <p:strVal val="#ppt_h"/>
                                          </p:val>
                                        </p:tav>
                                      </p:tavLst>
                                    </p:anim>
                                    <p:anim calcmode="lin" valueType="num">
                                      <p:cBhvr>
                                        <p:cTn id="128" dur="300" fill="hold"/>
                                        <p:tgtEl>
                                          <p:spTgt spid="20498"/>
                                        </p:tgtEl>
                                        <p:attrNameLst>
                                          <p:attrName>style.rotation</p:attrName>
                                        </p:attrNameLst>
                                      </p:cBhvr>
                                      <p:tavLst>
                                        <p:tav tm="0">
                                          <p:val>
                                            <p:fltVal val="90"/>
                                          </p:val>
                                        </p:tav>
                                        <p:tav tm="100000">
                                          <p:val>
                                            <p:fltVal val="0"/>
                                          </p:val>
                                        </p:tav>
                                      </p:tavLst>
                                    </p:anim>
                                    <p:animEffect transition="in" filter="fade">
                                      <p:cBhvr>
                                        <p:cTn id="129" dur="300"/>
                                        <p:tgtEl>
                                          <p:spTgt spid="20498"/>
                                        </p:tgtEl>
                                      </p:cBhvr>
                                    </p:animEffect>
                                  </p:childTnLst>
                                </p:cTn>
                              </p:par>
                            </p:childTnLst>
                          </p:cTn>
                        </p:par>
                        <p:par>
                          <p:cTn id="130" fill="hold" nodeType="afterGroup">
                            <p:stCondLst>
                              <p:cond delay="8300"/>
                            </p:stCondLst>
                            <p:childTnLst>
                              <p:par>
                                <p:cTn id="131" presetID="22" presetClass="entr" presetSubtype="1" fill="hold" grpId="0" nodeType="afterEffect">
                                  <p:stCondLst>
                                    <p:cond delay="0"/>
                                  </p:stCondLst>
                                  <p:childTnLst>
                                    <p:set>
                                      <p:cBhvr>
                                        <p:cTn id="132" dur="1" fill="hold">
                                          <p:stCondLst>
                                            <p:cond delay="0"/>
                                          </p:stCondLst>
                                        </p:cTn>
                                        <p:tgtEl>
                                          <p:spTgt spid="20493"/>
                                        </p:tgtEl>
                                        <p:attrNameLst>
                                          <p:attrName>style.visibility</p:attrName>
                                        </p:attrNameLst>
                                      </p:cBhvr>
                                      <p:to>
                                        <p:strVal val="visible"/>
                                      </p:to>
                                    </p:set>
                                    <p:animEffect transition="in" filter="wipe(up)">
                                      <p:cBhvr>
                                        <p:cTn id="133" dur="500"/>
                                        <p:tgtEl>
                                          <p:spTgt spid="20493"/>
                                        </p:tgtEl>
                                      </p:cBhvr>
                                    </p:animEffect>
                                  </p:childTnLst>
                                </p:cTn>
                              </p:par>
                            </p:childTnLst>
                          </p:cTn>
                        </p:par>
                        <p:par>
                          <p:cTn id="134" fill="hold" nodeType="afterGroup">
                            <p:stCondLst>
                              <p:cond delay="8800"/>
                            </p:stCondLst>
                            <p:childTnLst>
                              <p:par>
                                <p:cTn id="135" presetID="2" presetClass="entr" presetSubtype="1" fill="hold" grpId="0" nodeType="afterEffect">
                                  <p:stCondLst>
                                    <p:cond delay="0"/>
                                  </p:stCondLst>
                                  <p:childTnLst>
                                    <p:set>
                                      <p:cBhvr>
                                        <p:cTn id="136" dur="1" fill="hold">
                                          <p:stCondLst>
                                            <p:cond delay="0"/>
                                          </p:stCondLst>
                                        </p:cTn>
                                        <p:tgtEl>
                                          <p:spTgt spid="20503"/>
                                        </p:tgtEl>
                                        <p:attrNameLst>
                                          <p:attrName>style.visibility</p:attrName>
                                        </p:attrNameLst>
                                      </p:cBhvr>
                                      <p:to>
                                        <p:strVal val="visible"/>
                                      </p:to>
                                    </p:set>
                                    <p:anim calcmode="lin" valueType="num">
                                      <p:cBhvr additive="base">
                                        <p:cTn id="137" dur="300" fill="hold"/>
                                        <p:tgtEl>
                                          <p:spTgt spid="20503"/>
                                        </p:tgtEl>
                                        <p:attrNameLst>
                                          <p:attrName>ppt_x</p:attrName>
                                        </p:attrNameLst>
                                      </p:cBhvr>
                                      <p:tavLst>
                                        <p:tav tm="0">
                                          <p:val>
                                            <p:strVal val="#ppt_x"/>
                                          </p:val>
                                        </p:tav>
                                        <p:tav tm="100000">
                                          <p:val>
                                            <p:strVal val="#ppt_x"/>
                                          </p:val>
                                        </p:tav>
                                      </p:tavLst>
                                    </p:anim>
                                    <p:anim calcmode="lin" valueType="num">
                                      <p:cBhvr additive="base">
                                        <p:cTn id="138" dur="300" fill="hold"/>
                                        <p:tgtEl>
                                          <p:spTgt spid="20503"/>
                                        </p:tgtEl>
                                        <p:attrNameLst>
                                          <p:attrName>ppt_y</p:attrName>
                                        </p:attrNameLst>
                                      </p:cBhvr>
                                      <p:tavLst>
                                        <p:tav tm="0">
                                          <p:val>
                                            <p:strVal val="0-#ppt_h/2"/>
                                          </p:val>
                                        </p:tav>
                                        <p:tav tm="100000">
                                          <p:val>
                                            <p:strVal val="#ppt_y"/>
                                          </p:val>
                                        </p:tav>
                                      </p:tavLst>
                                    </p:anim>
                                  </p:childTnLst>
                                </p:cTn>
                              </p:par>
                              <p:par>
                                <p:cTn id="139" presetID="2" presetClass="entr" presetSubtype="4" fill="hold" grpId="0" nodeType="withEffect">
                                  <p:stCondLst>
                                    <p:cond delay="0"/>
                                  </p:stCondLst>
                                  <p:childTnLst>
                                    <p:set>
                                      <p:cBhvr>
                                        <p:cTn id="140" dur="1" fill="hold">
                                          <p:stCondLst>
                                            <p:cond delay="0"/>
                                          </p:stCondLst>
                                        </p:cTn>
                                        <p:tgtEl>
                                          <p:spTgt spid="20508"/>
                                        </p:tgtEl>
                                        <p:attrNameLst>
                                          <p:attrName>style.visibility</p:attrName>
                                        </p:attrNameLst>
                                      </p:cBhvr>
                                      <p:to>
                                        <p:strVal val="visible"/>
                                      </p:to>
                                    </p:set>
                                    <p:anim calcmode="lin" valueType="num">
                                      <p:cBhvr additive="base">
                                        <p:cTn id="141" dur="300" fill="hold"/>
                                        <p:tgtEl>
                                          <p:spTgt spid="20508"/>
                                        </p:tgtEl>
                                        <p:attrNameLst>
                                          <p:attrName>ppt_x</p:attrName>
                                        </p:attrNameLst>
                                      </p:cBhvr>
                                      <p:tavLst>
                                        <p:tav tm="0">
                                          <p:val>
                                            <p:strVal val="#ppt_x"/>
                                          </p:val>
                                        </p:tav>
                                        <p:tav tm="100000">
                                          <p:val>
                                            <p:strVal val="#ppt_x"/>
                                          </p:val>
                                        </p:tav>
                                      </p:tavLst>
                                    </p:anim>
                                    <p:anim calcmode="lin" valueType="num">
                                      <p:cBhvr additive="base">
                                        <p:cTn id="142" dur="300" fill="hold"/>
                                        <p:tgtEl>
                                          <p:spTgt spid="205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2" grpId="0" autoUpdateAnimBg="0"/>
      <p:bldP spid="20483" grpId="0" animBg="1"/>
      <p:bldP spid="20484" grpId="0" animBg="1"/>
      <p:bldP spid="20485" grpId="0" animBg="1"/>
      <p:bldP spid="20486" grpId="0" animBg="1"/>
      <p:bldP spid="20487" grpId="0" animBg="1"/>
      <p:bldP spid="20488" grpId="0" animBg="1"/>
      <p:bldP spid="20489" grpId="0" animBg="1" autoUpdateAnimBg="0"/>
      <p:bldP spid="20490" grpId="0" animBg="1" autoUpdateAnimBg="0"/>
      <p:bldP spid="20491" grpId="0" animBg="1" autoUpdateAnimBg="0"/>
      <p:bldP spid="20492" grpId="0" animBg="1" autoUpdateAnimBg="0"/>
      <p:bldP spid="20493" grpId="0" animBg="1" autoUpdateAnimBg="0"/>
      <p:bldP spid="20494" grpId="0" autoUpdateAnimBg="0"/>
      <p:bldP spid="20495" grpId="0" autoUpdateAnimBg="0"/>
      <p:bldP spid="20496" grpId="0" autoUpdateAnimBg="0"/>
      <p:bldP spid="20497" grpId="0" autoUpdateAnimBg="0"/>
      <p:bldP spid="20498" grpId="0" autoUpdateAnimBg="0"/>
      <p:bldP spid="20499" grpId="0" animBg="1" autoUpdateAnimBg="0"/>
      <p:bldP spid="20500" grpId="0" animBg="1" autoUpdateAnimBg="0"/>
      <p:bldP spid="20501" grpId="0" animBg="1" autoUpdateAnimBg="0"/>
      <p:bldP spid="20502" grpId="0" animBg="1" autoUpdateAnimBg="0"/>
      <p:bldP spid="20503" grpId="0" animBg="1" autoUpdateAnimBg="0"/>
      <p:bldP spid="20504" grpId="0" autoUpdateAnimBg="0"/>
      <p:bldP spid="20505" grpId="0" autoUpdateAnimBg="0"/>
      <p:bldP spid="20506" grpId="0" autoUpdateAnimBg="0"/>
      <p:bldP spid="20507" grpId="0" autoUpdateAnimBg="0"/>
      <p:bldP spid="20508"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Box 76"/>
          <p:cNvSpPr txBox="1">
            <a:spLocks noChangeArrowheads="1"/>
          </p:cNvSpPr>
          <p:nvPr/>
        </p:nvSpPr>
        <p:spPr bwMode="auto">
          <a:xfrm>
            <a:off x="665163" y="203200"/>
            <a:ext cx="24225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2600">
                <a:solidFill>
                  <a:schemeClr val="bg2"/>
                </a:solidFill>
                <a:latin typeface="微软雅黑" pitchFamily="34" charset="-122"/>
                <a:ea typeface="微软雅黑" pitchFamily="34" charset="-122"/>
              </a:rPr>
              <a:t>2.4 </a:t>
            </a:r>
            <a:r>
              <a:rPr lang="zh-CN" altLang="en-US" sz="2600">
                <a:solidFill>
                  <a:schemeClr val="bg2"/>
                </a:solidFill>
                <a:latin typeface="微软雅黑" pitchFamily="34" charset="-122"/>
                <a:ea typeface="微软雅黑" pitchFamily="34" charset="-122"/>
              </a:rPr>
              <a:t>可行性说明</a:t>
            </a:r>
          </a:p>
        </p:txBody>
      </p:sp>
      <p:sp>
        <p:nvSpPr>
          <p:cNvPr id="21507" name="Freeform 5"/>
          <p:cNvSpPr>
            <a:spLocks noEditPoints="1"/>
          </p:cNvSpPr>
          <p:nvPr/>
        </p:nvSpPr>
        <p:spPr bwMode="auto">
          <a:xfrm>
            <a:off x="252413" y="201613"/>
            <a:ext cx="430212" cy="431800"/>
          </a:xfrm>
          <a:custGeom>
            <a:avLst/>
            <a:gdLst>
              <a:gd name="T0" fmla="*/ 2147483647 w 1374"/>
              <a:gd name="T1" fmla="*/ 2147483647 h 1374"/>
              <a:gd name="T2" fmla="*/ 2147483647 w 1374"/>
              <a:gd name="T3" fmla="*/ 2147483647 h 1374"/>
              <a:gd name="T4" fmla="*/ 2147483647 w 1374"/>
              <a:gd name="T5" fmla="*/ 2147483647 h 1374"/>
              <a:gd name="T6" fmla="*/ 2147483647 w 1374"/>
              <a:gd name="T7" fmla="*/ 2147483647 h 1374"/>
              <a:gd name="T8" fmla="*/ 2147483647 w 1374"/>
              <a:gd name="T9" fmla="*/ 2147483647 h 1374"/>
              <a:gd name="T10" fmla="*/ 2147483647 w 1374"/>
              <a:gd name="T11" fmla="*/ 2147483647 h 1374"/>
              <a:gd name="T12" fmla="*/ 2147483647 w 1374"/>
              <a:gd name="T13" fmla="*/ 2147483647 h 1374"/>
              <a:gd name="T14" fmla="*/ 2147483647 w 1374"/>
              <a:gd name="T15" fmla="*/ 2147483647 h 1374"/>
              <a:gd name="T16" fmla="*/ 2147483647 w 1374"/>
              <a:gd name="T17" fmla="*/ 2147483647 h 1374"/>
              <a:gd name="T18" fmla="*/ 2147483647 w 1374"/>
              <a:gd name="T19" fmla="*/ 2147483647 h 1374"/>
              <a:gd name="T20" fmla="*/ 2147483647 w 1374"/>
              <a:gd name="T21" fmla="*/ 2147483647 h 1374"/>
              <a:gd name="T22" fmla="*/ 2147483647 w 1374"/>
              <a:gd name="T23" fmla="*/ 2147483647 h 1374"/>
              <a:gd name="T24" fmla="*/ 2147483647 w 1374"/>
              <a:gd name="T25" fmla="*/ 2147483647 h 1374"/>
              <a:gd name="T26" fmla="*/ 2147483647 w 1374"/>
              <a:gd name="T27" fmla="*/ 2147483647 h 1374"/>
              <a:gd name="T28" fmla="*/ 2147483647 w 1374"/>
              <a:gd name="T29" fmla="*/ 2147483647 h 1374"/>
              <a:gd name="T30" fmla="*/ 2147483647 w 1374"/>
              <a:gd name="T31" fmla="*/ 2147483647 h 1374"/>
              <a:gd name="T32" fmla="*/ 2147483647 w 1374"/>
              <a:gd name="T33" fmla="*/ 2147483647 h 1374"/>
              <a:gd name="T34" fmla="*/ 2147483647 w 1374"/>
              <a:gd name="T35" fmla="*/ 2147483647 h 1374"/>
              <a:gd name="T36" fmla="*/ 2147483647 w 1374"/>
              <a:gd name="T37" fmla="*/ 2147483647 h 1374"/>
              <a:gd name="T38" fmla="*/ 2147483647 w 1374"/>
              <a:gd name="T39" fmla="*/ 2147483647 h 1374"/>
              <a:gd name="T40" fmla="*/ 2147483647 w 1374"/>
              <a:gd name="T41" fmla="*/ 2147483647 h 1374"/>
              <a:gd name="T42" fmla="*/ 2147483647 w 1374"/>
              <a:gd name="T43" fmla="*/ 2147483647 h 1374"/>
              <a:gd name="T44" fmla="*/ 2147483647 w 1374"/>
              <a:gd name="T45" fmla="*/ 2147483647 h 1374"/>
              <a:gd name="T46" fmla="*/ 2147483647 w 1374"/>
              <a:gd name="T47" fmla="*/ 2147483647 h 1374"/>
              <a:gd name="T48" fmla="*/ 2147483647 w 1374"/>
              <a:gd name="T49" fmla="*/ 2147483647 h 1374"/>
              <a:gd name="T50" fmla="*/ 2147483647 w 1374"/>
              <a:gd name="T51" fmla="*/ 2147483647 h 1374"/>
              <a:gd name="T52" fmla="*/ 2147483647 w 1374"/>
              <a:gd name="T53" fmla="*/ 2147483647 h 1374"/>
              <a:gd name="T54" fmla="*/ 2147483647 w 1374"/>
              <a:gd name="T55" fmla="*/ 2147483647 h 1374"/>
              <a:gd name="T56" fmla="*/ 2147483647 w 1374"/>
              <a:gd name="T57" fmla="*/ 2147483647 h 1374"/>
              <a:gd name="T58" fmla="*/ 2147483647 w 1374"/>
              <a:gd name="T59" fmla="*/ 2147483647 h 1374"/>
              <a:gd name="T60" fmla="*/ 2147483647 w 1374"/>
              <a:gd name="T61" fmla="*/ 2147483647 h 1374"/>
              <a:gd name="T62" fmla="*/ 2147483647 w 1374"/>
              <a:gd name="T63" fmla="*/ 2147483647 h 1374"/>
              <a:gd name="T64" fmla="*/ 2147483647 w 1374"/>
              <a:gd name="T65" fmla="*/ 2147483647 h 1374"/>
              <a:gd name="T66" fmla="*/ 2147483647 w 1374"/>
              <a:gd name="T67" fmla="*/ 2147483647 h 1374"/>
              <a:gd name="T68" fmla="*/ 2147483647 w 1374"/>
              <a:gd name="T69" fmla="*/ 0 h 1374"/>
              <a:gd name="T70" fmla="*/ 2147483647 w 1374"/>
              <a:gd name="T71" fmla="*/ 2147483647 h 1374"/>
              <a:gd name="T72" fmla="*/ 2147483647 w 1374"/>
              <a:gd name="T73" fmla="*/ 2147483647 h 1374"/>
              <a:gd name="T74" fmla="*/ 0 w 1374"/>
              <a:gd name="T75" fmla="*/ 2147483647 h 1374"/>
              <a:gd name="T76" fmla="*/ 2147483647 w 1374"/>
              <a:gd name="T77" fmla="*/ 0 h 1374"/>
              <a:gd name="T78" fmla="*/ 2147483647 w 1374"/>
              <a:gd name="T79" fmla="*/ 2147483647 h 1374"/>
              <a:gd name="T80" fmla="*/ 2147483647 w 1374"/>
              <a:gd name="T81" fmla="*/ 2147483647 h 1374"/>
              <a:gd name="T82" fmla="*/ 2147483647 w 1374"/>
              <a:gd name="T83" fmla="*/ 2147483647 h 1374"/>
              <a:gd name="T84" fmla="*/ 2147483647 w 1374"/>
              <a:gd name="T85" fmla="*/ 2147483647 h 1374"/>
              <a:gd name="T86" fmla="*/ 2147483647 w 1374"/>
              <a:gd name="T87" fmla="*/ 2147483647 h 137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374" h="1374">
                <a:moveTo>
                  <a:pt x="517" y="1009"/>
                </a:moveTo>
                <a:lnTo>
                  <a:pt x="901" y="1009"/>
                </a:lnTo>
                <a:cubicBezTo>
                  <a:pt x="923" y="1009"/>
                  <a:pt x="940" y="1026"/>
                  <a:pt x="940" y="1047"/>
                </a:cubicBezTo>
                <a:cubicBezTo>
                  <a:pt x="940" y="1068"/>
                  <a:pt x="923" y="1085"/>
                  <a:pt x="901" y="1085"/>
                </a:cubicBezTo>
                <a:lnTo>
                  <a:pt x="517" y="1085"/>
                </a:lnTo>
                <a:cubicBezTo>
                  <a:pt x="496" y="1085"/>
                  <a:pt x="479" y="1068"/>
                  <a:pt x="479" y="1047"/>
                </a:cubicBezTo>
                <a:cubicBezTo>
                  <a:pt x="479" y="1026"/>
                  <a:pt x="496" y="1009"/>
                  <a:pt x="517" y="1009"/>
                </a:cubicBezTo>
                <a:close/>
                <a:moveTo>
                  <a:pt x="500" y="844"/>
                </a:moveTo>
                <a:lnTo>
                  <a:pt x="730" y="465"/>
                </a:lnTo>
                <a:lnTo>
                  <a:pt x="836" y="529"/>
                </a:lnTo>
                <a:lnTo>
                  <a:pt x="606" y="908"/>
                </a:lnTo>
                <a:lnTo>
                  <a:pt x="500" y="844"/>
                </a:lnTo>
                <a:close/>
                <a:moveTo>
                  <a:pt x="352" y="754"/>
                </a:moveTo>
                <a:lnTo>
                  <a:pt x="582" y="375"/>
                </a:lnTo>
                <a:lnTo>
                  <a:pt x="688" y="439"/>
                </a:lnTo>
                <a:lnTo>
                  <a:pt x="458" y="818"/>
                </a:lnTo>
                <a:lnTo>
                  <a:pt x="352" y="754"/>
                </a:lnTo>
                <a:close/>
                <a:moveTo>
                  <a:pt x="326" y="1027"/>
                </a:moveTo>
                <a:lnTo>
                  <a:pt x="349" y="826"/>
                </a:lnTo>
                <a:lnTo>
                  <a:pt x="542" y="943"/>
                </a:lnTo>
                <a:lnTo>
                  <a:pt x="376" y="1057"/>
                </a:lnTo>
                <a:cubicBezTo>
                  <a:pt x="348" y="1078"/>
                  <a:pt x="320" y="1061"/>
                  <a:pt x="326" y="1027"/>
                </a:cubicBezTo>
                <a:close/>
                <a:moveTo>
                  <a:pt x="640" y="279"/>
                </a:moveTo>
                <a:lnTo>
                  <a:pt x="894" y="433"/>
                </a:lnTo>
                <a:lnTo>
                  <a:pt x="844" y="515"/>
                </a:lnTo>
                <a:lnTo>
                  <a:pt x="589" y="360"/>
                </a:lnTo>
                <a:lnTo>
                  <a:pt x="640" y="279"/>
                </a:lnTo>
                <a:close/>
                <a:moveTo>
                  <a:pt x="677" y="217"/>
                </a:moveTo>
                <a:cubicBezTo>
                  <a:pt x="697" y="185"/>
                  <a:pt x="738" y="175"/>
                  <a:pt x="770" y="194"/>
                </a:cubicBezTo>
                <a:lnTo>
                  <a:pt x="909" y="279"/>
                </a:lnTo>
                <a:cubicBezTo>
                  <a:pt x="941" y="298"/>
                  <a:pt x="951" y="340"/>
                  <a:pt x="932" y="371"/>
                </a:cubicBezTo>
                <a:lnTo>
                  <a:pt x="903" y="418"/>
                </a:lnTo>
                <a:lnTo>
                  <a:pt x="649" y="264"/>
                </a:lnTo>
                <a:lnTo>
                  <a:pt x="677" y="217"/>
                </a:lnTo>
                <a:close/>
                <a:moveTo>
                  <a:pt x="687" y="0"/>
                </a:moveTo>
                <a:cubicBezTo>
                  <a:pt x="1067" y="0"/>
                  <a:pt x="1374" y="308"/>
                  <a:pt x="1374" y="687"/>
                </a:cubicBezTo>
                <a:cubicBezTo>
                  <a:pt x="1374" y="1067"/>
                  <a:pt x="1067" y="1374"/>
                  <a:pt x="687" y="1374"/>
                </a:cubicBezTo>
                <a:cubicBezTo>
                  <a:pt x="308" y="1374"/>
                  <a:pt x="0" y="1067"/>
                  <a:pt x="0" y="687"/>
                </a:cubicBezTo>
                <a:cubicBezTo>
                  <a:pt x="0" y="308"/>
                  <a:pt x="308" y="0"/>
                  <a:pt x="687" y="0"/>
                </a:cubicBezTo>
                <a:close/>
                <a:moveTo>
                  <a:pt x="687" y="131"/>
                </a:moveTo>
                <a:cubicBezTo>
                  <a:pt x="994" y="131"/>
                  <a:pt x="1244" y="380"/>
                  <a:pt x="1244" y="687"/>
                </a:cubicBezTo>
                <a:cubicBezTo>
                  <a:pt x="1244" y="994"/>
                  <a:pt x="994" y="1244"/>
                  <a:pt x="687" y="1244"/>
                </a:cubicBezTo>
                <a:cubicBezTo>
                  <a:pt x="380" y="1244"/>
                  <a:pt x="131" y="994"/>
                  <a:pt x="131" y="687"/>
                </a:cubicBezTo>
                <a:cubicBezTo>
                  <a:pt x="131" y="380"/>
                  <a:pt x="380" y="131"/>
                  <a:pt x="687" y="13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508" name="Freeform 10"/>
          <p:cNvSpPr>
            <a:spLocks/>
          </p:cNvSpPr>
          <p:nvPr/>
        </p:nvSpPr>
        <p:spPr bwMode="auto">
          <a:xfrm>
            <a:off x="5778500" y="2281238"/>
            <a:ext cx="268288" cy="268287"/>
          </a:xfrm>
          <a:custGeom>
            <a:avLst/>
            <a:gdLst>
              <a:gd name="T0" fmla="*/ 2147483647 w 477"/>
              <a:gd name="T1" fmla="*/ 0 h 476"/>
              <a:gd name="T2" fmla="*/ 2147483647 w 477"/>
              <a:gd name="T3" fmla="*/ 2147483647 h 476"/>
              <a:gd name="T4" fmla="*/ 2147483647 w 477"/>
              <a:gd name="T5" fmla="*/ 2147483647 h 476"/>
              <a:gd name="T6" fmla="*/ 2147483647 w 477"/>
              <a:gd name="T7" fmla="*/ 2147483647 h 476"/>
              <a:gd name="T8" fmla="*/ 0 w 477"/>
              <a:gd name="T9" fmla="*/ 2147483647 h 476"/>
              <a:gd name="T10" fmla="*/ 2147483647 w 477"/>
              <a:gd name="T11" fmla="*/ 2147483647 h 476"/>
              <a:gd name="T12" fmla="*/ 2147483647 w 477"/>
              <a:gd name="T13" fmla="*/ 0 h 47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7" h="476">
                <a:moveTo>
                  <a:pt x="477" y="0"/>
                </a:moveTo>
                <a:lnTo>
                  <a:pt x="413" y="238"/>
                </a:lnTo>
                <a:lnTo>
                  <a:pt x="349" y="476"/>
                </a:lnTo>
                <a:lnTo>
                  <a:pt x="175" y="302"/>
                </a:lnTo>
                <a:lnTo>
                  <a:pt x="0" y="127"/>
                </a:lnTo>
                <a:lnTo>
                  <a:pt x="239" y="63"/>
                </a:lnTo>
                <a:lnTo>
                  <a:pt x="477"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509" name="Freeform 11"/>
          <p:cNvSpPr>
            <a:spLocks/>
          </p:cNvSpPr>
          <p:nvPr/>
        </p:nvSpPr>
        <p:spPr bwMode="auto">
          <a:xfrm>
            <a:off x="3144838" y="2281238"/>
            <a:ext cx="268287" cy="268287"/>
          </a:xfrm>
          <a:custGeom>
            <a:avLst/>
            <a:gdLst>
              <a:gd name="T0" fmla="*/ 0 w 476"/>
              <a:gd name="T1" fmla="*/ 0 h 476"/>
              <a:gd name="T2" fmla="*/ 2147483647 w 476"/>
              <a:gd name="T3" fmla="*/ 2147483647 h 476"/>
              <a:gd name="T4" fmla="*/ 2147483647 w 476"/>
              <a:gd name="T5" fmla="*/ 2147483647 h 476"/>
              <a:gd name="T6" fmla="*/ 2147483647 w 476"/>
              <a:gd name="T7" fmla="*/ 2147483647 h 476"/>
              <a:gd name="T8" fmla="*/ 2147483647 w 476"/>
              <a:gd name="T9" fmla="*/ 2147483647 h 476"/>
              <a:gd name="T10" fmla="*/ 2147483647 w 476"/>
              <a:gd name="T11" fmla="*/ 2147483647 h 476"/>
              <a:gd name="T12" fmla="*/ 0 w 476"/>
              <a:gd name="T13" fmla="*/ 0 h 47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6" h="476">
                <a:moveTo>
                  <a:pt x="0" y="0"/>
                </a:moveTo>
                <a:lnTo>
                  <a:pt x="63" y="238"/>
                </a:lnTo>
                <a:lnTo>
                  <a:pt x="127" y="476"/>
                </a:lnTo>
                <a:lnTo>
                  <a:pt x="302" y="302"/>
                </a:lnTo>
                <a:lnTo>
                  <a:pt x="476" y="127"/>
                </a:lnTo>
                <a:lnTo>
                  <a:pt x="238" y="63"/>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510" name="Freeform 12"/>
          <p:cNvSpPr>
            <a:spLocks/>
          </p:cNvSpPr>
          <p:nvPr/>
        </p:nvSpPr>
        <p:spPr bwMode="auto">
          <a:xfrm>
            <a:off x="3159125" y="4784725"/>
            <a:ext cx="268288" cy="268288"/>
          </a:xfrm>
          <a:custGeom>
            <a:avLst/>
            <a:gdLst>
              <a:gd name="T0" fmla="*/ 2147483647 w 477"/>
              <a:gd name="T1" fmla="*/ 0 h 476"/>
              <a:gd name="T2" fmla="*/ 2147483647 w 477"/>
              <a:gd name="T3" fmla="*/ 2147483647 h 476"/>
              <a:gd name="T4" fmla="*/ 0 w 477"/>
              <a:gd name="T5" fmla="*/ 2147483647 h 476"/>
              <a:gd name="T6" fmla="*/ 2147483647 w 477"/>
              <a:gd name="T7" fmla="*/ 2147483647 h 476"/>
              <a:gd name="T8" fmla="*/ 2147483647 w 477"/>
              <a:gd name="T9" fmla="*/ 2147483647 h 476"/>
              <a:gd name="T10" fmla="*/ 2147483647 w 477"/>
              <a:gd name="T11" fmla="*/ 2147483647 h 476"/>
              <a:gd name="T12" fmla="*/ 2147483647 w 477"/>
              <a:gd name="T13" fmla="*/ 0 h 47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7" h="476">
                <a:moveTo>
                  <a:pt x="128" y="0"/>
                </a:moveTo>
                <a:lnTo>
                  <a:pt x="64" y="238"/>
                </a:lnTo>
                <a:lnTo>
                  <a:pt x="0" y="476"/>
                </a:lnTo>
                <a:lnTo>
                  <a:pt x="238" y="413"/>
                </a:lnTo>
                <a:lnTo>
                  <a:pt x="477" y="349"/>
                </a:lnTo>
                <a:lnTo>
                  <a:pt x="302" y="174"/>
                </a:lnTo>
                <a:lnTo>
                  <a:pt x="128"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511" name="Freeform 13"/>
          <p:cNvSpPr>
            <a:spLocks/>
          </p:cNvSpPr>
          <p:nvPr/>
        </p:nvSpPr>
        <p:spPr bwMode="auto">
          <a:xfrm>
            <a:off x="5765800" y="4784725"/>
            <a:ext cx="268288" cy="268288"/>
          </a:xfrm>
          <a:custGeom>
            <a:avLst/>
            <a:gdLst>
              <a:gd name="T0" fmla="*/ 2147483647 w 477"/>
              <a:gd name="T1" fmla="*/ 0 h 476"/>
              <a:gd name="T2" fmla="*/ 2147483647 w 477"/>
              <a:gd name="T3" fmla="*/ 2147483647 h 476"/>
              <a:gd name="T4" fmla="*/ 2147483647 w 477"/>
              <a:gd name="T5" fmla="*/ 2147483647 h 476"/>
              <a:gd name="T6" fmla="*/ 2147483647 w 477"/>
              <a:gd name="T7" fmla="*/ 2147483647 h 476"/>
              <a:gd name="T8" fmla="*/ 0 w 477"/>
              <a:gd name="T9" fmla="*/ 2147483647 h 476"/>
              <a:gd name="T10" fmla="*/ 2147483647 w 477"/>
              <a:gd name="T11" fmla="*/ 2147483647 h 476"/>
              <a:gd name="T12" fmla="*/ 2147483647 w 477"/>
              <a:gd name="T13" fmla="*/ 0 h 47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7" h="476">
                <a:moveTo>
                  <a:pt x="349" y="0"/>
                </a:moveTo>
                <a:lnTo>
                  <a:pt x="413" y="238"/>
                </a:lnTo>
                <a:lnTo>
                  <a:pt x="477" y="476"/>
                </a:lnTo>
                <a:lnTo>
                  <a:pt x="238" y="413"/>
                </a:lnTo>
                <a:lnTo>
                  <a:pt x="0" y="349"/>
                </a:lnTo>
                <a:lnTo>
                  <a:pt x="175" y="174"/>
                </a:lnTo>
                <a:lnTo>
                  <a:pt x="34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512" name="TextBox 7"/>
          <p:cNvSpPr txBox="1">
            <a:spLocks noChangeArrowheads="1"/>
          </p:cNvSpPr>
          <p:nvPr/>
        </p:nvSpPr>
        <p:spPr bwMode="auto">
          <a:xfrm>
            <a:off x="3644900" y="3313113"/>
            <a:ext cx="18669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b="1">
                <a:latin typeface="微软雅黑" pitchFamily="34" charset="-122"/>
                <a:ea typeface="微软雅黑" pitchFamily="34" charset="-122"/>
              </a:rPr>
              <a:t>关于研究方案可行的四点理由</a:t>
            </a:r>
            <a:endParaRPr lang="en-US" b="1">
              <a:latin typeface="微软雅黑" pitchFamily="34" charset="-122"/>
              <a:ea typeface="微软雅黑" pitchFamily="34" charset="-122"/>
            </a:endParaRPr>
          </a:p>
        </p:txBody>
      </p:sp>
      <p:sp>
        <p:nvSpPr>
          <p:cNvPr id="21513" name="TextBox 9"/>
          <p:cNvSpPr txBox="1">
            <a:spLocks noChangeArrowheads="1"/>
          </p:cNvSpPr>
          <p:nvPr/>
        </p:nvSpPr>
        <p:spPr bwMode="auto">
          <a:xfrm>
            <a:off x="6246813" y="1412875"/>
            <a:ext cx="19335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1600" b="1">
                <a:solidFill>
                  <a:schemeClr val="bg2"/>
                </a:solidFill>
                <a:latin typeface="微软雅黑" pitchFamily="34" charset="-122"/>
                <a:ea typeface="微软雅黑" pitchFamily="34" charset="-122"/>
              </a:rPr>
              <a:t>这里输入您的文字</a:t>
            </a:r>
            <a:endParaRPr lang="en-US" sz="1600" b="1">
              <a:solidFill>
                <a:schemeClr val="bg2"/>
              </a:solidFill>
              <a:latin typeface="微软雅黑" pitchFamily="34" charset="-122"/>
              <a:ea typeface="微软雅黑" pitchFamily="34" charset="-122"/>
            </a:endParaRPr>
          </a:p>
        </p:txBody>
      </p:sp>
      <p:sp>
        <p:nvSpPr>
          <p:cNvPr id="21514" name="TextBox 10"/>
          <p:cNvSpPr txBox="1">
            <a:spLocks noChangeArrowheads="1"/>
          </p:cNvSpPr>
          <p:nvPr/>
        </p:nvSpPr>
        <p:spPr bwMode="auto">
          <a:xfrm>
            <a:off x="6246813" y="1693863"/>
            <a:ext cx="2147887"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1600">
                <a:solidFill>
                  <a:schemeClr val="bg2"/>
                </a:solidFill>
                <a:latin typeface="微软雅黑" pitchFamily="34" charset="-122"/>
                <a:ea typeface="微软雅黑" pitchFamily="34" charset="-122"/>
              </a:rPr>
              <a:t>这里可以添加主要内容这里可以添加主要内容这里可以添加主要内容这里可以添加主要内容</a:t>
            </a:r>
          </a:p>
        </p:txBody>
      </p:sp>
      <p:sp>
        <p:nvSpPr>
          <p:cNvPr id="21515" name="TextBox 11"/>
          <p:cNvSpPr txBox="1">
            <a:spLocks noChangeArrowheads="1"/>
          </p:cNvSpPr>
          <p:nvPr/>
        </p:nvSpPr>
        <p:spPr bwMode="auto">
          <a:xfrm>
            <a:off x="6246813" y="4446588"/>
            <a:ext cx="19335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1600" b="1">
                <a:solidFill>
                  <a:schemeClr val="bg2"/>
                </a:solidFill>
                <a:latin typeface="微软雅黑" pitchFamily="34" charset="-122"/>
                <a:ea typeface="微软雅黑" pitchFamily="34" charset="-122"/>
              </a:rPr>
              <a:t>这里输入您的文字</a:t>
            </a:r>
            <a:endParaRPr lang="en-US" sz="1600" b="1">
              <a:solidFill>
                <a:schemeClr val="bg2"/>
              </a:solidFill>
              <a:latin typeface="微软雅黑" pitchFamily="34" charset="-122"/>
              <a:ea typeface="微软雅黑" pitchFamily="34" charset="-122"/>
            </a:endParaRPr>
          </a:p>
        </p:txBody>
      </p:sp>
      <p:sp>
        <p:nvSpPr>
          <p:cNvPr id="21516" name="TextBox 12"/>
          <p:cNvSpPr txBox="1">
            <a:spLocks noChangeArrowheads="1"/>
          </p:cNvSpPr>
          <p:nvPr/>
        </p:nvSpPr>
        <p:spPr bwMode="auto">
          <a:xfrm>
            <a:off x="6246813" y="4727575"/>
            <a:ext cx="2147887"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1600">
                <a:solidFill>
                  <a:schemeClr val="bg2"/>
                </a:solidFill>
                <a:latin typeface="微软雅黑" pitchFamily="34" charset="-122"/>
                <a:ea typeface="微软雅黑" pitchFamily="34" charset="-122"/>
              </a:rPr>
              <a:t>这里可以添加主要内容这里可以添加主要内容这里可以添加主要内容这里可以添加主要内容</a:t>
            </a:r>
          </a:p>
        </p:txBody>
      </p:sp>
      <p:sp>
        <p:nvSpPr>
          <p:cNvPr id="21517" name="TextBox 13"/>
          <p:cNvSpPr txBox="1">
            <a:spLocks noChangeArrowheads="1"/>
          </p:cNvSpPr>
          <p:nvPr/>
        </p:nvSpPr>
        <p:spPr bwMode="auto">
          <a:xfrm>
            <a:off x="693738" y="4446588"/>
            <a:ext cx="21510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r" eaLnBrk="1" hangingPunct="1"/>
            <a:r>
              <a:rPr lang="zh-CN" altLang="en-US" sz="1600" b="1">
                <a:solidFill>
                  <a:schemeClr val="bg2"/>
                </a:solidFill>
                <a:latin typeface="微软雅黑" pitchFamily="34" charset="-122"/>
                <a:ea typeface="微软雅黑" pitchFamily="34" charset="-122"/>
              </a:rPr>
              <a:t>这里输入您的文字</a:t>
            </a:r>
            <a:endParaRPr lang="en-US" sz="1600" b="1">
              <a:solidFill>
                <a:schemeClr val="bg2"/>
              </a:solidFill>
              <a:latin typeface="微软雅黑" pitchFamily="34" charset="-122"/>
              <a:ea typeface="微软雅黑" pitchFamily="34" charset="-122"/>
            </a:endParaRPr>
          </a:p>
        </p:txBody>
      </p:sp>
      <p:sp>
        <p:nvSpPr>
          <p:cNvPr id="21518" name="TextBox 14"/>
          <p:cNvSpPr txBox="1">
            <a:spLocks noChangeArrowheads="1"/>
          </p:cNvSpPr>
          <p:nvPr/>
        </p:nvSpPr>
        <p:spPr bwMode="auto">
          <a:xfrm>
            <a:off x="812800" y="4727575"/>
            <a:ext cx="2147888"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1600">
                <a:solidFill>
                  <a:schemeClr val="bg2"/>
                </a:solidFill>
                <a:latin typeface="微软雅黑" pitchFamily="34" charset="-122"/>
                <a:ea typeface="微软雅黑" pitchFamily="34" charset="-122"/>
              </a:rPr>
              <a:t>这里可以添加主要内容这里可以添加主要内容这里可以添加主要内容这里可以添加主要内容</a:t>
            </a:r>
          </a:p>
        </p:txBody>
      </p:sp>
      <p:sp>
        <p:nvSpPr>
          <p:cNvPr id="21519" name="TextBox 15"/>
          <p:cNvSpPr txBox="1">
            <a:spLocks noChangeArrowheads="1"/>
          </p:cNvSpPr>
          <p:nvPr/>
        </p:nvSpPr>
        <p:spPr bwMode="auto">
          <a:xfrm>
            <a:off x="690563" y="1412875"/>
            <a:ext cx="21510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r" eaLnBrk="1" hangingPunct="1"/>
            <a:r>
              <a:rPr lang="zh-CN" altLang="en-US" sz="1600" b="1">
                <a:solidFill>
                  <a:schemeClr val="bg2"/>
                </a:solidFill>
                <a:latin typeface="微软雅黑" pitchFamily="34" charset="-122"/>
                <a:ea typeface="微软雅黑" pitchFamily="34" charset="-122"/>
              </a:rPr>
              <a:t>这里输入您的文字</a:t>
            </a:r>
            <a:endParaRPr lang="en-US" sz="1600" b="1">
              <a:solidFill>
                <a:schemeClr val="bg2"/>
              </a:solidFill>
              <a:latin typeface="微软雅黑" pitchFamily="34" charset="-122"/>
              <a:ea typeface="微软雅黑" pitchFamily="34" charset="-122"/>
            </a:endParaRPr>
          </a:p>
        </p:txBody>
      </p:sp>
      <p:sp>
        <p:nvSpPr>
          <p:cNvPr id="21520" name="TextBox 16"/>
          <p:cNvSpPr txBox="1">
            <a:spLocks noChangeArrowheads="1"/>
          </p:cNvSpPr>
          <p:nvPr/>
        </p:nvSpPr>
        <p:spPr bwMode="auto">
          <a:xfrm>
            <a:off x="809625" y="1693863"/>
            <a:ext cx="2146300"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1600">
                <a:solidFill>
                  <a:schemeClr val="bg2"/>
                </a:solidFill>
                <a:latin typeface="微软雅黑" pitchFamily="34" charset="-122"/>
                <a:ea typeface="微软雅黑" pitchFamily="34" charset="-122"/>
              </a:rPr>
              <a:t>这里可以添加主要内容这里可以添加主要内容这里可以添加主要内容这里可以添加主要内容</a:t>
            </a:r>
          </a:p>
        </p:txBody>
      </p:sp>
      <p:sp>
        <p:nvSpPr>
          <p:cNvPr id="21521" name="Freeform 6"/>
          <p:cNvSpPr>
            <a:spLocks/>
          </p:cNvSpPr>
          <p:nvPr/>
        </p:nvSpPr>
        <p:spPr bwMode="auto">
          <a:xfrm>
            <a:off x="2974975" y="2028825"/>
            <a:ext cx="1595438" cy="1597025"/>
          </a:xfrm>
          <a:custGeom>
            <a:avLst/>
            <a:gdLst>
              <a:gd name="T0" fmla="*/ 0 w 2839"/>
              <a:gd name="T1" fmla="*/ 2147483647 h 2839"/>
              <a:gd name="T2" fmla="*/ 2147483647 w 2839"/>
              <a:gd name="T3" fmla="*/ 0 h 2839"/>
              <a:gd name="T4" fmla="*/ 2147483647 w 2839"/>
              <a:gd name="T5" fmla="*/ 2147483647 h 2839"/>
              <a:gd name="T6" fmla="*/ 2147483647 w 2839"/>
              <a:gd name="T7" fmla="*/ 2147483647 h 2839"/>
              <a:gd name="T8" fmla="*/ 0 w 2839"/>
              <a:gd name="T9" fmla="*/ 2147483647 h 28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39" h="2839">
                <a:moveTo>
                  <a:pt x="0" y="2839"/>
                </a:moveTo>
                <a:cubicBezTo>
                  <a:pt x="37" y="1288"/>
                  <a:pt x="1288" y="37"/>
                  <a:pt x="2839" y="0"/>
                </a:cubicBezTo>
                <a:lnTo>
                  <a:pt x="2839" y="872"/>
                </a:lnTo>
                <a:cubicBezTo>
                  <a:pt x="1770" y="909"/>
                  <a:pt x="909" y="1770"/>
                  <a:pt x="872" y="2839"/>
                </a:cubicBezTo>
                <a:lnTo>
                  <a:pt x="0" y="283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522" name="Freeform 7"/>
          <p:cNvSpPr>
            <a:spLocks/>
          </p:cNvSpPr>
          <p:nvPr/>
        </p:nvSpPr>
        <p:spPr bwMode="auto">
          <a:xfrm>
            <a:off x="2974975" y="3705225"/>
            <a:ext cx="1595438" cy="1597025"/>
          </a:xfrm>
          <a:custGeom>
            <a:avLst/>
            <a:gdLst>
              <a:gd name="T0" fmla="*/ 2147483647 w 2839"/>
              <a:gd name="T1" fmla="*/ 2147483647 h 2839"/>
              <a:gd name="T2" fmla="*/ 0 w 2839"/>
              <a:gd name="T3" fmla="*/ 0 h 2839"/>
              <a:gd name="T4" fmla="*/ 2147483647 w 2839"/>
              <a:gd name="T5" fmla="*/ 0 h 2839"/>
              <a:gd name="T6" fmla="*/ 2147483647 w 2839"/>
              <a:gd name="T7" fmla="*/ 2147483647 h 2839"/>
              <a:gd name="T8" fmla="*/ 2147483647 w 2839"/>
              <a:gd name="T9" fmla="*/ 2147483647 h 28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39" h="2839">
                <a:moveTo>
                  <a:pt x="2839" y="2839"/>
                </a:moveTo>
                <a:cubicBezTo>
                  <a:pt x="1288" y="2802"/>
                  <a:pt x="37" y="1551"/>
                  <a:pt x="0" y="0"/>
                </a:cubicBezTo>
                <a:lnTo>
                  <a:pt x="872" y="0"/>
                </a:lnTo>
                <a:cubicBezTo>
                  <a:pt x="909" y="1069"/>
                  <a:pt x="1770" y="1930"/>
                  <a:pt x="2839" y="1967"/>
                </a:cubicBezTo>
                <a:lnTo>
                  <a:pt x="2839" y="28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523" name="Freeform 8"/>
          <p:cNvSpPr>
            <a:spLocks/>
          </p:cNvSpPr>
          <p:nvPr/>
        </p:nvSpPr>
        <p:spPr bwMode="auto">
          <a:xfrm>
            <a:off x="4651375" y="3705225"/>
            <a:ext cx="1595438" cy="1597025"/>
          </a:xfrm>
          <a:custGeom>
            <a:avLst/>
            <a:gdLst>
              <a:gd name="T0" fmla="*/ 2147483647 w 2839"/>
              <a:gd name="T1" fmla="*/ 0 h 2839"/>
              <a:gd name="T2" fmla="*/ 0 w 2839"/>
              <a:gd name="T3" fmla="*/ 2147483647 h 2839"/>
              <a:gd name="T4" fmla="*/ 0 w 2839"/>
              <a:gd name="T5" fmla="*/ 2147483647 h 2839"/>
              <a:gd name="T6" fmla="*/ 2147483647 w 2839"/>
              <a:gd name="T7" fmla="*/ 0 h 2839"/>
              <a:gd name="T8" fmla="*/ 2147483647 w 2839"/>
              <a:gd name="T9" fmla="*/ 0 h 28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39" h="2839">
                <a:moveTo>
                  <a:pt x="2839" y="0"/>
                </a:moveTo>
                <a:cubicBezTo>
                  <a:pt x="2802" y="1551"/>
                  <a:pt x="1551" y="2802"/>
                  <a:pt x="0" y="2839"/>
                </a:cubicBezTo>
                <a:lnTo>
                  <a:pt x="0" y="1967"/>
                </a:lnTo>
                <a:cubicBezTo>
                  <a:pt x="1069" y="1930"/>
                  <a:pt x="1930" y="1069"/>
                  <a:pt x="1967" y="0"/>
                </a:cubicBezTo>
                <a:lnTo>
                  <a:pt x="2839"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524" name="Freeform 9"/>
          <p:cNvSpPr>
            <a:spLocks/>
          </p:cNvSpPr>
          <p:nvPr/>
        </p:nvSpPr>
        <p:spPr bwMode="auto">
          <a:xfrm>
            <a:off x="4651375" y="2028825"/>
            <a:ext cx="1595438" cy="1597025"/>
          </a:xfrm>
          <a:custGeom>
            <a:avLst/>
            <a:gdLst>
              <a:gd name="T0" fmla="*/ 0 w 2839"/>
              <a:gd name="T1" fmla="*/ 0 h 2839"/>
              <a:gd name="T2" fmla="*/ 2147483647 w 2839"/>
              <a:gd name="T3" fmla="*/ 2147483647 h 2839"/>
              <a:gd name="T4" fmla="*/ 2147483647 w 2839"/>
              <a:gd name="T5" fmla="*/ 2147483647 h 2839"/>
              <a:gd name="T6" fmla="*/ 0 w 2839"/>
              <a:gd name="T7" fmla="*/ 2147483647 h 2839"/>
              <a:gd name="T8" fmla="*/ 0 w 2839"/>
              <a:gd name="T9" fmla="*/ 0 h 28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39" h="2839">
                <a:moveTo>
                  <a:pt x="0" y="0"/>
                </a:moveTo>
                <a:cubicBezTo>
                  <a:pt x="1551" y="37"/>
                  <a:pt x="2802" y="1288"/>
                  <a:pt x="2839" y="2839"/>
                </a:cubicBezTo>
                <a:lnTo>
                  <a:pt x="1967" y="2839"/>
                </a:lnTo>
                <a:cubicBezTo>
                  <a:pt x="1930" y="1770"/>
                  <a:pt x="1069" y="909"/>
                  <a:pt x="0" y="872"/>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cSld>
  <p:clrMapOvr>
    <a:masterClrMapping/>
  </p:clrMapOvr>
  <p:transition spd="slow" advTm="5769">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507"/>
                                        </p:tgtEl>
                                        <p:attrNameLst>
                                          <p:attrName>style.visibility</p:attrName>
                                        </p:attrNameLst>
                                      </p:cBhvr>
                                      <p:to>
                                        <p:strVal val="visible"/>
                                      </p:to>
                                    </p:set>
                                    <p:anim calcmode="lin" valueType="num">
                                      <p:cBhvr>
                                        <p:cTn id="7" dur="300" fill="hold"/>
                                        <p:tgtEl>
                                          <p:spTgt spid="21507"/>
                                        </p:tgtEl>
                                        <p:attrNameLst>
                                          <p:attrName>ppt_w</p:attrName>
                                        </p:attrNameLst>
                                      </p:cBhvr>
                                      <p:tavLst>
                                        <p:tav tm="0">
                                          <p:val>
                                            <p:fltVal val="0"/>
                                          </p:val>
                                        </p:tav>
                                        <p:tav tm="100000">
                                          <p:val>
                                            <p:strVal val="#ppt_w"/>
                                          </p:val>
                                        </p:tav>
                                      </p:tavLst>
                                    </p:anim>
                                    <p:anim calcmode="lin" valueType="num">
                                      <p:cBhvr>
                                        <p:cTn id="8" dur="300" fill="hold"/>
                                        <p:tgtEl>
                                          <p:spTgt spid="21507"/>
                                        </p:tgtEl>
                                        <p:attrNameLst>
                                          <p:attrName>ppt_h</p:attrName>
                                        </p:attrNameLst>
                                      </p:cBhvr>
                                      <p:tavLst>
                                        <p:tav tm="0">
                                          <p:val>
                                            <p:fltVal val="0"/>
                                          </p:val>
                                        </p:tav>
                                        <p:tav tm="100000">
                                          <p:val>
                                            <p:strVal val="#ppt_h"/>
                                          </p:val>
                                        </p:tav>
                                      </p:tavLst>
                                    </p:anim>
                                    <p:animEffect transition="in" filter="fade">
                                      <p:cBhvr>
                                        <p:cTn id="9" dur="300"/>
                                        <p:tgtEl>
                                          <p:spTgt spid="21507"/>
                                        </p:tgtEl>
                                      </p:cBhvr>
                                    </p:animEffect>
                                  </p:childTnLst>
                                </p:cTn>
                              </p:par>
                            </p:childTnLst>
                          </p:cTn>
                        </p:par>
                        <p:par>
                          <p:cTn id="10" fill="hold" nodeType="afterGroup">
                            <p:stCondLst>
                              <p:cond delay="3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21506"/>
                                        </p:tgtEl>
                                        <p:attrNameLst>
                                          <p:attrName>style.visibility</p:attrName>
                                        </p:attrNameLst>
                                      </p:cBhvr>
                                      <p:to>
                                        <p:strVal val="visible"/>
                                      </p:to>
                                    </p:set>
                                    <p:anim calcmode="lin" valueType="num">
                                      <p:cBhvr>
                                        <p:cTn id="13" dur="400" fill="hold"/>
                                        <p:tgtEl>
                                          <p:spTgt spid="21506"/>
                                        </p:tgtEl>
                                        <p:attrNameLst>
                                          <p:attrName>ppt_x</p:attrName>
                                        </p:attrNameLst>
                                      </p:cBhvr>
                                      <p:tavLst>
                                        <p:tav tm="0">
                                          <p:val>
                                            <p:strVal val="#ppt_x"/>
                                          </p:val>
                                        </p:tav>
                                        <p:tav tm="50000">
                                          <p:val>
                                            <p:strVal val="#ppt_x+.1"/>
                                          </p:val>
                                        </p:tav>
                                        <p:tav tm="100000">
                                          <p:val>
                                            <p:strVal val="#ppt_x"/>
                                          </p:val>
                                        </p:tav>
                                      </p:tavLst>
                                    </p:anim>
                                    <p:anim calcmode="lin" valueType="num">
                                      <p:cBhvr>
                                        <p:cTn id="14" dur="400" fill="hold"/>
                                        <p:tgtEl>
                                          <p:spTgt spid="21506"/>
                                        </p:tgtEl>
                                        <p:attrNameLst>
                                          <p:attrName>ppt_y</p:attrName>
                                        </p:attrNameLst>
                                      </p:cBhvr>
                                      <p:tavLst>
                                        <p:tav tm="0">
                                          <p:val>
                                            <p:strVal val="#ppt_y"/>
                                          </p:val>
                                        </p:tav>
                                        <p:tav tm="100000">
                                          <p:val>
                                            <p:strVal val="#ppt_y"/>
                                          </p:val>
                                        </p:tav>
                                      </p:tavLst>
                                    </p:anim>
                                    <p:anim calcmode="lin" valueType="num">
                                      <p:cBhvr>
                                        <p:cTn id="15" dur="400" fill="hold"/>
                                        <p:tgtEl>
                                          <p:spTgt spid="21506"/>
                                        </p:tgtEl>
                                        <p:attrNameLst>
                                          <p:attrName>ppt_h</p:attrName>
                                        </p:attrNameLst>
                                      </p:cBhvr>
                                      <p:tavLst>
                                        <p:tav tm="0">
                                          <p:val>
                                            <p:strVal val="#ppt_h/10"/>
                                          </p:val>
                                        </p:tav>
                                        <p:tav tm="50000">
                                          <p:val>
                                            <p:strVal val="#ppt_h+.01"/>
                                          </p:val>
                                        </p:tav>
                                        <p:tav tm="100000">
                                          <p:val>
                                            <p:strVal val="#ppt_h"/>
                                          </p:val>
                                        </p:tav>
                                      </p:tavLst>
                                    </p:anim>
                                    <p:anim calcmode="lin" valueType="num">
                                      <p:cBhvr>
                                        <p:cTn id="16" dur="400" fill="hold"/>
                                        <p:tgtEl>
                                          <p:spTgt spid="21506"/>
                                        </p:tgtEl>
                                        <p:attrNameLst>
                                          <p:attrName>ppt_w</p:attrName>
                                        </p:attrNameLst>
                                      </p:cBhvr>
                                      <p:tavLst>
                                        <p:tav tm="0">
                                          <p:val>
                                            <p:strVal val="#ppt_w/10"/>
                                          </p:val>
                                        </p:tav>
                                        <p:tav tm="50000">
                                          <p:val>
                                            <p:strVal val="#ppt_w+.01"/>
                                          </p:val>
                                        </p:tav>
                                        <p:tav tm="100000">
                                          <p:val>
                                            <p:strVal val="#ppt_w"/>
                                          </p:val>
                                        </p:tav>
                                      </p:tavLst>
                                    </p:anim>
                                    <p:animEffect transition="in" filter="fade">
                                      <p:cBhvr>
                                        <p:cTn id="17" dur="400" tmFilter="0,0; .5, 1; 1, 1"/>
                                        <p:tgtEl>
                                          <p:spTgt spid="21506"/>
                                        </p:tgtEl>
                                      </p:cBhvr>
                                    </p:animEffect>
                                  </p:childTnLst>
                                </p:cTn>
                              </p:par>
                            </p:childTnLst>
                          </p:cTn>
                        </p:par>
                        <p:par>
                          <p:cTn id="18" fill="hold" nodeType="afterGroup">
                            <p:stCondLst>
                              <p:cond delay="1020"/>
                            </p:stCondLst>
                            <p:childTnLst>
                              <p:par>
                                <p:cTn id="19" presetID="2" presetClass="entr" presetSubtype="9" fill="hold" grpId="0" nodeType="afterEffect">
                                  <p:stCondLst>
                                    <p:cond delay="0"/>
                                  </p:stCondLst>
                                  <p:childTnLst>
                                    <p:set>
                                      <p:cBhvr>
                                        <p:cTn id="20" dur="1" fill="hold">
                                          <p:stCondLst>
                                            <p:cond delay="0"/>
                                          </p:stCondLst>
                                        </p:cTn>
                                        <p:tgtEl>
                                          <p:spTgt spid="21521"/>
                                        </p:tgtEl>
                                        <p:attrNameLst>
                                          <p:attrName>style.visibility</p:attrName>
                                        </p:attrNameLst>
                                      </p:cBhvr>
                                      <p:to>
                                        <p:strVal val="visible"/>
                                      </p:to>
                                    </p:set>
                                    <p:anim calcmode="lin" valueType="num">
                                      <p:cBhvr additive="base">
                                        <p:cTn id="21" dur="500" fill="hold"/>
                                        <p:tgtEl>
                                          <p:spTgt spid="21521"/>
                                        </p:tgtEl>
                                        <p:attrNameLst>
                                          <p:attrName>ppt_x</p:attrName>
                                        </p:attrNameLst>
                                      </p:cBhvr>
                                      <p:tavLst>
                                        <p:tav tm="0">
                                          <p:val>
                                            <p:strVal val="0-#ppt_w/2"/>
                                          </p:val>
                                        </p:tav>
                                        <p:tav tm="100000">
                                          <p:val>
                                            <p:strVal val="#ppt_x"/>
                                          </p:val>
                                        </p:tav>
                                      </p:tavLst>
                                    </p:anim>
                                    <p:anim calcmode="lin" valueType="num">
                                      <p:cBhvr additive="base">
                                        <p:cTn id="22" dur="500" fill="hold"/>
                                        <p:tgtEl>
                                          <p:spTgt spid="21521"/>
                                        </p:tgtEl>
                                        <p:attrNameLst>
                                          <p:attrName>ppt_y</p:attrName>
                                        </p:attrNameLst>
                                      </p:cBhvr>
                                      <p:tavLst>
                                        <p:tav tm="0">
                                          <p:val>
                                            <p:strVal val="0-#ppt_h/2"/>
                                          </p:val>
                                        </p:tav>
                                        <p:tav tm="100000">
                                          <p:val>
                                            <p:strVal val="#ppt_y"/>
                                          </p:val>
                                        </p:tav>
                                      </p:tavLst>
                                    </p:anim>
                                  </p:childTnLst>
                                </p:cTn>
                              </p:par>
                              <p:par>
                                <p:cTn id="23" presetID="2" presetClass="entr" presetSubtype="6" fill="hold" grpId="0" nodeType="withEffect">
                                  <p:stCondLst>
                                    <p:cond delay="0"/>
                                  </p:stCondLst>
                                  <p:childTnLst>
                                    <p:set>
                                      <p:cBhvr>
                                        <p:cTn id="24" dur="1" fill="hold">
                                          <p:stCondLst>
                                            <p:cond delay="0"/>
                                          </p:stCondLst>
                                        </p:cTn>
                                        <p:tgtEl>
                                          <p:spTgt spid="21523"/>
                                        </p:tgtEl>
                                        <p:attrNameLst>
                                          <p:attrName>style.visibility</p:attrName>
                                        </p:attrNameLst>
                                      </p:cBhvr>
                                      <p:to>
                                        <p:strVal val="visible"/>
                                      </p:to>
                                    </p:set>
                                    <p:anim calcmode="lin" valueType="num">
                                      <p:cBhvr additive="base">
                                        <p:cTn id="25" dur="500" fill="hold"/>
                                        <p:tgtEl>
                                          <p:spTgt spid="21523"/>
                                        </p:tgtEl>
                                        <p:attrNameLst>
                                          <p:attrName>ppt_x</p:attrName>
                                        </p:attrNameLst>
                                      </p:cBhvr>
                                      <p:tavLst>
                                        <p:tav tm="0">
                                          <p:val>
                                            <p:strVal val="1+#ppt_w/2"/>
                                          </p:val>
                                        </p:tav>
                                        <p:tav tm="100000">
                                          <p:val>
                                            <p:strVal val="#ppt_x"/>
                                          </p:val>
                                        </p:tav>
                                      </p:tavLst>
                                    </p:anim>
                                    <p:anim calcmode="lin" valueType="num">
                                      <p:cBhvr additive="base">
                                        <p:cTn id="26" dur="500" fill="hold"/>
                                        <p:tgtEl>
                                          <p:spTgt spid="21523"/>
                                        </p:tgtEl>
                                        <p:attrNameLst>
                                          <p:attrName>ppt_y</p:attrName>
                                        </p:attrNameLst>
                                      </p:cBhvr>
                                      <p:tavLst>
                                        <p:tav tm="0">
                                          <p:val>
                                            <p:strVal val="1+#ppt_h/2"/>
                                          </p:val>
                                        </p:tav>
                                        <p:tav tm="100000">
                                          <p:val>
                                            <p:strVal val="#ppt_y"/>
                                          </p:val>
                                        </p:tav>
                                      </p:tavLst>
                                    </p:anim>
                                  </p:childTnLst>
                                </p:cTn>
                              </p:par>
                              <p:par>
                                <p:cTn id="27" presetID="2" presetClass="entr" presetSubtype="3" fill="hold" grpId="0" nodeType="withEffect">
                                  <p:stCondLst>
                                    <p:cond delay="0"/>
                                  </p:stCondLst>
                                  <p:childTnLst>
                                    <p:set>
                                      <p:cBhvr>
                                        <p:cTn id="28" dur="1" fill="hold">
                                          <p:stCondLst>
                                            <p:cond delay="0"/>
                                          </p:stCondLst>
                                        </p:cTn>
                                        <p:tgtEl>
                                          <p:spTgt spid="21524"/>
                                        </p:tgtEl>
                                        <p:attrNameLst>
                                          <p:attrName>style.visibility</p:attrName>
                                        </p:attrNameLst>
                                      </p:cBhvr>
                                      <p:to>
                                        <p:strVal val="visible"/>
                                      </p:to>
                                    </p:set>
                                    <p:anim calcmode="lin" valueType="num">
                                      <p:cBhvr additive="base">
                                        <p:cTn id="29" dur="500" fill="hold"/>
                                        <p:tgtEl>
                                          <p:spTgt spid="21524"/>
                                        </p:tgtEl>
                                        <p:attrNameLst>
                                          <p:attrName>ppt_x</p:attrName>
                                        </p:attrNameLst>
                                      </p:cBhvr>
                                      <p:tavLst>
                                        <p:tav tm="0">
                                          <p:val>
                                            <p:strVal val="1+#ppt_w/2"/>
                                          </p:val>
                                        </p:tav>
                                        <p:tav tm="100000">
                                          <p:val>
                                            <p:strVal val="#ppt_x"/>
                                          </p:val>
                                        </p:tav>
                                      </p:tavLst>
                                    </p:anim>
                                    <p:anim calcmode="lin" valueType="num">
                                      <p:cBhvr additive="base">
                                        <p:cTn id="30" dur="500" fill="hold"/>
                                        <p:tgtEl>
                                          <p:spTgt spid="21524"/>
                                        </p:tgtEl>
                                        <p:attrNameLst>
                                          <p:attrName>ppt_y</p:attrName>
                                        </p:attrNameLst>
                                      </p:cBhvr>
                                      <p:tavLst>
                                        <p:tav tm="0">
                                          <p:val>
                                            <p:strVal val="0-#ppt_h/2"/>
                                          </p:val>
                                        </p:tav>
                                        <p:tav tm="100000">
                                          <p:val>
                                            <p:strVal val="#ppt_y"/>
                                          </p:val>
                                        </p:tav>
                                      </p:tavLst>
                                    </p:anim>
                                  </p:childTnLst>
                                </p:cTn>
                              </p:par>
                              <p:par>
                                <p:cTn id="31" presetID="2" presetClass="entr" presetSubtype="12" fill="hold" grpId="0" nodeType="withEffect">
                                  <p:stCondLst>
                                    <p:cond delay="0"/>
                                  </p:stCondLst>
                                  <p:childTnLst>
                                    <p:set>
                                      <p:cBhvr>
                                        <p:cTn id="32" dur="1" fill="hold">
                                          <p:stCondLst>
                                            <p:cond delay="0"/>
                                          </p:stCondLst>
                                        </p:cTn>
                                        <p:tgtEl>
                                          <p:spTgt spid="21522"/>
                                        </p:tgtEl>
                                        <p:attrNameLst>
                                          <p:attrName>style.visibility</p:attrName>
                                        </p:attrNameLst>
                                      </p:cBhvr>
                                      <p:to>
                                        <p:strVal val="visible"/>
                                      </p:to>
                                    </p:set>
                                    <p:anim calcmode="lin" valueType="num">
                                      <p:cBhvr additive="base">
                                        <p:cTn id="33" dur="500" fill="hold"/>
                                        <p:tgtEl>
                                          <p:spTgt spid="21522"/>
                                        </p:tgtEl>
                                        <p:attrNameLst>
                                          <p:attrName>ppt_x</p:attrName>
                                        </p:attrNameLst>
                                      </p:cBhvr>
                                      <p:tavLst>
                                        <p:tav tm="0">
                                          <p:val>
                                            <p:strVal val="0-#ppt_w/2"/>
                                          </p:val>
                                        </p:tav>
                                        <p:tav tm="100000">
                                          <p:val>
                                            <p:strVal val="#ppt_x"/>
                                          </p:val>
                                        </p:tav>
                                      </p:tavLst>
                                    </p:anim>
                                    <p:anim calcmode="lin" valueType="num">
                                      <p:cBhvr additive="base">
                                        <p:cTn id="34" dur="500" fill="hold"/>
                                        <p:tgtEl>
                                          <p:spTgt spid="21522"/>
                                        </p:tgtEl>
                                        <p:attrNameLst>
                                          <p:attrName>ppt_y</p:attrName>
                                        </p:attrNameLst>
                                      </p:cBhvr>
                                      <p:tavLst>
                                        <p:tav tm="0">
                                          <p:val>
                                            <p:strVal val="1+#ppt_h/2"/>
                                          </p:val>
                                        </p:tav>
                                        <p:tav tm="100000">
                                          <p:val>
                                            <p:strVal val="#ppt_y"/>
                                          </p:val>
                                        </p:tav>
                                      </p:tavLst>
                                    </p:anim>
                                  </p:childTnLst>
                                </p:cTn>
                              </p:par>
                            </p:childTnLst>
                          </p:cTn>
                        </p:par>
                        <p:par>
                          <p:cTn id="35" fill="hold" nodeType="afterGroup">
                            <p:stCondLst>
                              <p:cond delay="1520"/>
                            </p:stCondLst>
                            <p:childTnLst>
                              <p:par>
                                <p:cTn id="36" presetID="31" presetClass="entr" presetSubtype="0" fill="hold" grpId="0" nodeType="afterEffect">
                                  <p:stCondLst>
                                    <p:cond delay="0"/>
                                  </p:stCondLst>
                                  <p:childTnLst>
                                    <p:set>
                                      <p:cBhvr>
                                        <p:cTn id="37" dur="1" fill="hold">
                                          <p:stCondLst>
                                            <p:cond delay="0"/>
                                          </p:stCondLst>
                                        </p:cTn>
                                        <p:tgtEl>
                                          <p:spTgt spid="21512"/>
                                        </p:tgtEl>
                                        <p:attrNameLst>
                                          <p:attrName>style.visibility</p:attrName>
                                        </p:attrNameLst>
                                      </p:cBhvr>
                                      <p:to>
                                        <p:strVal val="visible"/>
                                      </p:to>
                                    </p:set>
                                    <p:anim calcmode="lin" valueType="num">
                                      <p:cBhvr>
                                        <p:cTn id="38" dur="500" fill="hold"/>
                                        <p:tgtEl>
                                          <p:spTgt spid="21512"/>
                                        </p:tgtEl>
                                        <p:attrNameLst>
                                          <p:attrName>ppt_w</p:attrName>
                                        </p:attrNameLst>
                                      </p:cBhvr>
                                      <p:tavLst>
                                        <p:tav tm="0">
                                          <p:val>
                                            <p:fltVal val="0"/>
                                          </p:val>
                                        </p:tav>
                                        <p:tav tm="100000">
                                          <p:val>
                                            <p:strVal val="#ppt_w"/>
                                          </p:val>
                                        </p:tav>
                                      </p:tavLst>
                                    </p:anim>
                                    <p:anim calcmode="lin" valueType="num">
                                      <p:cBhvr>
                                        <p:cTn id="39" dur="500" fill="hold"/>
                                        <p:tgtEl>
                                          <p:spTgt spid="21512"/>
                                        </p:tgtEl>
                                        <p:attrNameLst>
                                          <p:attrName>ppt_h</p:attrName>
                                        </p:attrNameLst>
                                      </p:cBhvr>
                                      <p:tavLst>
                                        <p:tav tm="0">
                                          <p:val>
                                            <p:fltVal val="0"/>
                                          </p:val>
                                        </p:tav>
                                        <p:tav tm="100000">
                                          <p:val>
                                            <p:strVal val="#ppt_h"/>
                                          </p:val>
                                        </p:tav>
                                      </p:tavLst>
                                    </p:anim>
                                    <p:anim calcmode="lin" valueType="num">
                                      <p:cBhvr>
                                        <p:cTn id="40" dur="500" fill="hold"/>
                                        <p:tgtEl>
                                          <p:spTgt spid="21512"/>
                                        </p:tgtEl>
                                        <p:attrNameLst>
                                          <p:attrName>style.rotation</p:attrName>
                                        </p:attrNameLst>
                                      </p:cBhvr>
                                      <p:tavLst>
                                        <p:tav tm="0">
                                          <p:val>
                                            <p:fltVal val="90"/>
                                          </p:val>
                                        </p:tav>
                                        <p:tav tm="100000">
                                          <p:val>
                                            <p:fltVal val="0"/>
                                          </p:val>
                                        </p:tav>
                                      </p:tavLst>
                                    </p:anim>
                                    <p:animEffect transition="in" filter="fade">
                                      <p:cBhvr>
                                        <p:cTn id="41" dur="500"/>
                                        <p:tgtEl>
                                          <p:spTgt spid="21512"/>
                                        </p:tgtEl>
                                      </p:cBhvr>
                                    </p:animEffect>
                                  </p:childTnLst>
                                </p:cTn>
                              </p:par>
                            </p:childTnLst>
                          </p:cTn>
                        </p:par>
                        <p:par>
                          <p:cTn id="42" fill="hold" nodeType="afterGroup">
                            <p:stCondLst>
                              <p:cond delay="2020"/>
                            </p:stCondLst>
                            <p:childTnLst>
                              <p:par>
                                <p:cTn id="43" presetID="1" presetClass="entr" presetSubtype="0" fill="hold" grpId="0" nodeType="afterEffect">
                                  <p:stCondLst>
                                    <p:cond delay="0"/>
                                  </p:stCondLst>
                                  <p:childTnLst>
                                    <p:set>
                                      <p:cBhvr>
                                        <p:cTn id="44" dur="1" fill="hold">
                                          <p:stCondLst>
                                            <p:cond delay="0"/>
                                          </p:stCondLst>
                                        </p:cTn>
                                        <p:tgtEl>
                                          <p:spTgt spid="21509"/>
                                        </p:tgtEl>
                                        <p:attrNameLst>
                                          <p:attrName>style.visibility</p:attrName>
                                        </p:attrNameLst>
                                      </p:cBhvr>
                                      <p:to>
                                        <p:strVal val="visible"/>
                                      </p:to>
                                    </p:set>
                                  </p:childTnLst>
                                </p:cTn>
                              </p:par>
                              <p:par>
                                <p:cTn id="45" presetID="35" presetClass="path" presetSubtype="0" accel="50000" decel="50000" fill="hold" grpId="1" nodeType="withEffect">
                                  <p:stCondLst>
                                    <p:cond delay="0"/>
                                  </p:stCondLst>
                                  <p:childTnLst>
                                    <p:animMotion origin="layout" path="M 3.05556E-6 2.36818E-6 L 0.03923 0.04278 " pathEditMode="relative" rAng="0" ptsTypes="AA">
                                      <p:cBhvr>
                                        <p:cTn id="46" dur="300" spd="-99800" fill="hold"/>
                                        <p:tgtEl>
                                          <p:spTgt spid="21509"/>
                                        </p:tgtEl>
                                        <p:attrNameLst>
                                          <p:attrName>ppt_x,ppt_y</p:attrName>
                                        </p:attrNameLst>
                                      </p:cBhvr>
                                      <p:rCtr x="2000" y="2100"/>
                                    </p:animMotion>
                                  </p:childTnLst>
                                </p:cTn>
                              </p:par>
                              <p:par>
                                <p:cTn id="47" presetID="1" presetClass="entr" presetSubtype="0" fill="hold" grpId="0" nodeType="withEffect">
                                  <p:stCondLst>
                                    <p:cond delay="0"/>
                                  </p:stCondLst>
                                  <p:childTnLst>
                                    <p:set>
                                      <p:cBhvr>
                                        <p:cTn id="48" dur="1" fill="hold">
                                          <p:stCondLst>
                                            <p:cond delay="0"/>
                                          </p:stCondLst>
                                        </p:cTn>
                                        <p:tgtEl>
                                          <p:spTgt spid="21508"/>
                                        </p:tgtEl>
                                        <p:attrNameLst>
                                          <p:attrName>style.visibility</p:attrName>
                                        </p:attrNameLst>
                                      </p:cBhvr>
                                      <p:to>
                                        <p:strVal val="visible"/>
                                      </p:to>
                                    </p:set>
                                  </p:childTnLst>
                                </p:cTn>
                              </p:par>
                              <p:par>
                                <p:cTn id="49" presetID="35" presetClass="path" presetSubtype="0" accel="50000" decel="50000" fill="hold" grpId="1" nodeType="withEffect">
                                  <p:stCondLst>
                                    <p:cond delay="0"/>
                                  </p:stCondLst>
                                  <p:childTnLst>
                                    <p:animMotion origin="layout" path="M 2.22222E-6 2.36818E-6 L -0.0375 0.06336 " pathEditMode="relative" rAng="0" ptsTypes="AA">
                                      <p:cBhvr>
                                        <p:cTn id="50" dur="300" spd="-99800" fill="hold"/>
                                        <p:tgtEl>
                                          <p:spTgt spid="21508"/>
                                        </p:tgtEl>
                                        <p:attrNameLst>
                                          <p:attrName>ppt_x,ppt_y</p:attrName>
                                        </p:attrNameLst>
                                      </p:cBhvr>
                                      <p:rCtr x="-1700" y="3200"/>
                                    </p:animMotion>
                                  </p:childTnLst>
                                </p:cTn>
                              </p:par>
                              <p:par>
                                <p:cTn id="51" presetID="1" presetClass="entr" presetSubtype="0" fill="hold" grpId="0" nodeType="withEffect">
                                  <p:stCondLst>
                                    <p:cond delay="0"/>
                                  </p:stCondLst>
                                  <p:childTnLst>
                                    <p:set>
                                      <p:cBhvr>
                                        <p:cTn id="52" dur="1" fill="hold">
                                          <p:stCondLst>
                                            <p:cond delay="0"/>
                                          </p:stCondLst>
                                        </p:cTn>
                                        <p:tgtEl>
                                          <p:spTgt spid="21511"/>
                                        </p:tgtEl>
                                        <p:attrNameLst>
                                          <p:attrName>style.visibility</p:attrName>
                                        </p:attrNameLst>
                                      </p:cBhvr>
                                      <p:to>
                                        <p:strVal val="visible"/>
                                      </p:to>
                                    </p:set>
                                  </p:childTnLst>
                                </p:cTn>
                              </p:par>
                              <p:par>
                                <p:cTn id="53" presetID="35" presetClass="path" presetSubtype="0" accel="50000" decel="50000" fill="hold" grpId="1" nodeType="withEffect">
                                  <p:stCondLst>
                                    <p:cond delay="0"/>
                                  </p:stCondLst>
                                  <p:childTnLst>
                                    <p:animMotion origin="layout" path="M 1.11111E-6 3.76503E-6 L -0.04514 -0.05551 " pathEditMode="relative" rAng="0" ptsTypes="AA">
                                      <p:cBhvr>
                                        <p:cTn id="54" dur="300" spd="-99800" fill="hold"/>
                                        <p:tgtEl>
                                          <p:spTgt spid="21511"/>
                                        </p:tgtEl>
                                        <p:attrNameLst>
                                          <p:attrName>ppt_x,ppt_y</p:attrName>
                                        </p:attrNameLst>
                                      </p:cBhvr>
                                      <p:rCtr x="-2100" y="-2600"/>
                                    </p:animMotion>
                                  </p:childTnLst>
                                </p:cTn>
                              </p:par>
                              <p:par>
                                <p:cTn id="55" presetID="1" presetClass="entr" presetSubtype="0" fill="hold" grpId="0" nodeType="withEffect">
                                  <p:stCondLst>
                                    <p:cond delay="0"/>
                                  </p:stCondLst>
                                  <p:childTnLst>
                                    <p:set>
                                      <p:cBhvr>
                                        <p:cTn id="56" dur="1" fill="hold">
                                          <p:stCondLst>
                                            <p:cond delay="0"/>
                                          </p:stCondLst>
                                        </p:cTn>
                                        <p:tgtEl>
                                          <p:spTgt spid="21510"/>
                                        </p:tgtEl>
                                        <p:attrNameLst>
                                          <p:attrName>style.visibility</p:attrName>
                                        </p:attrNameLst>
                                      </p:cBhvr>
                                      <p:to>
                                        <p:strVal val="visible"/>
                                      </p:to>
                                    </p:set>
                                  </p:childTnLst>
                                </p:cTn>
                              </p:par>
                              <p:par>
                                <p:cTn id="57" presetID="35" presetClass="path" presetSubtype="0" accel="50000" decel="50000" fill="hold" grpId="1" nodeType="withEffect">
                                  <p:stCondLst>
                                    <p:cond delay="0"/>
                                  </p:stCondLst>
                                  <p:childTnLst>
                                    <p:animMotion origin="layout" path="M 5.55556E-7 3.76503E-6 L 0.04514 -0.06083 " pathEditMode="relative" rAng="0" ptsTypes="AA">
                                      <p:cBhvr>
                                        <p:cTn id="58" dur="300" spd="-99800" fill="hold"/>
                                        <p:tgtEl>
                                          <p:spTgt spid="21510"/>
                                        </p:tgtEl>
                                        <p:attrNameLst>
                                          <p:attrName>ppt_x,ppt_y</p:attrName>
                                        </p:attrNameLst>
                                      </p:cBhvr>
                                      <p:rCtr x="2300" y="-2900"/>
                                    </p:animMotion>
                                  </p:childTnLst>
                                </p:cTn>
                              </p:par>
                            </p:childTnLst>
                          </p:cTn>
                        </p:par>
                        <p:par>
                          <p:cTn id="59" fill="hold" nodeType="afterGroup">
                            <p:stCondLst>
                              <p:cond delay="2320"/>
                            </p:stCondLst>
                            <p:childTnLst>
                              <p:par>
                                <p:cTn id="60" presetID="22" presetClass="entr" presetSubtype="8" fill="hold" grpId="0" nodeType="afterEffect">
                                  <p:stCondLst>
                                    <p:cond delay="0"/>
                                  </p:stCondLst>
                                  <p:childTnLst>
                                    <p:set>
                                      <p:cBhvr>
                                        <p:cTn id="61" dur="1" fill="hold">
                                          <p:stCondLst>
                                            <p:cond delay="0"/>
                                          </p:stCondLst>
                                        </p:cTn>
                                        <p:tgtEl>
                                          <p:spTgt spid="21515"/>
                                        </p:tgtEl>
                                        <p:attrNameLst>
                                          <p:attrName>style.visibility</p:attrName>
                                        </p:attrNameLst>
                                      </p:cBhvr>
                                      <p:to>
                                        <p:strVal val="visible"/>
                                      </p:to>
                                    </p:set>
                                    <p:animEffect transition="in" filter="wipe(left)">
                                      <p:cBhvr>
                                        <p:cTn id="62" dur="500"/>
                                        <p:tgtEl>
                                          <p:spTgt spid="21515"/>
                                        </p:tgtEl>
                                      </p:cBhvr>
                                    </p:animEffect>
                                  </p:childTnLst>
                                </p:cTn>
                              </p:par>
                              <p:par>
                                <p:cTn id="63" presetID="22" presetClass="entr" presetSubtype="2" fill="hold" grpId="0" nodeType="withEffect">
                                  <p:stCondLst>
                                    <p:cond delay="0"/>
                                  </p:stCondLst>
                                  <p:childTnLst>
                                    <p:set>
                                      <p:cBhvr>
                                        <p:cTn id="64" dur="1" fill="hold">
                                          <p:stCondLst>
                                            <p:cond delay="0"/>
                                          </p:stCondLst>
                                        </p:cTn>
                                        <p:tgtEl>
                                          <p:spTgt spid="21517"/>
                                        </p:tgtEl>
                                        <p:attrNameLst>
                                          <p:attrName>style.visibility</p:attrName>
                                        </p:attrNameLst>
                                      </p:cBhvr>
                                      <p:to>
                                        <p:strVal val="visible"/>
                                      </p:to>
                                    </p:set>
                                    <p:animEffect transition="in" filter="wipe(right)">
                                      <p:cBhvr>
                                        <p:cTn id="65" dur="500"/>
                                        <p:tgtEl>
                                          <p:spTgt spid="21517"/>
                                        </p:tgtEl>
                                      </p:cBhvr>
                                    </p:animEffect>
                                  </p:childTnLst>
                                </p:cTn>
                              </p:par>
                              <p:par>
                                <p:cTn id="66" presetID="22" presetClass="entr" presetSubtype="2" fill="hold" grpId="0" nodeType="withEffect">
                                  <p:stCondLst>
                                    <p:cond delay="0"/>
                                  </p:stCondLst>
                                  <p:childTnLst>
                                    <p:set>
                                      <p:cBhvr>
                                        <p:cTn id="67" dur="1" fill="hold">
                                          <p:stCondLst>
                                            <p:cond delay="0"/>
                                          </p:stCondLst>
                                        </p:cTn>
                                        <p:tgtEl>
                                          <p:spTgt spid="21519"/>
                                        </p:tgtEl>
                                        <p:attrNameLst>
                                          <p:attrName>style.visibility</p:attrName>
                                        </p:attrNameLst>
                                      </p:cBhvr>
                                      <p:to>
                                        <p:strVal val="visible"/>
                                      </p:to>
                                    </p:set>
                                    <p:animEffect transition="in" filter="wipe(right)">
                                      <p:cBhvr>
                                        <p:cTn id="68" dur="500"/>
                                        <p:tgtEl>
                                          <p:spTgt spid="21519"/>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21513"/>
                                        </p:tgtEl>
                                        <p:attrNameLst>
                                          <p:attrName>style.visibility</p:attrName>
                                        </p:attrNameLst>
                                      </p:cBhvr>
                                      <p:to>
                                        <p:strVal val="visible"/>
                                      </p:to>
                                    </p:set>
                                    <p:animEffect transition="in" filter="wipe(left)">
                                      <p:cBhvr>
                                        <p:cTn id="71" dur="500"/>
                                        <p:tgtEl>
                                          <p:spTgt spid="21513"/>
                                        </p:tgtEl>
                                      </p:cBhvr>
                                    </p:animEffect>
                                  </p:childTnLst>
                                </p:cTn>
                              </p:par>
                            </p:childTnLst>
                          </p:cTn>
                        </p:par>
                        <p:par>
                          <p:cTn id="72" fill="hold" nodeType="afterGroup">
                            <p:stCondLst>
                              <p:cond delay="2820"/>
                            </p:stCondLst>
                            <p:childTnLst>
                              <p:par>
                                <p:cTn id="73" presetID="22" presetClass="entr" presetSubtype="1" fill="hold" grpId="0" nodeType="afterEffect">
                                  <p:stCondLst>
                                    <p:cond delay="0"/>
                                  </p:stCondLst>
                                  <p:childTnLst>
                                    <p:set>
                                      <p:cBhvr>
                                        <p:cTn id="74" dur="1" fill="hold">
                                          <p:stCondLst>
                                            <p:cond delay="0"/>
                                          </p:stCondLst>
                                        </p:cTn>
                                        <p:tgtEl>
                                          <p:spTgt spid="21520"/>
                                        </p:tgtEl>
                                        <p:attrNameLst>
                                          <p:attrName>style.visibility</p:attrName>
                                        </p:attrNameLst>
                                      </p:cBhvr>
                                      <p:to>
                                        <p:strVal val="visible"/>
                                      </p:to>
                                    </p:set>
                                    <p:animEffect transition="in" filter="wipe(up)">
                                      <p:cBhvr>
                                        <p:cTn id="75" dur="500"/>
                                        <p:tgtEl>
                                          <p:spTgt spid="21520"/>
                                        </p:tgtEl>
                                      </p:cBhvr>
                                    </p:animEffect>
                                  </p:childTnLst>
                                </p:cTn>
                              </p:par>
                              <p:par>
                                <p:cTn id="76" presetID="22" presetClass="entr" presetSubtype="1" fill="hold" grpId="0" nodeType="withEffect">
                                  <p:stCondLst>
                                    <p:cond delay="0"/>
                                  </p:stCondLst>
                                  <p:childTnLst>
                                    <p:set>
                                      <p:cBhvr>
                                        <p:cTn id="77" dur="1" fill="hold">
                                          <p:stCondLst>
                                            <p:cond delay="0"/>
                                          </p:stCondLst>
                                        </p:cTn>
                                        <p:tgtEl>
                                          <p:spTgt spid="21514"/>
                                        </p:tgtEl>
                                        <p:attrNameLst>
                                          <p:attrName>style.visibility</p:attrName>
                                        </p:attrNameLst>
                                      </p:cBhvr>
                                      <p:to>
                                        <p:strVal val="visible"/>
                                      </p:to>
                                    </p:set>
                                    <p:animEffect transition="in" filter="wipe(up)">
                                      <p:cBhvr>
                                        <p:cTn id="78" dur="500"/>
                                        <p:tgtEl>
                                          <p:spTgt spid="21514"/>
                                        </p:tgtEl>
                                      </p:cBhvr>
                                    </p:animEffect>
                                  </p:childTnLst>
                                </p:cTn>
                              </p:par>
                              <p:par>
                                <p:cTn id="79" presetID="22" presetClass="entr" presetSubtype="1" fill="hold" grpId="0" nodeType="withEffect">
                                  <p:stCondLst>
                                    <p:cond delay="0"/>
                                  </p:stCondLst>
                                  <p:childTnLst>
                                    <p:set>
                                      <p:cBhvr>
                                        <p:cTn id="80" dur="1" fill="hold">
                                          <p:stCondLst>
                                            <p:cond delay="0"/>
                                          </p:stCondLst>
                                        </p:cTn>
                                        <p:tgtEl>
                                          <p:spTgt spid="21516"/>
                                        </p:tgtEl>
                                        <p:attrNameLst>
                                          <p:attrName>style.visibility</p:attrName>
                                        </p:attrNameLst>
                                      </p:cBhvr>
                                      <p:to>
                                        <p:strVal val="visible"/>
                                      </p:to>
                                    </p:set>
                                    <p:animEffect transition="in" filter="wipe(up)">
                                      <p:cBhvr>
                                        <p:cTn id="81" dur="500"/>
                                        <p:tgtEl>
                                          <p:spTgt spid="21516"/>
                                        </p:tgtEl>
                                      </p:cBhvr>
                                    </p:animEffect>
                                  </p:childTnLst>
                                </p:cTn>
                              </p:par>
                              <p:par>
                                <p:cTn id="82" presetID="22" presetClass="entr" presetSubtype="1" fill="hold" grpId="0" nodeType="withEffect">
                                  <p:stCondLst>
                                    <p:cond delay="0"/>
                                  </p:stCondLst>
                                  <p:childTnLst>
                                    <p:set>
                                      <p:cBhvr>
                                        <p:cTn id="83" dur="1" fill="hold">
                                          <p:stCondLst>
                                            <p:cond delay="0"/>
                                          </p:stCondLst>
                                        </p:cTn>
                                        <p:tgtEl>
                                          <p:spTgt spid="21518"/>
                                        </p:tgtEl>
                                        <p:attrNameLst>
                                          <p:attrName>style.visibility</p:attrName>
                                        </p:attrNameLst>
                                      </p:cBhvr>
                                      <p:to>
                                        <p:strVal val="visible"/>
                                      </p:to>
                                    </p:set>
                                    <p:animEffect transition="in" filter="wipe(up)">
                                      <p:cBhvr>
                                        <p:cTn id="84" dur="500"/>
                                        <p:tgtEl>
                                          <p:spTgt spid="21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autoUpdateAnimBg="0"/>
      <p:bldP spid="21507" grpId="0" animBg="1"/>
      <p:bldP spid="21508" grpId="0" animBg="1"/>
      <p:bldP spid="21508" grpId="1" animBg="1"/>
      <p:bldP spid="21509" grpId="0" animBg="1"/>
      <p:bldP spid="21509" grpId="1" animBg="1"/>
      <p:bldP spid="21510" grpId="0" animBg="1"/>
      <p:bldP spid="21510" grpId="1" animBg="1"/>
      <p:bldP spid="21511" grpId="0" animBg="1"/>
      <p:bldP spid="21511" grpId="1" animBg="1"/>
      <p:bldP spid="21512" grpId="0" autoUpdateAnimBg="0"/>
      <p:bldP spid="21513" grpId="0" autoUpdateAnimBg="0"/>
      <p:bldP spid="21514" grpId="0" autoUpdateAnimBg="0"/>
      <p:bldP spid="21515" grpId="0" autoUpdateAnimBg="0"/>
      <p:bldP spid="21516" grpId="0" autoUpdateAnimBg="0"/>
      <p:bldP spid="21517" grpId="0" autoUpdateAnimBg="0"/>
      <p:bldP spid="21518" grpId="0" autoUpdateAnimBg="0"/>
      <p:bldP spid="21519" grpId="0" autoUpdateAnimBg="0"/>
      <p:bldP spid="21520" grpId="0" autoUpdateAnimBg="0"/>
      <p:bldP spid="21521" grpId="0" animBg="1"/>
      <p:bldP spid="21522" grpId="0" animBg="1"/>
      <p:bldP spid="21523" grpId="0" animBg="1"/>
      <p:bldP spid="2152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reeform 10"/>
          <p:cNvSpPr>
            <a:spLocks/>
          </p:cNvSpPr>
          <p:nvPr/>
        </p:nvSpPr>
        <p:spPr bwMode="auto">
          <a:xfrm>
            <a:off x="3465513" y="2349500"/>
            <a:ext cx="5680075" cy="2616200"/>
          </a:xfrm>
          <a:custGeom>
            <a:avLst/>
            <a:gdLst>
              <a:gd name="T0" fmla="*/ 135915 w 5680584"/>
              <a:gd name="T1" fmla="*/ 0 h 2616525"/>
              <a:gd name="T2" fmla="*/ 5679057 w 5680584"/>
              <a:gd name="T3" fmla="*/ 0 h 2616525"/>
              <a:gd name="T4" fmla="*/ 5679057 w 5680584"/>
              <a:gd name="T5" fmla="*/ 2615550 h 2616525"/>
              <a:gd name="T6" fmla="*/ 135915 w 5680584"/>
              <a:gd name="T7" fmla="*/ 2615550 h 2616525"/>
              <a:gd name="T8" fmla="*/ 0 w 5680584"/>
              <a:gd name="T9" fmla="*/ 2462077 h 2616525"/>
              <a:gd name="T10" fmla="*/ 0 w 5680584"/>
              <a:gd name="T11" fmla="*/ 153474 h 2616525"/>
              <a:gd name="T12" fmla="*/ 135915 w 5680584"/>
              <a:gd name="T13" fmla="*/ 0 h 26165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0584" h="2616525">
                <a:moveTo>
                  <a:pt x="135951" y="0"/>
                </a:moveTo>
                <a:lnTo>
                  <a:pt x="5680584" y="0"/>
                </a:lnTo>
                <a:lnTo>
                  <a:pt x="5680584" y="2616525"/>
                </a:lnTo>
                <a:lnTo>
                  <a:pt x="135951" y="2616525"/>
                </a:lnTo>
                <a:cubicBezTo>
                  <a:pt x="61063" y="2616525"/>
                  <a:pt x="0" y="2547567"/>
                  <a:pt x="0" y="2462995"/>
                </a:cubicBezTo>
                <a:lnTo>
                  <a:pt x="0" y="153531"/>
                </a:lnTo>
                <a:cubicBezTo>
                  <a:pt x="0" y="68959"/>
                  <a:pt x="61063" y="0"/>
                  <a:pt x="13595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31" name="TextBox 52"/>
          <p:cNvSpPr txBox="1">
            <a:spLocks noChangeArrowheads="1"/>
          </p:cNvSpPr>
          <p:nvPr/>
        </p:nvSpPr>
        <p:spPr bwMode="auto">
          <a:xfrm>
            <a:off x="3505200" y="1484313"/>
            <a:ext cx="5272088"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4400" b="1">
                <a:latin typeface="微软雅黑" pitchFamily="34" charset="-122"/>
                <a:ea typeface="微软雅黑" pitchFamily="34" charset="-122"/>
              </a:rPr>
              <a:t>关键技术与实践难点</a:t>
            </a:r>
          </a:p>
        </p:txBody>
      </p:sp>
      <p:cxnSp>
        <p:nvCxnSpPr>
          <p:cNvPr id="22532" name="直接连接符 53"/>
          <p:cNvCxnSpPr>
            <a:cxnSpLocks noChangeShapeType="1"/>
          </p:cNvCxnSpPr>
          <p:nvPr/>
        </p:nvCxnSpPr>
        <p:spPr bwMode="auto">
          <a:xfrm>
            <a:off x="3924300" y="3051175"/>
            <a:ext cx="0" cy="1385888"/>
          </a:xfrm>
          <a:prstGeom prst="line">
            <a:avLst/>
          </a:prstGeom>
          <a:noFill/>
          <a:ln w="12700">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533" name="Oval 39"/>
          <p:cNvSpPr>
            <a:spLocks noChangeAspect="1" noChangeArrowheads="1"/>
          </p:cNvSpPr>
          <p:nvPr/>
        </p:nvSpPr>
        <p:spPr bwMode="auto">
          <a:xfrm>
            <a:off x="3854450" y="2895600"/>
            <a:ext cx="144463" cy="146050"/>
          </a:xfrm>
          <a:prstGeom prst="ellipse">
            <a:avLst/>
          </a:prstGeom>
          <a:solidFill>
            <a:schemeClr val="bg1"/>
          </a:solidFill>
          <a:ln w="28575">
            <a:solidFill>
              <a:schemeClr val="accent1"/>
            </a:solidFill>
            <a:round/>
            <a:headEnd/>
            <a:tailEnd/>
          </a:ln>
        </p:spPr>
        <p:txBody>
          <a:bodyPr/>
          <a:lstStyle/>
          <a:p>
            <a:endParaRPr lang="zh-CN" altLang="en-US">
              <a:solidFill>
                <a:schemeClr val="accent1"/>
              </a:solidFill>
            </a:endParaRPr>
          </a:p>
        </p:txBody>
      </p:sp>
      <p:sp>
        <p:nvSpPr>
          <p:cNvPr id="22534" name="Oval 40"/>
          <p:cNvSpPr>
            <a:spLocks noChangeAspect="1" noChangeArrowheads="1"/>
          </p:cNvSpPr>
          <p:nvPr/>
        </p:nvSpPr>
        <p:spPr bwMode="auto">
          <a:xfrm>
            <a:off x="3854450" y="3548063"/>
            <a:ext cx="144463" cy="144462"/>
          </a:xfrm>
          <a:prstGeom prst="ellipse">
            <a:avLst/>
          </a:prstGeom>
          <a:solidFill>
            <a:schemeClr val="bg1"/>
          </a:solidFill>
          <a:ln w="28575">
            <a:solidFill>
              <a:schemeClr val="accent1"/>
            </a:solidFill>
            <a:round/>
            <a:headEnd/>
            <a:tailEnd/>
          </a:ln>
        </p:spPr>
        <p:txBody>
          <a:bodyPr/>
          <a:lstStyle/>
          <a:p>
            <a:endParaRPr lang="zh-CN" altLang="en-US">
              <a:solidFill>
                <a:schemeClr val="accent1"/>
              </a:solidFill>
            </a:endParaRPr>
          </a:p>
        </p:txBody>
      </p:sp>
      <p:sp>
        <p:nvSpPr>
          <p:cNvPr id="22535" name="Oval 41"/>
          <p:cNvSpPr>
            <a:spLocks noChangeAspect="1" noChangeArrowheads="1"/>
          </p:cNvSpPr>
          <p:nvPr/>
        </p:nvSpPr>
        <p:spPr bwMode="auto">
          <a:xfrm>
            <a:off x="3854450" y="4303713"/>
            <a:ext cx="144463" cy="144462"/>
          </a:xfrm>
          <a:prstGeom prst="ellipse">
            <a:avLst/>
          </a:prstGeom>
          <a:solidFill>
            <a:schemeClr val="bg1"/>
          </a:solidFill>
          <a:ln w="28575">
            <a:solidFill>
              <a:schemeClr val="accent1"/>
            </a:solidFill>
            <a:round/>
            <a:headEnd/>
            <a:tailEnd/>
          </a:ln>
        </p:spPr>
        <p:txBody>
          <a:bodyPr/>
          <a:lstStyle/>
          <a:p>
            <a:endParaRPr lang="zh-CN" altLang="en-US">
              <a:solidFill>
                <a:schemeClr val="accent1"/>
              </a:solidFill>
            </a:endParaRPr>
          </a:p>
        </p:txBody>
      </p:sp>
      <p:sp>
        <p:nvSpPr>
          <p:cNvPr id="22536" name="TextBox 58"/>
          <p:cNvSpPr txBox="1">
            <a:spLocks noChangeArrowheads="1"/>
          </p:cNvSpPr>
          <p:nvPr/>
        </p:nvSpPr>
        <p:spPr bwMode="auto">
          <a:xfrm>
            <a:off x="4217988" y="2708275"/>
            <a:ext cx="38481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a:solidFill>
                  <a:schemeClr val="accent1"/>
                </a:solidFill>
                <a:latin typeface="微软雅黑" pitchFamily="34" charset="-122"/>
                <a:ea typeface="微软雅黑" pitchFamily="34" charset="-122"/>
              </a:rPr>
              <a:t>关建技术</a:t>
            </a:r>
          </a:p>
        </p:txBody>
      </p:sp>
      <p:sp>
        <p:nvSpPr>
          <p:cNvPr id="22537" name="TextBox 59"/>
          <p:cNvSpPr txBox="1">
            <a:spLocks noChangeArrowheads="1"/>
          </p:cNvSpPr>
          <p:nvPr/>
        </p:nvSpPr>
        <p:spPr bwMode="auto">
          <a:xfrm>
            <a:off x="4217988" y="3402013"/>
            <a:ext cx="38481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a:solidFill>
                  <a:schemeClr val="accent1"/>
                </a:solidFill>
                <a:latin typeface="微软雅黑" pitchFamily="34" charset="-122"/>
                <a:ea typeface="微软雅黑" pitchFamily="34" charset="-122"/>
              </a:rPr>
              <a:t>实践难点</a:t>
            </a:r>
          </a:p>
        </p:txBody>
      </p:sp>
      <p:sp>
        <p:nvSpPr>
          <p:cNvPr id="22538" name="TextBox 60"/>
          <p:cNvSpPr txBox="1">
            <a:spLocks noChangeArrowheads="1"/>
          </p:cNvSpPr>
          <p:nvPr/>
        </p:nvSpPr>
        <p:spPr bwMode="auto">
          <a:xfrm>
            <a:off x="4217988" y="4122738"/>
            <a:ext cx="38481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a:solidFill>
                  <a:schemeClr val="accent1"/>
                </a:solidFill>
                <a:latin typeface="微软雅黑" pitchFamily="34" charset="-122"/>
                <a:ea typeface="微软雅黑" pitchFamily="34" charset="-122"/>
              </a:rPr>
              <a:t>案例对比分析</a:t>
            </a:r>
          </a:p>
        </p:txBody>
      </p:sp>
      <p:sp>
        <p:nvSpPr>
          <p:cNvPr id="22539" name="Freeform 6"/>
          <p:cNvSpPr>
            <a:spLocks noChangeAspect="1" noEditPoints="1"/>
          </p:cNvSpPr>
          <p:nvPr/>
        </p:nvSpPr>
        <p:spPr bwMode="auto">
          <a:xfrm>
            <a:off x="900113" y="2555875"/>
            <a:ext cx="2305050" cy="2305050"/>
          </a:xfrm>
          <a:custGeom>
            <a:avLst/>
            <a:gdLst>
              <a:gd name="T0" fmla="*/ 2147483647 w 3543"/>
              <a:gd name="T1" fmla="*/ 2147483647 h 3543"/>
              <a:gd name="T2" fmla="*/ 2147483647 w 3543"/>
              <a:gd name="T3" fmla="*/ 2147483647 h 3543"/>
              <a:gd name="T4" fmla="*/ 2147483647 w 3543"/>
              <a:gd name="T5" fmla="*/ 2147483647 h 3543"/>
              <a:gd name="T6" fmla="*/ 2147483647 w 3543"/>
              <a:gd name="T7" fmla="*/ 2147483647 h 3543"/>
              <a:gd name="T8" fmla="*/ 2147483647 w 3543"/>
              <a:gd name="T9" fmla="*/ 2147483647 h 3543"/>
              <a:gd name="T10" fmla="*/ 2147483647 w 3543"/>
              <a:gd name="T11" fmla="*/ 0 h 3543"/>
              <a:gd name="T12" fmla="*/ 2147483647 w 3543"/>
              <a:gd name="T13" fmla="*/ 2147483647 h 3543"/>
              <a:gd name="T14" fmla="*/ 2147483647 w 3543"/>
              <a:gd name="T15" fmla="*/ 2147483647 h 3543"/>
              <a:gd name="T16" fmla="*/ 0 w 3543"/>
              <a:gd name="T17" fmla="*/ 2147483647 h 3543"/>
              <a:gd name="T18" fmla="*/ 2147483647 w 3543"/>
              <a:gd name="T19" fmla="*/ 0 h 3543"/>
              <a:gd name="T20" fmla="*/ 2147483647 w 3543"/>
              <a:gd name="T21" fmla="*/ 2147483647 h 3543"/>
              <a:gd name="T22" fmla="*/ 2147483647 w 3543"/>
              <a:gd name="T23" fmla="*/ 2147483647 h 3543"/>
              <a:gd name="T24" fmla="*/ 2147483647 w 3543"/>
              <a:gd name="T25" fmla="*/ 2147483647 h 3543"/>
              <a:gd name="T26" fmla="*/ 2147483647 w 3543"/>
              <a:gd name="T27" fmla="*/ 2147483647 h 3543"/>
              <a:gd name="T28" fmla="*/ 2147483647 w 3543"/>
              <a:gd name="T29" fmla="*/ 2147483647 h 3543"/>
              <a:gd name="T30" fmla="*/ 2147483647 w 3543"/>
              <a:gd name="T31" fmla="*/ 2147483647 h 3543"/>
              <a:gd name="T32" fmla="*/ 2147483647 w 3543"/>
              <a:gd name="T33" fmla="*/ 2147483647 h 3543"/>
              <a:gd name="T34" fmla="*/ 2147483647 w 3543"/>
              <a:gd name="T35" fmla="*/ 2147483647 h 3543"/>
              <a:gd name="T36" fmla="*/ 2147483647 w 3543"/>
              <a:gd name="T37" fmla="*/ 2147483647 h 3543"/>
              <a:gd name="T38" fmla="*/ 2147483647 w 3543"/>
              <a:gd name="T39" fmla="*/ 2147483647 h 3543"/>
              <a:gd name="T40" fmla="*/ 2147483647 w 3543"/>
              <a:gd name="T41" fmla="*/ 2147483647 h 3543"/>
              <a:gd name="T42" fmla="*/ 2147483647 w 3543"/>
              <a:gd name="T43" fmla="*/ 2147483647 h 3543"/>
              <a:gd name="T44" fmla="*/ 2147483647 w 3543"/>
              <a:gd name="T45" fmla="*/ 2147483647 h 3543"/>
              <a:gd name="T46" fmla="*/ 2147483647 w 3543"/>
              <a:gd name="T47" fmla="*/ 2147483647 h 3543"/>
              <a:gd name="T48" fmla="*/ 2147483647 w 3543"/>
              <a:gd name="T49" fmla="*/ 2147483647 h 3543"/>
              <a:gd name="T50" fmla="*/ 2147483647 w 3543"/>
              <a:gd name="T51" fmla="*/ 2147483647 h 3543"/>
              <a:gd name="T52" fmla="*/ 2147483647 w 3543"/>
              <a:gd name="T53" fmla="*/ 2147483647 h 3543"/>
              <a:gd name="T54" fmla="*/ 2147483647 w 3543"/>
              <a:gd name="T55" fmla="*/ 2147483647 h 3543"/>
              <a:gd name="T56" fmla="*/ 2147483647 w 3543"/>
              <a:gd name="T57" fmla="*/ 2147483647 h 3543"/>
              <a:gd name="T58" fmla="*/ 2147483647 w 3543"/>
              <a:gd name="T59" fmla="*/ 2147483647 h 3543"/>
              <a:gd name="T60" fmla="*/ 2147483647 w 3543"/>
              <a:gd name="T61" fmla="*/ 2147483647 h 3543"/>
              <a:gd name="T62" fmla="*/ 2147483647 w 3543"/>
              <a:gd name="T63" fmla="*/ 2147483647 h 3543"/>
              <a:gd name="T64" fmla="*/ 2147483647 w 3543"/>
              <a:gd name="T65" fmla="*/ 2147483647 h 3543"/>
              <a:gd name="T66" fmla="*/ 2147483647 w 3543"/>
              <a:gd name="T67" fmla="*/ 2147483647 h 3543"/>
              <a:gd name="T68" fmla="*/ 2147483647 w 3543"/>
              <a:gd name="T69" fmla="*/ 2147483647 h 3543"/>
              <a:gd name="T70" fmla="*/ 2147483647 w 3543"/>
              <a:gd name="T71" fmla="*/ 2147483647 h 3543"/>
              <a:gd name="T72" fmla="*/ 2147483647 w 3543"/>
              <a:gd name="T73" fmla="*/ 2147483647 h 3543"/>
              <a:gd name="T74" fmla="*/ 2147483647 w 3543"/>
              <a:gd name="T75" fmla="*/ 2147483647 h 3543"/>
              <a:gd name="T76" fmla="*/ 2147483647 w 3543"/>
              <a:gd name="T77" fmla="*/ 2147483647 h 3543"/>
              <a:gd name="T78" fmla="*/ 2147483647 w 3543"/>
              <a:gd name="T79" fmla="*/ 2147483647 h 3543"/>
              <a:gd name="T80" fmla="*/ 2147483647 w 3543"/>
              <a:gd name="T81" fmla="*/ 2147483647 h 3543"/>
              <a:gd name="T82" fmla="*/ 2147483647 w 3543"/>
              <a:gd name="T83" fmla="*/ 2147483647 h 3543"/>
              <a:gd name="T84" fmla="*/ 2147483647 w 3543"/>
              <a:gd name="T85" fmla="*/ 2147483647 h 3543"/>
              <a:gd name="T86" fmla="*/ 2147483647 w 3543"/>
              <a:gd name="T87" fmla="*/ 2147483647 h 3543"/>
              <a:gd name="T88" fmla="*/ 2147483647 w 3543"/>
              <a:gd name="T89" fmla="*/ 2147483647 h 3543"/>
              <a:gd name="T90" fmla="*/ 2147483647 w 3543"/>
              <a:gd name="T91" fmla="*/ 2147483647 h 3543"/>
              <a:gd name="T92" fmla="*/ 2147483647 w 3543"/>
              <a:gd name="T93" fmla="*/ 2147483647 h 3543"/>
              <a:gd name="T94" fmla="*/ 2147483647 w 3543"/>
              <a:gd name="T95" fmla="*/ 2147483647 h 3543"/>
              <a:gd name="T96" fmla="*/ 2147483647 w 3543"/>
              <a:gd name="T97" fmla="*/ 2147483647 h 3543"/>
              <a:gd name="T98" fmla="*/ 2147483647 w 3543"/>
              <a:gd name="T99" fmla="*/ 2147483647 h 3543"/>
              <a:gd name="T100" fmla="*/ 2147483647 w 3543"/>
              <a:gd name="T101" fmla="*/ 2147483647 h 3543"/>
              <a:gd name="T102" fmla="*/ 2147483647 w 3543"/>
              <a:gd name="T103" fmla="*/ 2147483647 h 354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543" h="3543">
                <a:moveTo>
                  <a:pt x="1772" y="171"/>
                </a:moveTo>
                <a:cubicBezTo>
                  <a:pt x="2655" y="171"/>
                  <a:pt x="3372" y="888"/>
                  <a:pt x="3372" y="1772"/>
                </a:cubicBezTo>
                <a:cubicBezTo>
                  <a:pt x="3372" y="2655"/>
                  <a:pt x="2655" y="3372"/>
                  <a:pt x="1772" y="3372"/>
                </a:cubicBezTo>
                <a:cubicBezTo>
                  <a:pt x="888" y="3372"/>
                  <a:pt x="171" y="2655"/>
                  <a:pt x="171" y="1772"/>
                </a:cubicBezTo>
                <a:cubicBezTo>
                  <a:pt x="171" y="888"/>
                  <a:pt x="888" y="171"/>
                  <a:pt x="1772" y="171"/>
                </a:cubicBezTo>
                <a:close/>
                <a:moveTo>
                  <a:pt x="1772" y="0"/>
                </a:moveTo>
                <a:cubicBezTo>
                  <a:pt x="2750" y="0"/>
                  <a:pt x="3543" y="793"/>
                  <a:pt x="3543" y="1772"/>
                </a:cubicBezTo>
                <a:cubicBezTo>
                  <a:pt x="3543" y="2750"/>
                  <a:pt x="2750" y="3543"/>
                  <a:pt x="1772" y="3543"/>
                </a:cubicBezTo>
                <a:cubicBezTo>
                  <a:pt x="793" y="3543"/>
                  <a:pt x="0" y="2750"/>
                  <a:pt x="0" y="1772"/>
                </a:cubicBezTo>
                <a:cubicBezTo>
                  <a:pt x="0" y="793"/>
                  <a:pt x="793" y="0"/>
                  <a:pt x="1772" y="0"/>
                </a:cubicBezTo>
                <a:close/>
                <a:moveTo>
                  <a:pt x="1744" y="1483"/>
                </a:moveTo>
                <a:cubicBezTo>
                  <a:pt x="1582" y="1483"/>
                  <a:pt x="1451" y="1614"/>
                  <a:pt x="1451" y="1776"/>
                </a:cubicBezTo>
                <a:cubicBezTo>
                  <a:pt x="1451" y="1938"/>
                  <a:pt x="1582" y="2070"/>
                  <a:pt x="1744" y="2070"/>
                </a:cubicBezTo>
                <a:cubicBezTo>
                  <a:pt x="1905" y="2070"/>
                  <a:pt x="2037" y="1938"/>
                  <a:pt x="2037" y="1776"/>
                </a:cubicBezTo>
                <a:cubicBezTo>
                  <a:pt x="2037" y="1719"/>
                  <a:pt x="2020" y="1665"/>
                  <a:pt x="1992" y="1620"/>
                </a:cubicBezTo>
                <a:lnTo>
                  <a:pt x="2325" y="1287"/>
                </a:lnTo>
                <a:lnTo>
                  <a:pt x="2510" y="1287"/>
                </a:lnTo>
                <a:lnTo>
                  <a:pt x="2786" y="1010"/>
                </a:lnTo>
                <a:lnTo>
                  <a:pt x="2520" y="1001"/>
                </a:lnTo>
                <a:lnTo>
                  <a:pt x="2510" y="734"/>
                </a:lnTo>
                <a:lnTo>
                  <a:pt x="2233" y="1010"/>
                </a:lnTo>
                <a:lnTo>
                  <a:pt x="2233" y="1195"/>
                </a:lnTo>
                <a:lnTo>
                  <a:pt x="1900" y="1528"/>
                </a:lnTo>
                <a:cubicBezTo>
                  <a:pt x="1854" y="1500"/>
                  <a:pt x="1801" y="1483"/>
                  <a:pt x="1744" y="1483"/>
                </a:cubicBezTo>
                <a:close/>
                <a:moveTo>
                  <a:pt x="2216" y="1776"/>
                </a:moveTo>
                <a:cubicBezTo>
                  <a:pt x="2216" y="2037"/>
                  <a:pt x="2004" y="2249"/>
                  <a:pt x="1744" y="2249"/>
                </a:cubicBezTo>
                <a:cubicBezTo>
                  <a:pt x="1483" y="2249"/>
                  <a:pt x="1271" y="2037"/>
                  <a:pt x="1271" y="1776"/>
                </a:cubicBezTo>
                <a:cubicBezTo>
                  <a:pt x="1271" y="1516"/>
                  <a:pt x="1483" y="1304"/>
                  <a:pt x="1744" y="1304"/>
                </a:cubicBezTo>
                <a:cubicBezTo>
                  <a:pt x="1802" y="1304"/>
                  <a:pt x="1858" y="1315"/>
                  <a:pt x="1909" y="1334"/>
                </a:cubicBezTo>
                <a:lnTo>
                  <a:pt x="2045" y="1199"/>
                </a:lnTo>
                <a:cubicBezTo>
                  <a:pt x="1955" y="1152"/>
                  <a:pt x="1852" y="1125"/>
                  <a:pt x="1744" y="1125"/>
                </a:cubicBezTo>
                <a:cubicBezTo>
                  <a:pt x="1384" y="1125"/>
                  <a:pt x="1092" y="1417"/>
                  <a:pt x="1092" y="1776"/>
                </a:cubicBezTo>
                <a:cubicBezTo>
                  <a:pt x="1092" y="2136"/>
                  <a:pt x="1384" y="2428"/>
                  <a:pt x="1744" y="2428"/>
                </a:cubicBezTo>
                <a:cubicBezTo>
                  <a:pt x="2103" y="2428"/>
                  <a:pt x="2395" y="2136"/>
                  <a:pt x="2395" y="1776"/>
                </a:cubicBezTo>
                <a:cubicBezTo>
                  <a:pt x="2395" y="1668"/>
                  <a:pt x="2368" y="1565"/>
                  <a:pt x="2321" y="1475"/>
                </a:cubicBezTo>
                <a:lnTo>
                  <a:pt x="2186" y="1611"/>
                </a:lnTo>
                <a:cubicBezTo>
                  <a:pt x="2205" y="1662"/>
                  <a:pt x="2216" y="1718"/>
                  <a:pt x="2216" y="1776"/>
                </a:cubicBezTo>
                <a:close/>
                <a:moveTo>
                  <a:pt x="2511" y="1417"/>
                </a:moveTo>
                <a:cubicBezTo>
                  <a:pt x="2562" y="1526"/>
                  <a:pt x="2591" y="1648"/>
                  <a:pt x="2591" y="1776"/>
                </a:cubicBezTo>
                <a:cubicBezTo>
                  <a:pt x="2591" y="2243"/>
                  <a:pt x="2211" y="2623"/>
                  <a:pt x="1744" y="2623"/>
                </a:cubicBezTo>
                <a:cubicBezTo>
                  <a:pt x="1277" y="2623"/>
                  <a:pt x="897" y="2243"/>
                  <a:pt x="897" y="1776"/>
                </a:cubicBezTo>
                <a:cubicBezTo>
                  <a:pt x="897" y="1309"/>
                  <a:pt x="1277" y="929"/>
                  <a:pt x="1744" y="929"/>
                </a:cubicBezTo>
                <a:cubicBezTo>
                  <a:pt x="1872" y="929"/>
                  <a:pt x="1994" y="958"/>
                  <a:pt x="2103" y="1009"/>
                </a:cubicBezTo>
                <a:cubicBezTo>
                  <a:pt x="2103" y="975"/>
                  <a:pt x="2117" y="942"/>
                  <a:pt x="2141" y="918"/>
                </a:cubicBezTo>
                <a:lnTo>
                  <a:pt x="2213" y="846"/>
                </a:lnTo>
                <a:cubicBezTo>
                  <a:pt x="2072" y="774"/>
                  <a:pt x="1913" y="734"/>
                  <a:pt x="1744" y="734"/>
                </a:cubicBezTo>
                <a:cubicBezTo>
                  <a:pt x="1168" y="734"/>
                  <a:pt x="701" y="1200"/>
                  <a:pt x="701" y="1776"/>
                </a:cubicBezTo>
                <a:cubicBezTo>
                  <a:pt x="701" y="2352"/>
                  <a:pt x="1168" y="2819"/>
                  <a:pt x="1744" y="2819"/>
                </a:cubicBezTo>
                <a:cubicBezTo>
                  <a:pt x="2320" y="2819"/>
                  <a:pt x="2786" y="2352"/>
                  <a:pt x="2786" y="1776"/>
                </a:cubicBezTo>
                <a:cubicBezTo>
                  <a:pt x="2786" y="1607"/>
                  <a:pt x="2746" y="1448"/>
                  <a:pt x="2674" y="1307"/>
                </a:cubicBezTo>
                <a:lnTo>
                  <a:pt x="2602" y="1379"/>
                </a:lnTo>
                <a:cubicBezTo>
                  <a:pt x="2578" y="1403"/>
                  <a:pt x="2545" y="1417"/>
                  <a:pt x="2511" y="141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cSld>
  <p:clrMapOvr>
    <a:masterClrMapping/>
  </p:clrMapOvr>
  <p:transition spd="slow" advTm="5318"/>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22539"/>
                                        </p:tgtEl>
                                        <p:attrNameLst>
                                          <p:attrName>style.visibility</p:attrName>
                                        </p:attrNameLst>
                                      </p:cBhvr>
                                      <p:to>
                                        <p:strVal val="visible"/>
                                      </p:to>
                                    </p:set>
                                    <p:anim calcmode="lin" valueType="num">
                                      <p:cBhvr>
                                        <p:cTn id="7" dur="1000" fill="hold"/>
                                        <p:tgtEl>
                                          <p:spTgt spid="22539"/>
                                        </p:tgtEl>
                                        <p:attrNameLst>
                                          <p:attrName>ppt_w</p:attrName>
                                        </p:attrNameLst>
                                      </p:cBhvr>
                                      <p:tavLst>
                                        <p:tav tm="0">
                                          <p:val>
                                            <p:fltVal val="0"/>
                                          </p:val>
                                        </p:tav>
                                        <p:tav tm="100000">
                                          <p:val>
                                            <p:strVal val="#ppt_w"/>
                                          </p:val>
                                        </p:tav>
                                      </p:tavLst>
                                    </p:anim>
                                    <p:anim calcmode="lin" valueType="num">
                                      <p:cBhvr>
                                        <p:cTn id="8" dur="1000" fill="hold"/>
                                        <p:tgtEl>
                                          <p:spTgt spid="22539"/>
                                        </p:tgtEl>
                                        <p:attrNameLst>
                                          <p:attrName>ppt_h</p:attrName>
                                        </p:attrNameLst>
                                      </p:cBhvr>
                                      <p:tavLst>
                                        <p:tav tm="0">
                                          <p:val>
                                            <p:fltVal val="0"/>
                                          </p:val>
                                        </p:tav>
                                        <p:tav tm="100000">
                                          <p:val>
                                            <p:strVal val="#ppt_h"/>
                                          </p:val>
                                        </p:tav>
                                      </p:tavLst>
                                    </p:anim>
                                    <p:anim calcmode="lin" valueType="num">
                                      <p:cBhvr>
                                        <p:cTn id="9" dur="1000" fill="hold"/>
                                        <p:tgtEl>
                                          <p:spTgt spid="22539"/>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2539"/>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22530"/>
                                        </p:tgtEl>
                                        <p:attrNameLst>
                                          <p:attrName>style.visibility</p:attrName>
                                        </p:attrNameLst>
                                      </p:cBhvr>
                                      <p:to>
                                        <p:strVal val="visible"/>
                                      </p:to>
                                    </p:set>
                                    <p:animEffect transition="in" filter="wipe(left)">
                                      <p:cBhvr>
                                        <p:cTn id="14" dur="1000"/>
                                        <p:tgtEl>
                                          <p:spTgt spid="22530"/>
                                        </p:tgtEl>
                                      </p:cBhvr>
                                    </p:animEffect>
                                  </p:childTnLst>
                                </p:cTn>
                              </p:par>
                            </p:childTnLst>
                          </p:cTn>
                        </p:par>
                        <p:par>
                          <p:cTn id="15" fill="hold" nodeType="afterGroup">
                            <p:stCondLst>
                              <p:cond delay="200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22531"/>
                                        </p:tgtEl>
                                        <p:attrNameLst>
                                          <p:attrName>style.visibility</p:attrName>
                                        </p:attrNameLst>
                                      </p:cBhvr>
                                      <p:to>
                                        <p:strVal val="visible"/>
                                      </p:to>
                                    </p:set>
                                    <p:anim calcmode="lin" valueType="num">
                                      <p:cBhvr>
                                        <p:cTn id="18" dur="500" fill="hold"/>
                                        <p:tgtEl>
                                          <p:spTgt spid="22531"/>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22531"/>
                                        </p:tgtEl>
                                        <p:attrNameLst>
                                          <p:attrName>ppt_y</p:attrName>
                                        </p:attrNameLst>
                                      </p:cBhvr>
                                      <p:tavLst>
                                        <p:tav tm="0">
                                          <p:val>
                                            <p:strVal val="#ppt_y"/>
                                          </p:val>
                                        </p:tav>
                                        <p:tav tm="100000">
                                          <p:val>
                                            <p:strVal val="#ppt_y"/>
                                          </p:val>
                                        </p:tav>
                                      </p:tavLst>
                                    </p:anim>
                                    <p:anim calcmode="lin" valueType="num">
                                      <p:cBhvr>
                                        <p:cTn id="20" dur="500" fill="hold"/>
                                        <p:tgtEl>
                                          <p:spTgt spid="22531"/>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22531"/>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22531"/>
                                        </p:tgtEl>
                                      </p:cBhvr>
                                    </p:animEffect>
                                  </p:childTnLst>
                                </p:cTn>
                              </p:par>
                            </p:childTnLst>
                          </p:cTn>
                        </p:par>
                        <p:par>
                          <p:cTn id="23" fill="hold" nodeType="afterGroup">
                            <p:stCondLst>
                              <p:cond delay="2900"/>
                            </p:stCondLst>
                            <p:childTnLst>
                              <p:par>
                                <p:cTn id="24" presetID="22" presetClass="entr" presetSubtype="1" fill="hold" nodeType="afterEffect">
                                  <p:stCondLst>
                                    <p:cond delay="0"/>
                                  </p:stCondLst>
                                  <p:childTnLst>
                                    <p:set>
                                      <p:cBhvr>
                                        <p:cTn id="25" dur="1" fill="hold">
                                          <p:stCondLst>
                                            <p:cond delay="0"/>
                                          </p:stCondLst>
                                        </p:cTn>
                                        <p:tgtEl>
                                          <p:spTgt spid="22532"/>
                                        </p:tgtEl>
                                        <p:attrNameLst>
                                          <p:attrName>style.visibility</p:attrName>
                                        </p:attrNameLst>
                                      </p:cBhvr>
                                      <p:to>
                                        <p:strVal val="visible"/>
                                      </p:to>
                                    </p:set>
                                    <p:animEffect transition="in" filter="wipe(up)">
                                      <p:cBhvr>
                                        <p:cTn id="26" dur="500"/>
                                        <p:tgtEl>
                                          <p:spTgt spid="22532"/>
                                        </p:tgtEl>
                                      </p:cBhvr>
                                    </p:animEffect>
                                  </p:childTnLst>
                                </p:cTn>
                              </p:par>
                            </p:childTnLst>
                          </p:cTn>
                        </p:par>
                        <p:par>
                          <p:cTn id="27" fill="hold" nodeType="afterGroup">
                            <p:stCondLst>
                              <p:cond delay="3400"/>
                            </p:stCondLst>
                            <p:childTnLst>
                              <p:par>
                                <p:cTn id="28" presetID="2" presetClass="entr" presetSubtype="12" fill="hold" grpId="0" nodeType="afterEffect">
                                  <p:stCondLst>
                                    <p:cond delay="0"/>
                                  </p:stCondLst>
                                  <p:childTnLst>
                                    <p:set>
                                      <p:cBhvr>
                                        <p:cTn id="29" dur="1" fill="hold">
                                          <p:stCondLst>
                                            <p:cond delay="0"/>
                                          </p:stCondLst>
                                        </p:cTn>
                                        <p:tgtEl>
                                          <p:spTgt spid="22533"/>
                                        </p:tgtEl>
                                        <p:attrNameLst>
                                          <p:attrName>style.visibility</p:attrName>
                                        </p:attrNameLst>
                                      </p:cBhvr>
                                      <p:to>
                                        <p:strVal val="visible"/>
                                      </p:to>
                                    </p:set>
                                    <p:anim calcmode="lin" valueType="num">
                                      <p:cBhvr additive="base">
                                        <p:cTn id="30" dur="500" fill="hold"/>
                                        <p:tgtEl>
                                          <p:spTgt spid="22533"/>
                                        </p:tgtEl>
                                        <p:attrNameLst>
                                          <p:attrName>ppt_x</p:attrName>
                                        </p:attrNameLst>
                                      </p:cBhvr>
                                      <p:tavLst>
                                        <p:tav tm="0">
                                          <p:val>
                                            <p:strVal val="0-#ppt_w/2"/>
                                          </p:val>
                                        </p:tav>
                                        <p:tav tm="100000">
                                          <p:val>
                                            <p:strVal val="#ppt_x"/>
                                          </p:val>
                                        </p:tav>
                                      </p:tavLst>
                                    </p:anim>
                                    <p:anim calcmode="lin" valueType="num">
                                      <p:cBhvr additive="base">
                                        <p:cTn id="31" dur="500" fill="hold"/>
                                        <p:tgtEl>
                                          <p:spTgt spid="22533"/>
                                        </p:tgtEl>
                                        <p:attrNameLst>
                                          <p:attrName>ppt_y</p:attrName>
                                        </p:attrNameLst>
                                      </p:cBhvr>
                                      <p:tavLst>
                                        <p:tav tm="0">
                                          <p:val>
                                            <p:strVal val="1+#ppt_h/2"/>
                                          </p:val>
                                        </p:tav>
                                        <p:tav tm="100000">
                                          <p:val>
                                            <p:strVal val="#ppt_y"/>
                                          </p:val>
                                        </p:tav>
                                      </p:tavLst>
                                    </p:anim>
                                  </p:childTnLst>
                                </p:cTn>
                              </p:par>
                              <p:par>
                                <p:cTn id="32" presetID="2" presetClass="entr" presetSubtype="12" fill="hold" grpId="0" nodeType="withEffect">
                                  <p:stCondLst>
                                    <p:cond delay="100"/>
                                  </p:stCondLst>
                                  <p:childTnLst>
                                    <p:set>
                                      <p:cBhvr>
                                        <p:cTn id="33" dur="1" fill="hold">
                                          <p:stCondLst>
                                            <p:cond delay="0"/>
                                          </p:stCondLst>
                                        </p:cTn>
                                        <p:tgtEl>
                                          <p:spTgt spid="22534"/>
                                        </p:tgtEl>
                                        <p:attrNameLst>
                                          <p:attrName>style.visibility</p:attrName>
                                        </p:attrNameLst>
                                      </p:cBhvr>
                                      <p:to>
                                        <p:strVal val="visible"/>
                                      </p:to>
                                    </p:set>
                                    <p:anim calcmode="lin" valueType="num">
                                      <p:cBhvr additive="base">
                                        <p:cTn id="34" dur="500" fill="hold"/>
                                        <p:tgtEl>
                                          <p:spTgt spid="22534"/>
                                        </p:tgtEl>
                                        <p:attrNameLst>
                                          <p:attrName>ppt_x</p:attrName>
                                        </p:attrNameLst>
                                      </p:cBhvr>
                                      <p:tavLst>
                                        <p:tav tm="0">
                                          <p:val>
                                            <p:strVal val="0-#ppt_w/2"/>
                                          </p:val>
                                        </p:tav>
                                        <p:tav tm="100000">
                                          <p:val>
                                            <p:strVal val="#ppt_x"/>
                                          </p:val>
                                        </p:tav>
                                      </p:tavLst>
                                    </p:anim>
                                    <p:anim calcmode="lin" valueType="num">
                                      <p:cBhvr additive="base">
                                        <p:cTn id="35" dur="500" fill="hold"/>
                                        <p:tgtEl>
                                          <p:spTgt spid="22534"/>
                                        </p:tgtEl>
                                        <p:attrNameLst>
                                          <p:attrName>ppt_y</p:attrName>
                                        </p:attrNameLst>
                                      </p:cBhvr>
                                      <p:tavLst>
                                        <p:tav tm="0">
                                          <p:val>
                                            <p:strVal val="1+#ppt_h/2"/>
                                          </p:val>
                                        </p:tav>
                                        <p:tav tm="100000">
                                          <p:val>
                                            <p:strVal val="#ppt_y"/>
                                          </p:val>
                                        </p:tav>
                                      </p:tavLst>
                                    </p:anim>
                                  </p:childTnLst>
                                </p:cTn>
                              </p:par>
                              <p:par>
                                <p:cTn id="36" presetID="2" presetClass="entr" presetSubtype="12" fill="hold" grpId="0" nodeType="withEffect">
                                  <p:stCondLst>
                                    <p:cond delay="200"/>
                                  </p:stCondLst>
                                  <p:childTnLst>
                                    <p:set>
                                      <p:cBhvr>
                                        <p:cTn id="37" dur="1" fill="hold">
                                          <p:stCondLst>
                                            <p:cond delay="0"/>
                                          </p:stCondLst>
                                        </p:cTn>
                                        <p:tgtEl>
                                          <p:spTgt spid="22535"/>
                                        </p:tgtEl>
                                        <p:attrNameLst>
                                          <p:attrName>style.visibility</p:attrName>
                                        </p:attrNameLst>
                                      </p:cBhvr>
                                      <p:to>
                                        <p:strVal val="visible"/>
                                      </p:to>
                                    </p:set>
                                    <p:anim calcmode="lin" valueType="num">
                                      <p:cBhvr additive="base">
                                        <p:cTn id="38" dur="500" fill="hold"/>
                                        <p:tgtEl>
                                          <p:spTgt spid="22535"/>
                                        </p:tgtEl>
                                        <p:attrNameLst>
                                          <p:attrName>ppt_x</p:attrName>
                                        </p:attrNameLst>
                                      </p:cBhvr>
                                      <p:tavLst>
                                        <p:tav tm="0">
                                          <p:val>
                                            <p:strVal val="0-#ppt_w/2"/>
                                          </p:val>
                                        </p:tav>
                                        <p:tav tm="100000">
                                          <p:val>
                                            <p:strVal val="#ppt_x"/>
                                          </p:val>
                                        </p:tav>
                                      </p:tavLst>
                                    </p:anim>
                                    <p:anim calcmode="lin" valueType="num">
                                      <p:cBhvr additive="base">
                                        <p:cTn id="39" dur="500" fill="hold"/>
                                        <p:tgtEl>
                                          <p:spTgt spid="22535"/>
                                        </p:tgtEl>
                                        <p:attrNameLst>
                                          <p:attrName>ppt_y</p:attrName>
                                        </p:attrNameLst>
                                      </p:cBhvr>
                                      <p:tavLst>
                                        <p:tav tm="0">
                                          <p:val>
                                            <p:strVal val="1+#ppt_h/2"/>
                                          </p:val>
                                        </p:tav>
                                        <p:tav tm="100000">
                                          <p:val>
                                            <p:strVal val="#ppt_y"/>
                                          </p:val>
                                        </p:tav>
                                      </p:tavLst>
                                    </p:anim>
                                  </p:childTnLst>
                                </p:cTn>
                              </p:par>
                            </p:childTnLst>
                          </p:cTn>
                        </p:par>
                        <p:par>
                          <p:cTn id="40" fill="hold" nodeType="afterGroup">
                            <p:stCondLst>
                              <p:cond delay="4100"/>
                            </p:stCondLst>
                            <p:childTnLst>
                              <p:par>
                                <p:cTn id="41" presetID="22" presetClass="entr" presetSubtype="8" fill="hold" grpId="0" nodeType="afterEffect">
                                  <p:stCondLst>
                                    <p:cond delay="0"/>
                                  </p:stCondLst>
                                  <p:childTnLst>
                                    <p:set>
                                      <p:cBhvr>
                                        <p:cTn id="42" dur="1" fill="hold">
                                          <p:stCondLst>
                                            <p:cond delay="0"/>
                                          </p:stCondLst>
                                        </p:cTn>
                                        <p:tgtEl>
                                          <p:spTgt spid="22536"/>
                                        </p:tgtEl>
                                        <p:attrNameLst>
                                          <p:attrName>style.visibility</p:attrName>
                                        </p:attrNameLst>
                                      </p:cBhvr>
                                      <p:to>
                                        <p:strVal val="visible"/>
                                      </p:to>
                                    </p:set>
                                    <p:animEffect transition="in" filter="wipe(left)">
                                      <p:cBhvr>
                                        <p:cTn id="43" dur="500"/>
                                        <p:tgtEl>
                                          <p:spTgt spid="22536"/>
                                        </p:tgtEl>
                                      </p:cBhvr>
                                    </p:animEffect>
                                  </p:childTnLst>
                                </p:cTn>
                              </p:par>
                              <p:par>
                                <p:cTn id="44" presetID="22" presetClass="entr" presetSubtype="8" fill="hold" grpId="0" nodeType="withEffect">
                                  <p:stCondLst>
                                    <p:cond delay="100"/>
                                  </p:stCondLst>
                                  <p:childTnLst>
                                    <p:set>
                                      <p:cBhvr>
                                        <p:cTn id="45" dur="1" fill="hold">
                                          <p:stCondLst>
                                            <p:cond delay="0"/>
                                          </p:stCondLst>
                                        </p:cTn>
                                        <p:tgtEl>
                                          <p:spTgt spid="22537"/>
                                        </p:tgtEl>
                                        <p:attrNameLst>
                                          <p:attrName>style.visibility</p:attrName>
                                        </p:attrNameLst>
                                      </p:cBhvr>
                                      <p:to>
                                        <p:strVal val="visible"/>
                                      </p:to>
                                    </p:set>
                                    <p:animEffect transition="in" filter="wipe(left)">
                                      <p:cBhvr>
                                        <p:cTn id="46" dur="500"/>
                                        <p:tgtEl>
                                          <p:spTgt spid="22537"/>
                                        </p:tgtEl>
                                      </p:cBhvr>
                                    </p:animEffect>
                                  </p:childTnLst>
                                </p:cTn>
                              </p:par>
                              <p:par>
                                <p:cTn id="47" presetID="22" presetClass="entr" presetSubtype="8" fill="hold" grpId="0" nodeType="withEffect">
                                  <p:stCondLst>
                                    <p:cond delay="200"/>
                                  </p:stCondLst>
                                  <p:childTnLst>
                                    <p:set>
                                      <p:cBhvr>
                                        <p:cTn id="48" dur="1" fill="hold">
                                          <p:stCondLst>
                                            <p:cond delay="0"/>
                                          </p:stCondLst>
                                        </p:cTn>
                                        <p:tgtEl>
                                          <p:spTgt spid="22538"/>
                                        </p:tgtEl>
                                        <p:attrNameLst>
                                          <p:attrName>style.visibility</p:attrName>
                                        </p:attrNameLst>
                                      </p:cBhvr>
                                      <p:to>
                                        <p:strVal val="visible"/>
                                      </p:to>
                                    </p:set>
                                    <p:animEffect transition="in" filter="wipe(left)">
                                      <p:cBhvr>
                                        <p:cTn id="49" dur="500"/>
                                        <p:tgtEl>
                                          <p:spTgt spid="225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animBg="1"/>
      <p:bldP spid="22531" grpId="0" autoUpdateAnimBg="0"/>
      <p:bldP spid="22533" grpId="0" animBg="1" autoUpdateAnimBg="0"/>
      <p:bldP spid="22534" grpId="0" animBg="1" autoUpdateAnimBg="0"/>
      <p:bldP spid="22535" grpId="0" animBg="1" autoUpdateAnimBg="0"/>
      <p:bldP spid="22536" grpId="0" autoUpdateAnimBg="0"/>
      <p:bldP spid="22537" grpId="0" autoUpdateAnimBg="0"/>
      <p:bldP spid="22538" grpId="0" autoUpdateAnimBg="0"/>
      <p:bldP spid="2253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Box 76"/>
          <p:cNvSpPr txBox="1">
            <a:spLocks noChangeArrowheads="1"/>
          </p:cNvSpPr>
          <p:nvPr/>
        </p:nvSpPr>
        <p:spPr bwMode="auto">
          <a:xfrm>
            <a:off x="665163" y="203200"/>
            <a:ext cx="19907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2600">
                <a:solidFill>
                  <a:schemeClr val="bg2"/>
                </a:solidFill>
                <a:latin typeface="微软雅黑" pitchFamily="34" charset="-122"/>
                <a:ea typeface="微软雅黑" pitchFamily="34" charset="-122"/>
              </a:rPr>
              <a:t>3.1</a:t>
            </a:r>
            <a:r>
              <a:rPr lang="zh-CN" altLang="en-US" sz="2600">
                <a:solidFill>
                  <a:schemeClr val="bg2"/>
                </a:solidFill>
                <a:latin typeface="微软雅黑" pitchFamily="34" charset="-122"/>
                <a:ea typeface="微软雅黑" pitchFamily="34" charset="-122"/>
              </a:rPr>
              <a:t>关键技术</a:t>
            </a:r>
          </a:p>
        </p:txBody>
      </p:sp>
      <p:sp>
        <p:nvSpPr>
          <p:cNvPr id="23555" name="Freeform 5"/>
          <p:cNvSpPr>
            <a:spLocks noEditPoints="1"/>
          </p:cNvSpPr>
          <p:nvPr/>
        </p:nvSpPr>
        <p:spPr bwMode="auto">
          <a:xfrm>
            <a:off x="252413" y="201613"/>
            <a:ext cx="430212" cy="431800"/>
          </a:xfrm>
          <a:custGeom>
            <a:avLst/>
            <a:gdLst>
              <a:gd name="T0" fmla="*/ 2147483647 w 1374"/>
              <a:gd name="T1" fmla="*/ 2147483647 h 1374"/>
              <a:gd name="T2" fmla="*/ 2147483647 w 1374"/>
              <a:gd name="T3" fmla="*/ 2147483647 h 1374"/>
              <a:gd name="T4" fmla="*/ 2147483647 w 1374"/>
              <a:gd name="T5" fmla="*/ 2147483647 h 1374"/>
              <a:gd name="T6" fmla="*/ 2147483647 w 1374"/>
              <a:gd name="T7" fmla="*/ 2147483647 h 1374"/>
              <a:gd name="T8" fmla="*/ 2147483647 w 1374"/>
              <a:gd name="T9" fmla="*/ 2147483647 h 1374"/>
              <a:gd name="T10" fmla="*/ 2147483647 w 1374"/>
              <a:gd name="T11" fmla="*/ 2147483647 h 1374"/>
              <a:gd name="T12" fmla="*/ 2147483647 w 1374"/>
              <a:gd name="T13" fmla="*/ 2147483647 h 1374"/>
              <a:gd name="T14" fmla="*/ 2147483647 w 1374"/>
              <a:gd name="T15" fmla="*/ 2147483647 h 1374"/>
              <a:gd name="T16" fmla="*/ 2147483647 w 1374"/>
              <a:gd name="T17" fmla="*/ 2147483647 h 1374"/>
              <a:gd name="T18" fmla="*/ 2147483647 w 1374"/>
              <a:gd name="T19" fmla="*/ 2147483647 h 1374"/>
              <a:gd name="T20" fmla="*/ 2147483647 w 1374"/>
              <a:gd name="T21" fmla="*/ 2147483647 h 1374"/>
              <a:gd name="T22" fmla="*/ 2147483647 w 1374"/>
              <a:gd name="T23" fmla="*/ 2147483647 h 1374"/>
              <a:gd name="T24" fmla="*/ 2147483647 w 1374"/>
              <a:gd name="T25" fmla="*/ 2147483647 h 1374"/>
              <a:gd name="T26" fmla="*/ 2147483647 w 1374"/>
              <a:gd name="T27" fmla="*/ 2147483647 h 1374"/>
              <a:gd name="T28" fmla="*/ 2147483647 w 1374"/>
              <a:gd name="T29" fmla="*/ 2147483647 h 1374"/>
              <a:gd name="T30" fmla="*/ 2147483647 w 1374"/>
              <a:gd name="T31" fmla="*/ 2147483647 h 1374"/>
              <a:gd name="T32" fmla="*/ 2147483647 w 1374"/>
              <a:gd name="T33" fmla="*/ 2147483647 h 1374"/>
              <a:gd name="T34" fmla="*/ 2147483647 w 1374"/>
              <a:gd name="T35" fmla="*/ 2147483647 h 1374"/>
              <a:gd name="T36" fmla="*/ 2147483647 w 1374"/>
              <a:gd name="T37" fmla="*/ 2147483647 h 1374"/>
              <a:gd name="T38" fmla="*/ 2147483647 w 1374"/>
              <a:gd name="T39" fmla="*/ 2147483647 h 1374"/>
              <a:gd name="T40" fmla="*/ 2147483647 w 1374"/>
              <a:gd name="T41" fmla="*/ 2147483647 h 1374"/>
              <a:gd name="T42" fmla="*/ 2147483647 w 1374"/>
              <a:gd name="T43" fmla="*/ 2147483647 h 1374"/>
              <a:gd name="T44" fmla="*/ 2147483647 w 1374"/>
              <a:gd name="T45" fmla="*/ 2147483647 h 1374"/>
              <a:gd name="T46" fmla="*/ 2147483647 w 1374"/>
              <a:gd name="T47" fmla="*/ 2147483647 h 1374"/>
              <a:gd name="T48" fmla="*/ 2147483647 w 1374"/>
              <a:gd name="T49" fmla="*/ 2147483647 h 1374"/>
              <a:gd name="T50" fmla="*/ 2147483647 w 1374"/>
              <a:gd name="T51" fmla="*/ 2147483647 h 1374"/>
              <a:gd name="T52" fmla="*/ 2147483647 w 1374"/>
              <a:gd name="T53" fmla="*/ 2147483647 h 1374"/>
              <a:gd name="T54" fmla="*/ 2147483647 w 1374"/>
              <a:gd name="T55" fmla="*/ 2147483647 h 1374"/>
              <a:gd name="T56" fmla="*/ 2147483647 w 1374"/>
              <a:gd name="T57" fmla="*/ 2147483647 h 1374"/>
              <a:gd name="T58" fmla="*/ 2147483647 w 1374"/>
              <a:gd name="T59" fmla="*/ 2147483647 h 1374"/>
              <a:gd name="T60" fmla="*/ 2147483647 w 1374"/>
              <a:gd name="T61" fmla="*/ 2147483647 h 1374"/>
              <a:gd name="T62" fmla="*/ 2147483647 w 1374"/>
              <a:gd name="T63" fmla="*/ 2147483647 h 1374"/>
              <a:gd name="T64" fmla="*/ 2147483647 w 1374"/>
              <a:gd name="T65" fmla="*/ 2147483647 h 1374"/>
              <a:gd name="T66" fmla="*/ 2147483647 w 1374"/>
              <a:gd name="T67" fmla="*/ 2147483647 h 1374"/>
              <a:gd name="T68" fmla="*/ 2147483647 w 1374"/>
              <a:gd name="T69" fmla="*/ 0 h 1374"/>
              <a:gd name="T70" fmla="*/ 2147483647 w 1374"/>
              <a:gd name="T71" fmla="*/ 2147483647 h 1374"/>
              <a:gd name="T72" fmla="*/ 2147483647 w 1374"/>
              <a:gd name="T73" fmla="*/ 2147483647 h 1374"/>
              <a:gd name="T74" fmla="*/ 0 w 1374"/>
              <a:gd name="T75" fmla="*/ 2147483647 h 1374"/>
              <a:gd name="T76" fmla="*/ 2147483647 w 1374"/>
              <a:gd name="T77" fmla="*/ 0 h 1374"/>
              <a:gd name="T78" fmla="*/ 2147483647 w 1374"/>
              <a:gd name="T79" fmla="*/ 2147483647 h 1374"/>
              <a:gd name="T80" fmla="*/ 2147483647 w 1374"/>
              <a:gd name="T81" fmla="*/ 2147483647 h 1374"/>
              <a:gd name="T82" fmla="*/ 2147483647 w 1374"/>
              <a:gd name="T83" fmla="*/ 2147483647 h 1374"/>
              <a:gd name="T84" fmla="*/ 2147483647 w 1374"/>
              <a:gd name="T85" fmla="*/ 2147483647 h 1374"/>
              <a:gd name="T86" fmla="*/ 2147483647 w 1374"/>
              <a:gd name="T87" fmla="*/ 2147483647 h 137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374" h="1374">
                <a:moveTo>
                  <a:pt x="517" y="1009"/>
                </a:moveTo>
                <a:lnTo>
                  <a:pt x="901" y="1009"/>
                </a:lnTo>
                <a:cubicBezTo>
                  <a:pt x="923" y="1009"/>
                  <a:pt x="940" y="1026"/>
                  <a:pt x="940" y="1047"/>
                </a:cubicBezTo>
                <a:cubicBezTo>
                  <a:pt x="940" y="1068"/>
                  <a:pt x="923" y="1085"/>
                  <a:pt x="901" y="1085"/>
                </a:cubicBezTo>
                <a:lnTo>
                  <a:pt x="517" y="1085"/>
                </a:lnTo>
                <a:cubicBezTo>
                  <a:pt x="496" y="1085"/>
                  <a:pt x="479" y="1068"/>
                  <a:pt x="479" y="1047"/>
                </a:cubicBezTo>
                <a:cubicBezTo>
                  <a:pt x="479" y="1026"/>
                  <a:pt x="496" y="1009"/>
                  <a:pt x="517" y="1009"/>
                </a:cubicBezTo>
                <a:close/>
                <a:moveTo>
                  <a:pt x="500" y="844"/>
                </a:moveTo>
                <a:lnTo>
                  <a:pt x="730" y="465"/>
                </a:lnTo>
                <a:lnTo>
                  <a:pt x="836" y="529"/>
                </a:lnTo>
                <a:lnTo>
                  <a:pt x="606" y="908"/>
                </a:lnTo>
                <a:lnTo>
                  <a:pt x="500" y="844"/>
                </a:lnTo>
                <a:close/>
                <a:moveTo>
                  <a:pt x="352" y="754"/>
                </a:moveTo>
                <a:lnTo>
                  <a:pt x="582" y="375"/>
                </a:lnTo>
                <a:lnTo>
                  <a:pt x="688" y="439"/>
                </a:lnTo>
                <a:lnTo>
                  <a:pt x="458" y="818"/>
                </a:lnTo>
                <a:lnTo>
                  <a:pt x="352" y="754"/>
                </a:lnTo>
                <a:close/>
                <a:moveTo>
                  <a:pt x="326" y="1027"/>
                </a:moveTo>
                <a:lnTo>
                  <a:pt x="349" y="826"/>
                </a:lnTo>
                <a:lnTo>
                  <a:pt x="542" y="943"/>
                </a:lnTo>
                <a:lnTo>
                  <a:pt x="376" y="1057"/>
                </a:lnTo>
                <a:cubicBezTo>
                  <a:pt x="348" y="1078"/>
                  <a:pt x="320" y="1061"/>
                  <a:pt x="326" y="1027"/>
                </a:cubicBezTo>
                <a:close/>
                <a:moveTo>
                  <a:pt x="640" y="279"/>
                </a:moveTo>
                <a:lnTo>
                  <a:pt x="894" y="433"/>
                </a:lnTo>
                <a:lnTo>
                  <a:pt x="844" y="515"/>
                </a:lnTo>
                <a:lnTo>
                  <a:pt x="589" y="360"/>
                </a:lnTo>
                <a:lnTo>
                  <a:pt x="640" y="279"/>
                </a:lnTo>
                <a:close/>
                <a:moveTo>
                  <a:pt x="677" y="217"/>
                </a:moveTo>
                <a:cubicBezTo>
                  <a:pt x="697" y="185"/>
                  <a:pt x="738" y="175"/>
                  <a:pt x="770" y="194"/>
                </a:cubicBezTo>
                <a:lnTo>
                  <a:pt x="909" y="279"/>
                </a:lnTo>
                <a:cubicBezTo>
                  <a:pt x="941" y="298"/>
                  <a:pt x="951" y="340"/>
                  <a:pt x="932" y="371"/>
                </a:cubicBezTo>
                <a:lnTo>
                  <a:pt x="903" y="418"/>
                </a:lnTo>
                <a:lnTo>
                  <a:pt x="649" y="264"/>
                </a:lnTo>
                <a:lnTo>
                  <a:pt x="677" y="217"/>
                </a:lnTo>
                <a:close/>
                <a:moveTo>
                  <a:pt x="687" y="0"/>
                </a:moveTo>
                <a:cubicBezTo>
                  <a:pt x="1067" y="0"/>
                  <a:pt x="1374" y="308"/>
                  <a:pt x="1374" y="687"/>
                </a:cubicBezTo>
                <a:cubicBezTo>
                  <a:pt x="1374" y="1067"/>
                  <a:pt x="1067" y="1374"/>
                  <a:pt x="687" y="1374"/>
                </a:cubicBezTo>
                <a:cubicBezTo>
                  <a:pt x="308" y="1374"/>
                  <a:pt x="0" y="1067"/>
                  <a:pt x="0" y="687"/>
                </a:cubicBezTo>
                <a:cubicBezTo>
                  <a:pt x="0" y="308"/>
                  <a:pt x="308" y="0"/>
                  <a:pt x="687" y="0"/>
                </a:cubicBezTo>
                <a:close/>
                <a:moveTo>
                  <a:pt x="687" y="131"/>
                </a:moveTo>
                <a:cubicBezTo>
                  <a:pt x="994" y="131"/>
                  <a:pt x="1244" y="380"/>
                  <a:pt x="1244" y="687"/>
                </a:cubicBezTo>
                <a:cubicBezTo>
                  <a:pt x="1244" y="994"/>
                  <a:pt x="994" y="1244"/>
                  <a:pt x="687" y="1244"/>
                </a:cubicBezTo>
                <a:cubicBezTo>
                  <a:pt x="380" y="1244"/>
                  <a:pt x="131" y="994"/>
                  <a:pt x="131" y="687"/>
                </a:cubicBezTo>
                <a:cubicBezTo>
                  <a:pt x="131" y="380"/>
                  <a:pt x="380" y="131"/>
                  <a:pt x="687" y="13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32" name="Oval 6"/>
          <p:cNvSpPr>
            <a:spLocks noChangeArrowheads="1"/>
          </p:cNvSpPr>
          <p:nvPr/>
        </p:nvSpPr>
        <p:spPr bwMode="auto">
          <a:xfrm flipH="1">
            <a:off x="1192213" y="1774825"/>
            <a:ext cx="4257675" cy="4256088"/>
          </a:xfrm>
          <a:prstGeom prst="ellipse">
            <a:avLst/>
          </a:prstGeom>
          <a:noFill/>
          <a:ln w="11">
            <a:solidFill>
              <a:schemeClr val="bg2"/>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533" name="Line 16"/>
          <p:cNvSpPr>
            <a:spLocks noChangeShapeType="1"/>
          </p:cNvSpPr>
          <p:nvPr/>
        </p:nvSpPr>
        <p:spPr bwMode="auto">
          <a:xfrm flipH="1">
            <a:off x="2852738" y="2389188"/>
            <a:ext cx="790575" cy="804862"/>
          </a:xfrm>
          <a:prstGeom prst="line">
            <a:avLst/>
          </a:prstGeom>
          <a:noFill/>
          <a:ln w="19050">
            <a:solidFill>
              <a:srgbClr val="2E2C2C"/>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22534" name="Line 17"/>
          <p:cNvSpPr>
            <a:spLocks noChangeShapeType="1"/>
          </p:cNvSpPr>
          <p:nvPr/>
        </p:nvSpPr>
        <p:spPr bwMode="auto">
          <a:xfrm flipH="1" flipV="1">
            <a:off x="2960688" y="4108450"/>
            <a:ext cx="1711325" cy="404813"/>
          </a:xfrm>
          <a:prstGeom prst="line">
            <a:avLst/>
          </a:prstGeom>
          <a:noFill/>
          <a:ln w="19050">
            <a:solidFill>
              <a:srgbClr val="2E2C2C"/>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22535" name="Line 18"/>
          <p:cNvSpPr>
            <a:spLocks noChangeShapeType="1"/>
          </p:cNvSpPr>
          <p:nvPr/>
        </p:nvSpPr>
        <p:spPr bwMode="auto">
          <a:xfrm flipH="1">
            <a:off x="3001963" y="3221038"/>
            <a:ext cx="1665287" cy="409575"/>
          </a:xfrm>
          <a:prstGeom prst="line">
            <a:avLst/>
          </a:prstGeom>
          <a:noFill/>
          <a:ln w="19050">
            <a:solidFill>
              <a:srgbClr val="2E2C2C"/>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pSp>
        <p:nvGrpSpPr>
          <p:cNvPr id="22536" name="组合 26"/>
          <p:cNvGrpSpPr>
            <a:grpSpLocks/>
          </p:cNvGrpSpPr>
          <p:nvPr/>
        </p:nvGrpSpPr>
        <p:grpSpPr bwMode="auto">
          <a:xfrm flipH="1">
            <a:off x="3479800" y="1449388"/>
            <a:ext cx="1038225" cy="1038225"/>
            <a:chOff x="0" y="0"/>
            <a:chExt cx="1038225" cy="1038225"/>
          </a:xfrm>
        </p:grpSpPr>
        <p:sp>
          <p:nvSpPr>
            <p:cNvPr id="22554" name="Oval 10"/>
            <p:cNvSpPr>
              <a:spLocks noChangeArrowheads="1"/>
            </p:cNvSpPr>
            <p:nvPr/>
          </p:nvSpPr>
          <p:spPr bwMode="auto">
            <a:xfrm>
              <a:off x="0" y="0"/>
              <a:ext cx="1038225" cy="10382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accent1"/>
                </a:solidFill>
              </a:endParaRPr>
            </a:p>
          </p:txBody>
        </p:sp>
        <p:sp>
          <p:nvSpPr>
            <p:cNvPr id="22555" name="TextBox 28"/>
            <p:cNvSpPr txBox="1">
              <a:spLocks noChangeArrowheads="1"/>
            </p:cNvSpPr>
            <p:nvPr/>
          </p:nvSpPr>
          <p:spPr bwMode="auto">
            <a:xfrm>
              <a:off x="112953" y="165169"/>
              <a:ext cx="81231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2000">
                  <a:solidFill>
                    <a:schemeClr val="accent1"/>
                  </a:solidFill>
                  <a:latin typeface="微软雅黑" pitchFamily="34" charset="-122"/>
                  <a:ea typeface="微软雅黑" pitchFamily="34" charset="-122"/>
                </a:rPr>
                <a:t>某某技术</a:t>
              </a:r>
            </a:p>
          </p:txBody>
        </p:sp>
      </p:grpSp>
      <p:grpSp>
        <p:nvGrpSpPr>
          <p:cNvPr id="22537" name="组合 29"/>
          <p:cNvGrpSpPr>
            <a:grpSpLocks/>
          </p:cNvGrpSpPr>
          <p:nvPr/>
        </p:nvGrpSpPr>
        <p:grpSpPr bwMode="auto">
          <a:xfrm flipH="1">
            <a:off x="4740275" y="2549525"/>
            <a:ext cx="1038225" cy="1038225"/>
            <a:chOff x="0" y="0"/>
            <a:chExt cx="1038225" cy="1038225"/>
          </a:xfrm>
        </p:grpSpPr>
        <p:sp>
          <p:nvSpPr>
            <p:cNvPr id="22552" name="Oval 12"/>
            <p:cNvSpPr>
              <a:spLocks noChangeArrowheads="1"/>
            </p:cNvSpPr>
            <p:nvPr/>
          </p:nvSpPr>
          <p:spPr bwMode="auto">
            <a:xfrm>
              <a:off x="0" y="0"/>
              <a:ext cx="1038225" cy="10382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accent1"/>
                </a:solidFill>
                <a:latin typeface="微软雅黑" pitchFamily="34" charset="-122"/>
                <a:ea typeface="微软雅黑" pitchFamily="34" charset="-122"/>
              </a:endParaRPr>
            </a:p>
          </p:txBody>
        </p:sp>
        <p:sp>
          <p:nvSpPr>
            <p:cNvPr id="22553" name="TextBox 31"/>
            <p:cNvSpPr txBox="1">
              <a:spLocks noChangeArrowheads="1"/>
            </p:cNvSpPr>
            <p:nvPr/>
          </p:nvSpPr>
          <p:spPr bwMode="auto">
            <a:xfrm>
              <a:off x="80801" y="158962"/>
              <a:ext cx="81231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2000">
                  <a:solidFill>
                    <a:schemeClr val="accent1"/>
                  </a:solidFill>
                  <a:latin typeface="微软雅黑" pitchFamily="34" charset="-122"/>
                  <a:ea typeface="微软雅黑" pitchFamily="34" charset="-122"/>
                </a:rPr>
                <a:t>某某技术</a:t>
              </a:r>
            </a:p>
          </p:txBody>
        </p:sp>
      </p:grpSp>
      <p:grpSp>
        <p:nvGrpSpPr>
          <p:cNvPr id="22538" name="组合 32"/>
          <p:cNvGrpSpPr>
            <a:grpSpLocks/>
          </p:cNvGrpSpPr>
          <p:nvPr/>
        </p:nvGrpSpPr>
        <p:grpSpPr bwMode="auto">
          <a:xfrm flipH="1">
            <a:off x="4659313" y="4238625"/>
            <a:ext cx="1038225" cy="1039813"/>
            <a:chOff x="0" y="0"/>
            <a:chExt cx="1038225" cy="1039812"/>
          </a:xfrm>
        </p:grpSpPr>
        <p:sp>
          <p:nvSpPr>
            <p:cNvPr id="22550" name="Oval 11"/>
            <p:cNvSpPr>
              <a:spLocks noChangeArrowheads="1"/>
            </p:cNvSpPr>
            <p:nvPr/>
          </p:nvSpPr>
          <p:spPr bwMode="auto">
            <a:xfrm>
              <a:off x="0" y="0"/>
              <a:ext cx="1038225" cy="103981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accent1"/>
                </a:solidFill>
                <a:latin typeface="微软雅黑" pitchFamily="34" charset="-122"/>
                <a:ea typeface="微软雅黑" pitchFamily="34" charset="-122"/>
              </a:endParaRPr>
            </a:p>
          </p:txBody>
        </p:sp>
        <p:sp>
          <p:nvSpPr>
            <p:cNvPr id="22551" name="TextBox 34"/>
            <p:cNvSpPr txBox="1">
              <a:spLocks noChangeArrowheads="1"/>
            </p:cNvSpPr>
            <p:nvPr/>
          </p:nvSpPr>
          <p:spPr bwMode="auto">
            <a:xfrm>
              <a:off x="126601" y="172444"/>
              <a:ext cx="81231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2000">
                  <a:solidFill>
                    <a:schemeClr val="accent1"/>
                  </a:solidFill>
                  <a:latin typeface="微软雅黑" pitchFamily="34" charset="-122"/>
                  <a:ea typeface="微软雅黑" pitchFamily="34" charset="-122"/>
                </a:rPr>
                <a:t>某某技术</a:t>
              </a:r>
            </a:p>
          </p:txBody>
        </p:sp>
      </p:grpSp>
      <p:sp>
        <p:nvSpPr>
          <p:cNvPr id="22539" name="Oval 8"/>
          <p:cNvSpPr>
            <a:spLocks noChangeArrowheads="1"/>
          </p:cNvSpPr>
          <p:nvPr/>
        </p:nvSpPr>
        <p:spPr bwMode="auto">
          <a:xfrm flipH="1">
            <a:off x="431800" y="2620963"/>
            <a:ext cx="2411413" cy="2411412"/>
          </a:xfrm>
          <a:prstGeom prst="ellipse">
            <a:avLst/>
          </a:prstGeom>
          <a:solidFill>
            <a:srgbClr val="DFDF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40" name="Oval 9"/>
          <p:cNvSpPr>
            <a:spLocks noChangeArrowheads="1"/>
          </p:cNvSpPr>
          <p:nvPr/>
        </p:nvSpPr>
        <p:spPr bwMode="auto">
          <a:xfrm flipH="1">
            <a:off x="622300" y="2811463"/>
            <a:ext cx="2030413" cy="203200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41" name="TextBox 37"/>
          <p:cNvSpPr txBox="1">
            <a:spLocks noChangeArrowheads="1"/>
          </p:cNvSpPr>
          <p:nvPr/>
        </p:nvSpPr>
        <p:spPr bwMode="auto">
          <a:xfrm flipH="1">
            <a:off x="1039813" y="3319463"/>
            <a:ext cx="1193800"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3000">
                <a:solidFill>
                  <a:schemeClr val="accent1"/>
                </a:solidFill>
                <a:latin typeface="微软雅黑" pitchFamily="34" charset="-122"/>
                <a:ea typeface="微软雅黑" pitchFamily="34" charset="-122"/>
              </a:rPr>
              <a:t>关键技术</a:t>
            </a:r>
            <a:endParaRPr lang="en-US" sz="3000">
              <a:solidFill>
                <a:schemeClr val="accent1"/>
              </a:solidFill>
              <a:latin typeface="微软雅黑" pitchFamily="34" charset="-122"/>
              <a:ea typeface="微软雅黑" pitchFamily="34" charset="-122"/>
            </a:endParaRPr>
          </a:p>
        </p:txBody>
      </p:sp>
      <p:grpSp>
        <p:nvGrpSpPr>
          <p:cNvPr id="22542" name="组合 38"/>
          <p:cNvGrpSpPr>
            <a:grpSpLocks/>
          </p:cNvGrpSpPr>
          <p:nvPr/>
        </p:nvGrpSpPr>
        <p:grpSpPr bwMode="auto">
          <a:xfrm flipH="1">
            <a:off x="3492500" y="5332413"/>
            <a:ext cx="1038225" cy="1039812"/>
            <a:chOff x="0" y="0"/>
            <a:chExt cx="1038225" cy="1039812"/>
          </a:xfrm>
        </p:grpSpPr>
        <p:sp>
          <p:nvSpPr>
            <p:cNvPr id="22548" name="Oval 11"/>
            <p:cNvSpPr>
              <a:spLocks noChangeArrowheads="1"/>
            </p:cNvSpPr>
            <p:nvPr/>
          </p:nvSpPr>
          <p:spPr bwMode="auto">
            <a:xfrm>
              <a:off x="0" y="0"/>
              <a:ext cx="1038225" cy="103981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accent1"/>
                </a:solidFill>
                <a:latin typeface="微软雅黑" pitchFamily="34" charset="-122"/>
                <a:ea typeface="微软雅黑" pitchFamily="34" charset="-122"/>
              </a:endParaRPr>
            </a:p>
          </p:txBody>
        </p:sp>
        <p:sp>
          <p:nvSpPr>
            <p:cNvPr id="22549" name="TextBox 40"/>
            <p:cNvSpPr txBox="1">
              <a:spLocks noChangeArrowheads="1"/>
            </p:cNvSpPr>
            <p:nvPr/>
          </p:nvSpPr>
          <p:spPr bwMode="auto">
            <a:xfrm>
              <a:off x="126601" y="172444"/>
              <a:ext cx="81231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2000">
                  <a:solidFill>
                    <a:schemeClr val="accent1"/>
                  </a:solidFill>
                  <a:latin typeface="微软雅黑" pitchFamily="34" charset="-122"/>
                  <a:ea typeface="微软雅黑" pitchFamily="34" charset="-122"/>
                </a:rPr>
                <a:t>某某技术</a:t>
              </a:r>
            </a:p>
          </p:txBody>
        </p:sp>
      </p:grpSp>
      <p:sp>
        <p:nvSpPr>
          <p:cNvPr id="22543" name="Line 16"/>
          <p:cNvSpPr>
            <a:spLocks noChangeShapeType="1"/>
          </p:cNvSpPr>
          <p:nvPr/>
        </p:nvSpPr>
        <p:spPr bwMode="auto">
          <a:xfrm flipH="1" flipV="1">
            <a:off x="2838450" y="4654550"/>
            <a:ext cx="792163" cy="804863"/>
          </a:xfrm>
          <a:prstGeom prst="line">
            <a:avLst/>
          </a:prstGeom>
          <a:noFill/>
          <a:ln w="19050">
            <a:solidFill>
              <a:srgbClr val="2E2C2C"/>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22544" name="TextBox 42"/>
          <p:cNvSpPr txBox="1">
            <a:spLocks noChangeArrowheads="1"/>
          </p:cNvSpPr>
          <p:nvPr/>
        </p:nvSpPr>
        <p:spPr bwMode="auto">
          <a:xfrm>
            <a:off x="4754563" y="1358900"/>
            <a:ext cx="39179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1600">
                <a:solidFill>
                  <a:schemeClr val="bg2"/>
                </a:solidFill>
                <a:latin typeface="微软雅黑" pitchFamily="34" charset="-122"/>
                <a:ea typeface="微软雅黑" pitchFamily="34" charset="-122"/>
              </a:rPr>
              <a:t>这里可以添加主要内容这里可以添加主要内容这里可以添加主要内容这里可以添加主要内容</a:t>
            </a:r>
          </a:p>
        </p:txBody>
      </p:sp>
      <p:sp>
        <p:nvSpPr>
          <p:cNvPr id="22545" name="TextBox 43"/>
          <p:cNvSpPr txBox="1">
            <a:spLocks noChangeArrowheads="1"/>
          </p:cNvSpPr>
          <p:nvPr/>
        </p:nvSpPr>
        <p:spPr bwMode="auto">
          <a:xfrm>
            <a:off x="5835650" y="2487613"/>
            <a:ext cx="2697163"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1600">
                <a:solidFill>
                  <a:schemeClr val="bg2"/>
                </a:solidFill>
                <a:latin typeface="微软雅黑" pitchFamily="34" charset="-122"/>
                <a:ea typeface="微软雅黑" pitchFamily="34" charset="-122"/>
              </a:rPr>
              <a:t>这里可以添加主要内容这里可以添加主要内容这里可以添加主要内容这里可以添加主要内容</a:t>
            </a:r>
          </a:p>
        </p:txBody>
      </p:sp>
      <p:sp>
        <p:nvSpPr>
          <p:cNvPr id="22546" name="TextBox 44"/>
          <p:cNvSpPr txBox="1">
            <a:spLocks noChangeArrowheads="1"/>
          </p:cNvSpPr>
          <p:nvPr/>
        </p:nvSpPr>
        <p:spPr bwMode="auto">
          <a:xfrm>
            <a:off x="5835650" y="4233863"/>
            <a:ext cx="2697163"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1600">
                <a:solidFill>
                  <a:schemeClr val="bg2"/>
                </a:solidFill>
                <a:latin typeface="微软雅黑" pitchFamily="34" charset="-122"/>
                <a:ea typeface="微软雅黑" pitchFamily="34" charset="-122"/>
              </a:rPr>
              <a:t>这里可以添加主要内容这里可以添加主要内容这里可以添加主要内容这里可以添加主要内容</a:t>
            </a:r>
          </a:p>
        </p:txBody>
      </p:sp>
      <p:sp>
        <p:nvSpPr>
          <p:cNvPr id="22547" name="TextBox 45"/>
          <p:cNvSpPr txBox="1">
            <a:spLocks noChangeArrowheads="1"/>
          </p:cNvSpPr>
          <p:nvPr/>
        </p:nvSpPr>
        <p:spPr bwMode="auto">
          <a:xfrm>
            <a:off x="4754563" y="5614988"/>
            <a:ext cx="39179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1600">
                <a:solidFill>
                  <a:schemeClr val="bg2"/>
                </a:solidFill>
                <a:latin typeface="微软雅黑" pitchFamily="34" charset="-122"/>
                <a:ea typeface="微软雅黑" pitchFamily="34" charset="-122"/>
              </a:rPr>
              <a:t>这里可以添加主要内容这里可以添加主要内容这里可以添加主要内容这里可以添加主要内容</a:t>
            </a:r>
          </a:p>
        </p:txBody>
      </p:sp>
    </p:spTree>
  </p:cSld>
  <p:clrMapOvr>
    <a:masterClrMapping/>
  </p:clrMapOvr>
  <p:transition spd="slow" advTm="5769">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555"/>
                                        </p:tgtEl>
                                        <p:attrNameLst>
                                          <p:attrName>style.visibility</p:attrName>
                                        </p:attrNameLst>
                                      </p:cBhvr>
                                      <p:to>
                                        <p:strVal val="visible"/>
                                      </p:to>
                                    </p:set>
                                    <p:anim calcmode="lin" valueType="num">
                                      <p:cBhvr>
                                        <p:cTn id="7" dur="300" fill="hold"/>
                                        <p:tgtEl>
                                          <p:spTgt spid="23555"/>
                                        </p:tgtEl>
                                        <p:attrNameLst>
                                          <p:attrName>ppt_w</p:attrName>
                                        </p:attrNameLst>
                                      </p:cBhvr>
                                      <p:tavLst>
                                        <p:tav tm="0">
                                          <p:val>
                                            <p:fltVal val="0"/>
                                          </p:val>
                                        </p:tav>
                                        <p:tav tm="100000">
                                          <p:val>
                                            <p:strVal val="#ppt_w"/>
                                          </p:val>
                                        </p:tav>
                                      </p:tavLst>
                                    </p:anim>
                                    <p:anim calcmode="lin" valueType="num">
                                      <p:cBhvr>
                                        <p:cTn id="8" dur="300" fill="hold"/>
                                        <p:tgtEl>
                                          <p:spTgt spid="23555"/>
                                        </p:tgtEl>
                                        <p:attrNameLst>
                                          <p:attrName>ppt_h</p:attrName>
                                        </p:attrNameLst>
                                      </p:cBhvr>
                                      <p:tavLst>
                                        <p:tav tm="0">
                                          <p:val>
                                            <p:fltVal val="0"/>
                                          </p:val>
                                        </p:tav>
                                        <p:tav tm="100000">
                                          <p:val>
                                            <p:strVal val="#ppt_h"/>
                                          </p:val>
                                        </p:tav>
                                      </p:tavLst>
                                    </p:anim>
                                    <p:animEffect transition="in" filter="fade">
                                      <p:cBhvr>
                                        <p:cTn id="9" dur="300"/>
                                        <p:tgtEl>
                                          <p:spTgt spid="23555"/>
                                        </p:tgtEl>
                                      </p:cBhvr>
                                    </p:animEffect>
                                  </p:childTnLst>
                                </p:cTn>
                              </p:par>
                            </p:childTnLst>
                          </p:cTn>
                        </p:par>
                        <p:par>
                          <p:cTn id="10" fill="hold" nodeType="afterGroup">
                            <p:stCondLst>
                              <p:cond delay="3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23554"/>
                                        </p:tgtEl>
                                        <p:attrNameLst>
                                          <p:attrName>style.visibility</p:attrName>
                                        </p:attrNameLst>
                                      </p:cBhvr>
                                      <p:to>
                                        <p:strVal val="visible"/>
                                      </p:to>
                                    </p:set>
                                    <p:anim calcmode="lin" valueType="num">
                                      <p:cBhvr>
                                        <p:cTn id="13" dur="400" fill="hold"/>
                                        <p:tgtEl>
                                          <p:spTgt spid="23554"/>
                                        </p:tgtEl>
                                        <p:attrNameLst>
                                          <p:attrName>ppt_x</p:attrName>
                                        </p:attrNameLst>
                                      </p:cBhvr>
                                      <p:tavLst>
                                        <p:tav tm="0">
                                          <p:val>
                                            <p:strVal val="#ppt_x"/>
                                          </p:val>
                                        </p:tav>
                                        <p:tav tm="50000">
                                          <p:val>
                                            <p:strVal val="#ppt_x+.1"/>
                                          </p:val>
                                        </p:tav>
                                        <p:tav tm="100000">
                                          <p:val>
                                            <p:strVal val="#ppt_x"/>
                                          </p:val>
                                        </p:tav>
                                      </p:tavLst>
                                    </p:anim>
                                    <p:anim calcmode="lin" valueType="num">
                                      <p:cBhvr>
                                        <p:cTn id="14" dur="400" fill="hold"/>
                                        <p:tgtEl>
                                          <p:spTgt spid="23554"/>
                                        </p:tgtEl>
                                        <p:attrNameLst>
                                          <p:attrName>ppt_y</p:attrName>
                                        </p:attrNameLst>
                                      </p:cBhvr>
                                      <p:tavLst>
                                        <p:tav tm="0">
                                          <p:val>
                                            <p:strVal val="#ppt_y"/>
                                          </p:val>
                                        </p:tav>
                                        <p:tav tm="100000">
                                          <p:val>
                                            <p:strVal val="#ppt_y"/>
                                          </p:val>
                                        </p:tav>
                                      </p:tavLst>
                                    </p:anim>
                                    <p:anim calcmode="lin" valueType="num">
                                      <p:cBhvr>
                                        <p:cTn id="15" dur="400" fill="hold"/>
                                        <p:tgtEl>
                                          <p:spTgt spid="23554"/>
                                        </p:tgtEl>
                                        <p:attrNameLst>
                                          <p:attrName>ppt_h</p:attrName>
                                        </p:attrNameLst>
                                      </p:cBhvr>
                                      <p:tavLst>
                                        <p:tav tm="0">
                                          <p:val>
                                            <p:strVal val="#ppt_h/10"/>
                                          </p:val>
                                        </p:tav>
                                        <p:tav tm="50000">
                                          <p:val>
                                            <p:strVal val="#ppt_h+.01"/>
                                          </p:val>
                                        </p:tav>
                                        <p:tav tm="100000">
                                          <p:val>
                                            <p:strVal val="#ppt_h"/>
                                          </p:val>
                                        </p:tav>
                                      </p:tavLst>
                                    </p:anim>
                                    <p:anim calcmode="lin" valueType="num">
                                      <p:cBhvr>
                                        <p:cTn id="16" dur="400" fill="hold"/>
                                        <p:tgtEl>
                                          <p:spTgt spid="23554"/>
                                        </p:tgtEl>
                                        <p:attrNameLst>
                                          <p:attrName>ppt_w</p:attrName>
                                        </p:attrNameLst>
                                      </p:cBhvr>
                                      <p:tavLst>
                                        <p:tav tm="0">
                                          <p:val>
                                            <p:strVal val="#ppt_w/10"/>
                                          </p:val>
                                        </p:tav>
                                        <p:tav tm="50000">
                                          <p:val>
                                            <p:strVal val="#ppt_w+.01"/>
                                          </p:val>
                                        </p:tav>
                                        <p:tav tm="100000">
                                          <p:val>
                                            <p:strVal val="#ppt_w"/>
                                          </p:val>
                                        </p:tav>
                                      </p:tavLst>
                                    </p:anim>
                                    <p:animEffect transition="in" filter="fade">
                                      <p:cBhvr>
                                        <p:cTn id="17" dur="400" tmFilter="0,0; .5, 1; 1, 1"/>
                                        <p:tgtEl>
                                          <p:spTgt spid="235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4" grpId="0" autoUpdateAnimBg="0"/>
      <p:bldP spid="2355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Box 76"/>
          <p:cNvSpPr txBox="1">
            <a:spLocks noChangeArrowheads="1"/>
          </p:cNvSpPr>
          <p:nvPr/>
        </p:nvSpPr>
        <p:spPr bwMode="auto">
          <a:xfrm>
            <a:off x="665163" y="203200"/>
            <a:ext cx="19907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2600">
                <a:solidFill>
                  <a:schemeClr val="bg2"/>
                </a:solidFill>
                <a:latin typeface="微软雅黑" pitchFamily="34" charset="-122"/>
                <a:ea typeface="微软雅黑" pitchFamily="34" charset="-122"/>
              </a:rPr>
              <a:t>3.1</a:t>
            </a:r>
            <a:r>
              <a:rPr lang="zh-CN" altLang="en-US" sz="2600">
                <a:solidFill>
                  <a:schemeClr val="bg2"/>
                </a:solidFill>
                <a:latin typeface="微软雅黑" pitchFamily="34" charset="-122"/>
                <a:ea typeface="微软雅黑" pitchFamily="34" charset="-122"/>
              </a:rPr>
              <a:t>实践难点</a:t>
            </a:r>
          </a:p>
        </p:txBody>
      </p:sp>
      <p:sp>
        <p:nvSpPr>
          <p:cNvPr id="24579" name="Freeform 5"/>
          <p:cNvSpPr>
            <a:spLocks noEditPoints="1"/>
          </p:cNvSpPr>
          <p:nvPr/>
        </p:nvSpPr>
        <p:spPr bwMode="auto">
          <a:xfrm>
            <a:off x="252413" y="201613"/>
            <a:ext cx="430212" cy="431800"/>
          </a:xfrm>
          <a:custGeom>
            <a:avLst/>
            <a:gdLst>
              <a:gd name="T0" fmla="*/ 2147483647 w 1374"/>
              <a:gd name="T1" fmla="*/ 2147483647 h 1374"/>
              <a:gd name="T2" fmla="*/ 2147483647 w 1374"/>
              <a:gd name="T3" fmla="*/ 2147483647 h 1374"/>
              <a:gd name="T4" fmla="*/ 2147483647 w 1374"/>
              <a:gd name="T5" fmla="*/ 2147483647 h 1374"/>
              <a:gd name="T6" fmla="*/ 2147483647 w 1374"/>
              <a:gd name="T7" fmla="*/ 2147483647 h 1374"/>
              <a:gd name="T8" fmla="*/ 2147483647 w 1374"/>
              <a:gd name="T9" fmla="*/ 2147483647 h 1374"/>
              <a:gd name="T10" fmla="*/ 2147483647 w 1374"/>
              <a:gd name="T11" fmla="*/ 2147483647 h 1374"/>
              <a:gd name="T12" fmla="*/ 2147483647 w 1374"/>
              <a:gd name="T13" fmla="*/ 2147483647 h 1374"/>
              <a:gd name="T14" fmla="*/ 2147483647 w 1374"/>
              <a:gd name="T15" fmla="*/ 2147483647 h 1374"/>
              <a:gd name="T16" fmla="*/ 2147483647 w 1374"/>
              <a:gd name="T17" fmla="*/ 2147483647 h 1374"/>
              <a:gd name="T18" fmla="*/ 2147483647 w 1374"/>
              <a:gd name="T19" fmla="*/ 2147483647 h 1374"/>
              <a:gd name="T20" fmla="*/ 2147483647 w 1374"/>
              <a:gd name="T21" fmla="*/ 2147483647 h 1374"/>
              <a:gd name="T22" fmla="*/ 2147483647 w 1374"/>
              <a:gd name="T23" fmla="*/ 2147483647 h 1374"/>
              <a:gd name="T24" fmla="*/ 2147483647 w 1374"/>
              <a:gd name="T25" fmla="*/ 2147483647 h 1374"/>
              <a:gd name="T26" fmla="*/ 2147483647 w 1374"/>
              <a:gd name="T27" fmla="*/ 2147483647 h 1374"/>
              <a:gd name="T28" fmla="*/ 2147483647 w 1374"/>
              <a:gd name="T29" fmla="*/ 2147483647 h 1374"/>
              <a:gd name="T30" fmla="*/ 2147483647 w 1374"/>
              <a:gd name="T31" fmla="*/ 2147483647 h 1374"/>
              <a:gd name="T32" fmla="*/ 2147483647 w 1374"/>
              <a:gd name="T33" fmla="*/ 2147483647 h 1374"/>
              <a:gd name="T34" fmla="*/ 2147483647 w 1374"/>
              <a:gd name="T35" fmla="*/ 2147483647 h 1374"/>
              <a:gd name="T36" fmla="*/ 2147483647 w 1374"/>
              <a:gd name="T37" fmla="*/ 2147483647 h 1374"/>
              <a:gd name="T38" fmla="*/ 2147483647 w 1374"/>
              <a:gd name="T39" fmla="*/ 2147483647 h 1374"/>
              <a:gd name="T40" fmla="*/ 2147483647 w 1374"/>
              <a:gd name="T41" fmla="*/ 2147483647 h 1374"/>
              <a:gd name="T42" fmla="*/ 2147483647 w 1374"/>
              <a:gd name="T43" fmla="*/ 2147483647 h 1374"/>
              <a:gd name="T44" fmla="*/ 2147483647 w 1374"/>
              <a:gd name="T45" fmla="*/ 2147483647 h 1374"/>
              <a:gd name="T46" fmla="*/ 2147483647 w 1374"/>
              <a:gd name="T47" fmla="*/ 2147483647 h 1374"/>
              <a:gd name="T48" fmla="*/ 2147483647 w 1374"/>
              <a:gd name="T49" fmla="*/ 2147483647 h 1374"/>
              <a:gd name="T50" fmla="*/ 2147483647 w 1374"/>
              <a:gd name="T51" fmla="*/ 2147483647 h 1374"/>
              <a:gd name="T52" fmla="*/ 2147483647 w 1374"/>
              <a:gd name="T53" fmla="*/ 2147483647 h 1374"/>
              <a:gd name="T54" fmla="*/ 2147483647 w 1374"/>
              <a:gd name="T55" fmla="*/ 2147483647 h 1374"/>
              <a:gd name="T56" fmla="*/ 2147483647 w 1374"/>
              <a:gd name="T57" fmla="*/ 2147483647 h 1374"/>
              <a:gd name="T58" fmla="*/ 2147483647 w 1374"/>
              <a:gd name="T59" fmla="*/ 2147483647 h 1374"/>
              <a:gd name="T60" fmla="*/ 2147483647 w 1374"/>
              <a:gd name="T61" fmla="*/ 2147483647 h 1374"/>
              <a:gd name="T62" fmla="*/ 2147483647 w 1374"/>
              <a:gd name="T63" fmla="*/ 2147483647 h 1374"/>
              <a:gd name="T64" fmla="*/ 2147483647 w 1374"/>
              <a:gd name="T65" fmla="*/ 2147483647 h 1374"/>
              <a:gd name="T66" fmla="*/ 2147483647 w 1374"/>
              <a:gd name="T67" fmla="*/ 2147483647 h 1374"/>
              <a:gd name="T68" fmla="*/ 2147483647 w 1374"/>
              <a:gd name="T69" fmla="*/ 0 h 1374"/>
              <a:gd name="T70" fmla="*/ 2147483647 w 1374"/>
              <a:gd name="T71" fmla="*/ 2147483647 h 1374"/>
              <a:gd name="T72" fmla="*/ 2147483647 w 1374"/>
              <a:gd name="T73" fmla="*/ 2147483647 h 1374"/>
              <a:gd name="T74" fmla="*/ 0 w 1374"/>
              <a:gd name="T75" fmla="*/ 2147483647 h 1374"/>
              <a:gd name="T76" fmla="*/ 2147483647 w 1374"/>
              <a:gd name="T77" fmla="*/ 0 h 1374"/>
              <a:gd name="T78" fmla="*/ 2147483647 w 1374"/>
              <a:gd name="T79" fmla="*/ 2147483647 h 1374"/>
              <a:gd name="T80" fmla="*/ 2147483647 w 1374"/>
              <a:gd name="T81" fmla="*/ 2147483647 h 1374"/>
              <a:gd name="T82" fmla="*/ 2147483647 w 1374"/>
              <a:gd name="T83" fmla="*/ 2147483647 h 1374"/>
              <a:gd name="T84" fmla="*/ 2147483647 w 1374"/>
              <a:gd name="T85" fmla="*/ 2147483647 h 1374"/>
              <a:gd name="T86" fmla="*/ 2147483647 w 1374"/>
              <a:gd name="T87" fmla="*/ 2147483647 h 137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374" h="1374">
                <a:moveTo>
                  <a:pt x="517" y="1009"/>
                </a:moveTo>
                <a:lnTo>
                  <a:pt x="901" y="1009"/>
                </a:lnTo>
                <a:cubicBezTo>
                  <a:pt x="923" y="1009"/>
                  <a:pt x="940" y="1026"/>
                  <a:pt x="940" y="1047"/>
                </a:cubicBezTo>
                <a:cubicBezTo>
                  <a:pt x="940" y="1068"/>
                  <a:pt x="923" y="1085"/>
                  <a:pt x="901" y="1085"/>
                </a:cubicBezTo>
                <a:lnTo>
                  <a:pt x="517" y="1085"/>
                </a:lnTo>
                <a:cubicBezTo>
                  <a:pt x="496" y="1085"/>
                  <a:pt x="479" y="1068"/>
                  <a:pt x="479" y="1047"/>
                </a:cubicBezTo>
                <a:cubicBezTo>
                  <a:pt x="479" y="1026"/>
                  <a:pt x="496" y="1009"/>
                  <a:pt x="517" y="1009"/>
                </a:cubicBezTo>
                <a:close/>
                <a:moveTo>
                  <a:pt x="500" y="844"/>
                </a:moveTo>
                <a:lnTo>
                  <a:pt x="730" y="465"/>
                </a:lnTo>
                <a:lnTo>
                  <a:pt x="836" y="529"/>
                </a:lnTo>
                <a:lnTo>
                  <a:pt x="606" y="908"/>
                </a:lnTo>
                <a:lnTo>
                  <a:pt x="500" y="844"/>
                </a:lnTo>
                <a:close/>
                <a:moveTo>
                  <a:pt x="352" y="754"/>
                </a:moveTo>
                <a:lnTo>
                  <a:pt x="582" y="375"/>
                </a:lnTo>
                <a:lnTo>
                  <a:pt x="688" y="439"/>
                </a:lnTo>
                <a:lnTo>
                  <a:pt x="458" y="818"/>
                </a:lnTo>
                <a:lnTo>
                  <a:pt x="352" y="754"/>
                </a:lnTo>
                <a:close/>
                <a:moveTo>
                  <a:pt x="326" y="1027"/>
                </a:moveTo>
                <a:lnTo>
                  <a:pt x="349" y="826"/>
                </a:lnTo>
                <a:lnTo>
                  <a:pt x="542" y="943"/>
                </a:lnTo>
                <a:lnTo>
                  <a:pt x="376" y="1057"/>
                </a:lnTo>
                <a:cubicBezTo>
                  <a:pt x="348" y="1078"/>
                  <a:pt x="320" y="1061"/>
                  <a:pt x="326" y="1027"/>
                </a:cubicBezTo>
                <a:close/>
                <a:moveTo>
                  <a:pt x="640" y="279"/>
                </a:moveTo>
                <a:lnTo>
                  <a:pt x="894" y="433"/>
                </a:lnTo>
                <a:lnTo>
                  <a:pt x="844" y="515"/>
                </a:lnTo>
                <a:lnTo>
                  <a:pt x="589" y="360"/>
                </a:lnTo>
                <a:lnTo>
                  <a:pt x="640" y="279"/>
                </a:lnTo>
                <a:close/>
                <a:moveTo>
                  <a:pt x="677" y="217"/>
                </a:moveTo>
                <a:cubicBezTo>
                  <a:pt x="697" y="185"/>
                  <a:pt x="738" y="175"/>
                  <a:pt x="770" y="194"/>
                </a:cubicBezTo>
                <a:lnTo>
                  <a:pt x="909" y="279"/>
                </a:lnTo>
                <a:cubicBezTo>
                  <a:pt x="941" y="298"/>
                  <a:pt x="951" y="340"/>
                  <a:pt x="932" y="371"/>
                </a:cubicBezTo>
                <a:lnTo>
                  <a:pt x="903" y="418"/>
                </a:lnTo>
                <a:lnTo>
                  <a:pt x="649" y="264"/>
                </a:lnTo>
                <a:lnTo>
                  <a:pt x="677" y="217"/>
                </a:lnTo>
                <a:close/>
                <a:moveTo>
                  <a:pt x="687" y="0"/>
                </a:moveTo>
                <a:cubicBezTo>
                  <a:pt x="1067" y="0"/>
                  <a:pt x="1374" y="308"/>
                  <a:pt x="1374" y="687"/>
                </a:cubicBezTo>
                <a:cubicBezTo>
                  <a:pt x="1374" y="1067"/>
                  <a:pt x="1067" y="1374"/>
                  <a:pt x="687" y="1374"/>
                </a:cubicBezTo>
                <a:cubicBezTo>
                  <a:pt x="308" y="1374"/>
                  <a:pt x="0" y="1067"/>
                  <a:pt x="0" y="687"/>
                </a:cubicBezTo>
                <a:cubicBezTo>
                  <a:pt x="0" y="308"/>
                  <a:pt x="308" y="0"/>
                  <a:pt x="687" y="0"/>
                </a:cubicBezTo>
                <a:close/>
                <a:moveTo>
                  <a:pt x="687" y="131"/>
                </a:moveTo>
                <a:cubicBezTo>
                  <a:pt x="994" y="131"/>
                  <a:pt x="1244" y="380"/>
                  <a:pt x="1244" y="687"/>
                </a:cubicBezTo>
                <a:cubicBezTo>
                  <a:pt x="1244" y="994"/>
                  <a:pt x="994" y="1244"/>
                  <a:pt x="687" y="1244"/>
                </a:cubicBezTo>
                <a:cubicBezTo>
                  <a:pt x="380" y="1244"/>
                  <a:pt x="131" y="994"/>
                  <a:pt x="131" y="687"/>
                </a:cubicBezTo>
                <a:cubicBezTo>
                  <a:pt x="131" y="380"/>
                  <a:pt x="380" y="131"/>
                  <a:pt x="687" y="13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580" name="Freeform 6"/>
          <p:cNvSpPr>
            <a:spLocks/>
          </p:cNvSpPr>
          <p:nvPr/>
        </p:nvSpPr>
        <p:spPr bwMode="auto">
          <a:xfrm>
            <a:off x="590550" y="2733675"/>
            <a:ext cx="2065338" cy="1787525"/>
          </a:xfrm>
          <a:custGeom>
            <a:avLst/>
            <a:gdLst>
              <a:gd name="T0" fmla="*/ 2147483647 w 2858"/>
              <a:gd name="T1" fmla="*/ 0 h 2475"/>
              <a:gd name="T2" fmla="*/ 2147483647 w 2858"/>
              <a:gd name="T3" fmla="*/ 2147483647 h 2475"/>
              <a:gd name="T4" fmla="*/ 2147483647 w 2858"/>
              <a:gd name="T5" fmla="*/ 2147483647 h 2475"/>
              <a:gd name="T6" fmla="*/ 2147483647 w 2858"/>
              <a:gd name="T7" fmla="*/ 2147483647 h 2475"/>
              <a:gd name="T8" fmla="*/ 2147483647 w 2858"/>
              <a:gd name="T9" fmla="*/ 2147483647 h 2475"/>
              <a:gd name="T10" fmla="*/ 2147483647 w 2858"/>
              <a:gd name="T11" fmla="*/ 2147483647 h 2475"/>
              <a:gd name="T12" fmla="*/ 2147483647 w 2858"/>
              <a:gd name="T13" fmla="*/ 2147483647 h 2475"/>
              <a:gd name="T14" fmla="*/ 2147483647 w 2858"/>
              <a:gd name="T15" fmla="*/ 2147483647 h 2475"/>
              <a:gd name="T16" fmla="*/ 0 w 2858"/>
              <a:gd name="T17" fmla="*/ 2147483647 h 2475"/>
              <a:gd name="T18" fmla="*/ 2147483647 w 2858"/>
              <a:gd name="T19" fmla="*/ 2147483647 h 2475"/>
              <a:gd name="T20" fmla="*/ 2147483647 w 2858"/>
              <a:gd name="T21" fmla="*/ 0 h 2475"/>
              <a:gd name="T22" fmla="*/ 2147483647 w 2858"/>
              <a:gd name="T23" fmla="*/ 0 h 2475"/>
              <a:gd name="T24" fmla="*/ 2147483647 w 2858"/>
              <a:gd name="T25" fmla="*/ 0 h 24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858" h="2475">
                <a:moveTo>
                  <a:pt x="2143" y="0"/>
                </a:moveTo>
                <a:lnTo>
                  <a:pt x="2501" y="619"/>
                </a:lnTo>
                <a:lnTo>
                  <a:pt x="2858" y="1238"/>
                </a:lnTo>
                <a:lnTo>
                  <a:pt x="2501" y="1856"/>
                </a:lnTo>
                <a:lnTo>
                  <a:pt x="2143" y="2475"/>
                </a:lnTo>
                <a:lnTo>
                  <a:pt x="1429" y="2475"/>
                </a:lnTo>
                <a:lnTo>
                  <a:pt x="714" y="2475"/>
                </a:lnTo>
                <a:lnTo>
                  <a:pt x="357" y="1856"/>
                </a:lnTo>
                <a:lnTo>
                  <a:pt x="0" y="1238"/>
                </a:lnTo>
                <a:lnTo>
                  <a:pt x="357" y="619"/>
                </a:lnTo>
                <a:lnTo>
                  <a:pt x="714" y="0"/>
                </a:lnTo>
                <a:lnTo>
                  <a:pt x="1429" y="0"/>
                </a:lnTo>
                <a:lnTo>
                  <a:pt x="2143" y="0"/>
                </a:lnTo>
                <a:close/>
              </a:path>
            </a:pathLst>
          </a:custGeom>
          <a:solidFill>
            <a:schemeClr val="tx1"/>
          </a:solidFill>
          <a:ln w="9" cap="flat" cmpd="sng">
            <a:solidFill>
              <a:schemeClr val="accent1"/>
            </a:solidFill>
            <a:round/>
            <a:headEnd/>
            <a:tailEnd/>
          </a:ln>
        </p:spPr>
        <p:txBody>
          <a:bodyPr/>
          <a:lstStyle/>
          <a:p>
            <a:endParaRPr lang="zh-CN" altLang="en-US"/>
          </a:p>
        </p:txBody>
      </p:sp>
      <p:sp>
        <p:nvSpPr>
          <p:cNvPr id="24581" name="Line 7"/>
          <p:cNvSpPr>
            <a:spLocks noChangeShapeType="1"/>
          </p:cNvSpPr>
          <p:nvPr/>
        </p:nvSpPr>
        <p:spPr bwMode="auto">
          <a:xfrm flipV="1">
            <a:off x="2143125" y="1898650"/>
            <a:ext cx="1055688" cy="833438"/>
          </a:xfrm>
          <a:prstGeom prst="line">
            <a:avLst/>
          </a:prstGeom>
          <a:noFill/>
          <a:ln w="9">
            <a:solidFill>
              <a:srgbClr val="2E2C2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82" name="Line 8"/>
          <p:cNvSpPr>
            <a:spLocks noChangeShapeType="1"/>
          </p:cNvSpPr>
          <p:nvPr/>
        </p:nvSpPr>
        <p:spPr bwMode="auto">
          <a:xfrm flipV="1">
            <a:off x="2654300" y="3629025"/>
            <a:ext cx="549275" cy="0"/>
          </a:xfrm>
          <a:prstGeom prst="line">
            <a:avLst/>
          </a:prstGeom>
          <a:noFill/>
          <a:ln w="9">
            <a:solidFill>
              <a:srgbClr val="2E2C2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83" name="Rectangle 9"/>
          <p:cNvSpPr>
            <a:spLocks noChangeArrowheads="1"/>
          </p:cNvSpPr>
          <p:nvPr/>
        </p:nvSpPr>
        <p:spPr bwMode="auto">
          <a:xfrm>
            <a:off x="3203575" y="1266825"/>
            <a:ext cx="5329238" cy="1293813"/>
          </a:xfrm>
          <a:prstGeom prst="rect">
            <a:avLst/>
          </a:prstGeom>
          <a:solidFill>
            <a:srgbClr val="EBEBEB"/>
          </a:solidFill>
          <a:ln w="9">
            <a:solidFill>
              <a:schemeClr val="tx2"/>
            </a:solidFill>
            <a:miter lim="800000"/>
            <a:headEnd/>
            <a:tailEnd/>
          </a:ln>
        </p:spPr>
        <p:txBody>
          <a:bodyPr/>
          <a:lstStyle/>
          <a:p>
            <a:endParaRPr lang="zh-CN" altLang="en-US"/>
          </a:p>
        </p:txBody>
      </p:sp>
      <p:sp>
        <p:nvSpPr>
          <p:cNvPr id="24584" name="Rectangle 10"/>
          <p:cNvSpPr>
            <a:spLocks noChangeArrowheads="1"/>
          </p:cNvSpPr>
          <p:nvPr/>
        </p:nvSpPr>
        <p:spPr bwMode="auto">
          <a:xfrm>
            <a:off x="3976688" y="1060450"/>
            <a:ext cx="3581400" cy="422275"/>
          </a:xfrm>
          <a:prstGeom prst="rect">
            <a:avLst/>
          </a:prstGeom>
          <a:solidFill>
            <a:schemeClr val="tx1"/>
          </a:solidFill>
          <a:ln w="9">
            <a:solidFill>
              <a:schemeClr val="accent1"/>
            </a:solidFill>
            <a:miter lim="800000"/>
            <a:headEnd/>
            <a:tailEnd/>
          </a:ln>
        </p:spPr>
        <p:txBody>
          <a:bodyPr/>
          <a:lstStyle/>
          <a:p>
            <a:endParaRPr lang="zh-CN" altLang="en-US"/>
          </a:p>
        </p:txBody>
      </p:sp>
      <p:sp>
        <p:nvSpPr>
          <p:cNvPr id="24585" name="Rectangle 11"/>
          <p:cNvSpPr>
            <a:spLocks noChangeArrowheads="1"/>
          </p:cNvSpPr>
          <p:nvPr/>
        </p:nvSpPr>
        <p:spPr bwMode="auto">
          <a:xfrm>
            <a:off x="3203575" y="3014663"/>
            <a:ext cx="5329238" cy="1292225"/>
          </a:xfrm>
          <a:prstGeom prst="rect">
            <a:avLst/>
          </a:prstGeom>
          <a:solidFill>
            <a:srgbClr val="EBEBEB"/>
          </a:solidFill>
          <a:ln w="9">
            <a:solidFill>
              <a:schemeClr val="tx2"/>
            </a:solidFill>
            <a:miter lim="800000"/>
            <a:headEnd/>
            <a:tailEnd/>
          </a:ln>
        </p:spPr>
        <p:txBody>
          <a:bodyPr/>
          <a:lstStyle/>
          <a:p>
            <a:endParaRPr lang="zh-CN" altLang="en-US"/>
          </a:p>
        </p:txBody>
      </p:sp>
      <p:sp>
        <p:nvSpPr>
          <p:cNvPr id="24586" name="Rectangle 12"/>
          <p:cNvSpPr>
            <a:spLocks noChangeArrowheads="1"/>
          </p:cNvSpPr>
          <p:nvPr/>
        </p:nvSpPr>
        <p:spPr bwMode="auto">
          <a:xfrm>
            <a:off x="3976688" y="2806700"/>
            <a:ext cx="3581400" cy="423863"/>
          </a:xfrm>
          <a:prstGeom prst="rect">
            <a:avLst/>
          </a:prstGeom>
          <a:solidFill>
            <a:schemeClr val="tx1"/>
          </a:solidFill>
          <a:ln w="9">
            <a:solidFill>
              <a:schemeClr val="accent1"/>
            </a:solidFill>
            <a:miter lim="800000"/>
            <a:headEnd/>
            <a:tailEnd/>
          </a:ln>
        </p:spPr>
        <p:txBody>
          <a:bodyPr/>
          <a:lstStyle/>
          <a:p>
            <a:endParaRPr lang="zh-CN" altLang="en-US"/>
          </a:p>
        </p:txBody>
      </p:sp>
      <p:sp>
        <p:nvSpPr>
          <p:cNvPr id="24587" name="Line 13"/>
          <p:cNvSpPr>
            <a:spLocks noChangeShapeType="1"/>
          </p:cNvSpPr>
          <p:nvPr/>
        </p:nvSpPr>
        <p:spPr bwMode="auto">
          <a:xfrm>
            <a:off x="2143125" y="4521200"/>
            <a:ext cx="1055688" cy="833438"/>
          </a:xfrm>
          <a:prstGeom prst="line">
            <a:avLst/>
          </a:prstGeom>
          <a:noFill/>
          <a:ln w="9">
            <a:solidFill>
              <a:srgbClr val="2E2C2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88" name="Rectangle 14"/>
          <p:cNvSpPr>
            <a:spLocks noChangeArrowheads="1"/>
          </p:cNvSpPr>
          <p:nvPr/>
        </p:nvSpPr>
        <p:spPr bwMode="auto">
          <a:xfrm>
            <a:off x="3203575" y="4765675"/>
            <a:ext cx="5329238" cy="1293813"/>
          </a:xfrm>
          <a:prstGeom prst="rect">
            <a:avLst/>
          </a:prstGeom>
          <a:solidFill>
            <a:srgbClr val="EBEBEB"/>
          </a:solidFill>
          <a:ln w="9">
            <a:solidFill>
              <a:schemeClr val="tx2"/>
            </a:solidFill>
            <a:miter lim="800000"/>
            <a:headEnd/>
            <a:tailEnd/>
          </a:ln>
        </p:spPr>
        <p:txBody>
          <a:bodyPr/>
          <a:lstStyle/>
          <a:p>
            <a:endParaRPr lang="zh-CN" altLang="en-US"/>
          </a:p>
        </p:txBody>
      </p:sp>
      <p:sp>
        <p:nvSpPr>
          <p:cNvPr id="24589" name="Rectangle 15"/>
          <p:cNvSpPr>
            <a:spLocks noChangeArrowheads="1"/>
          </p:cNvSpPr>
          <p:nvPr/>
        </p:nvSpPr>
        <p:spPr bwMode="auto">
          <a:xfrm>
            <a:off x="3976688" y="4559300"/>
            <a:ext cx="3581400" cy="423863"/>
          </a:xfrm>
          <a:prstGeom prst="rect">
            <a:avLst/>
          </a:prstGeom>
          <a:solidFill>
            <a:schemeClr val="tx1"/>
          </a:solidFill>
          <a:ln w="9">
            <a:solidFill>
              <a:schemeClr val="accent1"/>
            </a:solidFill>
            <a:miter lim="800000"/>
            <a:headEnd/>
            <a:tailEnd/>
          </a:ln>
        </p:spPr>
        <p:txBody>
          <a:bodyPr/>
          <a:lstStyle/>
          <a:p>
            <a:endParaRPr lang="zh-CN" altLang="en-US"/>
          </a:p>
        </p:txBody>
      </p:sp>
      <p:sp>
        <p:nvSpPr>
          <p:cNvPr id="24590" name="TextBox 13"/>
          <p:cNvSpPr txBox="1">
            <a:spLocks noChangeArrowheads="1"/>
          </p:cNvSpPr>
          <p:nvPr/>
        </p:nvSpPr>
        <p:spPr bwMode="auto">
          <a:xfrm>
            <a:off x="4213225" y="1082675"/>
            <a:ext cx="3108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2000">
                <a:solidFill>
                  <a:schemeClr val="accent1"/>
                </a:solidFill>
                <a:latin typeface="微软雅黑" pitchFamily="34" charset="-122"/>
                <a:ea typeface="微软雅黑" pitchFamily="34" charset="-122"/>
              </a:rPr>
              <a:t>实践难点一</a:t>
            </a:r>
            <a:endParaRPr lang="en-US" sz="2000">
              <a:solidFill>
                <a:schemeClr val="accent1"/>
              </a:solidFill>
              <a:latin typeface="微软雅黑" pitchFamily="34" charset="-122"/>
              <a:ea typeface="微软雅黑" pitchFamily="34" charset="-122"/>
            </a:endParaRPr>
          </a:p>
        </p:txBody>
      </p:sp>
      <p:sp>
        <p:nvSpPr>
          <p:cNvPr id="24591" name="TextBox 14"/>
          <p:cNvSpPr txBox="1">
            <a:spLocks noChangeArrowheads="1"/>
          </p:cNvSpPr>
          <p:nvPr/>
        </p:nvSpPr>
        <p:spPr bwMode="auto">
          <a:xfrm>
            <a:off x="3389313" y="1592263"/>
            <a:ext cx="50006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1600">
                <a:solidFill>
                  <a:schemeClr val="bg2"/>
                </a:solidFill>
                <a:latin typeface="微软雅黑" pitchFamily="34" charset="-122"/>
                <a:ea typeface="微软雅黑" pitchFamily="34" charset="-122"/>
              </a:rPr>
              <a:t>这里可以添加主要内容这里可以添加主要内容这里可以添加主要内容这里可以添加主要内容可以添加主要内容</a:t>
            </a:r>
          </a:p>
        </p:txBody>
      </p:sp>
      <p:sp>
        <p:nvSpPr>
          <p:cNvPr id="24592" name="TextBox 15"/>
          <p:cNvSpPr txBox="1">
            <a:spLocks noChangeArrowheads="1"/>
          </p:cNvSpPr>
          <p:nvPr/>
        </p:nvSpPr>
        <p:spPr bwMode="auto">
          <a:xfrm>
            <a:off x="4213225" y="2816225"/>
            <a:ext cx="3108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2000">
                <a:solidFill>
                  <a:schemeClr val="accent1"/>
                </a:solidFill>
                <a:latin typeface="微软雅黑" pitchFamily="34" charset="-122"/>
                <a:ea typeface="微软雅黑" pitchFamily="34" charset="-122"/>
              </a:rPr>
              <a:t>实践难点二</a:t>
            </a:r>
            <a:endParaRPr lang="en-US" sz="2000">
              <a:solidFill>
                <a:schemeClr val="accent1"/>
              </a:solidFill>
              <a:latin typeface="微软雅黑" pitchFamily="34" charset="-122"/>
              <a:ea typeface="微软雅黑" pitchFamily="34" charset="-122"/>
            </a:endParaRPr>
          </a:p>
        </p:txBody>
      </p:sp>
      <p:sp>
        <p:nvSpPr>
          <p:cNvPr id="24593" name="TextBox 16"/>
          <p:cNvSpPr txBox="1">
            <a:spLocks noChangeArrowheads="1"/>
          </p:cNvSpPr>
          <p:nvPr/>
        </p:nvSpPr>
        <p:spPr bwMode="auto">
          <a:xfrm>
            <a:off x="3389313" y="3325813"/>
            <a:ext cx="50006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1600">
                <a:solidFill>
                  <a:schemeClr val="bg2"/>
                </a:solidFill>
                <a:latin typeface="微软雅黑" pitchFamily="34" charset="-122"/>
                <a:ea typeface="微软雅黑" pitchFamily="34" charset="-122"/>
              </a:rPr>
              <a:t>这里可以添加主要内容这里可以添加主要内容这里可以添加主要内容这里可以添加主要内容可以添加主要内容</a:t>
            </a:r>
          </a:p>
        </p:txBody>
      </p:sp>
      <p:sp>
        <p:nvSpPr>
          <p:cNvPr id="24594" name="TextBox 18"/>
          <p:cNvSpPr txBox="1">
            <a:spLocks noChangeArrowheads="1"/>
          </p:cNvSpPr>
          <p:nvPr/>
        </p:nvSpPr>
        <p:spPr bwMode="auto">
          <a:xfrm>
            <a:off x="4213225" y="4562475"/>
            <a:ext cx="3108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2000">
                <a:solidFill>
                  <a:schemeClr val="accent1"/>
                </a:solidFill>
                <a:latin typeface="微软雅黑" pitchFamily="34" charset="-122"/>
                <a:ea typeface="微软雅黑" pitchFamily="34" charset="-122"/>
              </a:rPr>
              <a:t>实践难点三</a:t>
            </a:r>
            <a:endParaRPr lang="en-US" sz="2000">
              <a:solidFill>
                <a:schemeClr val="accent1"/>
              </a:solidFill>
              <a:latin typeface="微软雅黑" pitchFamily="34" charset="-122"/>
              <a:ea typeface="微软雅黑" pitchFamily="34" charset="-122"/>
            </a:endParaRPr>
          </a:p>
        </p:txBody>
      </p:sp>
      <p:sp>
        <p:nvSpPr>
          <p:cNvPr id="24595" name="TextBox 19"/>
          <p:cNvSpPr txBox="1">
            <a:spLocks noChangeArrowheads="1"/>
          </p:cNvSpPr>
          <p:nvPr/>
        </p:nvSpPr>
        <p:spPr bwMode="auto">
          <a:xfrm>
            <a:off x="3389313" y="5072063"/>
            <a:ext cx="50006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1600">
                <a:solidFill>
                  <a:schemeClr val="bg2"/>
                </a:solidFill>
                <a:latin typeface="微软雅黑" pitchFamily="34" charset="-122"/>
                <a:ea typeface="微软雅黑" pitchFamily="34" charset="-122"/>
              </a:rPr>
              <a:t>这里可以添加主要内容这里可以添加主要内容这里可以添加主要内容这里可以添加主要内容可以添加主要内容</a:t>
            </a:r>
          </a:p>
        </p:txBody>
      </p:sp>
      <p:sp>
        <p:nvSpPr>
          <p:cNvPr id="24596" name="TextBox 20"/>
          <p:cNvSpPr txBox="1">
            <a:spLocks noChangeArrowheads="1"/>
          </p:cNvSpPr>
          <p:nvPr/>
        </p:nvSpPr>
        <p:spPr bwMode="auto">
          <a:xfrm>
            <a:off x="873125" y="3246438"/>
            <a:ext cx="149860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2600">
                <a:solidFill>
                  <a:schemeClr val="accent1"/>
                </a:solidFill>
                <a:latin typeface="微软雅黑" pitchFamily="34" charset="-122"/>
                <a:ea typeface="微软雅黑" pitchFamily="34" charset="-122"/>
              </a:rPr>
              <a:t>实践难点</a:t>
            </a:r>
            <a:endParaRPr lang="en-US" sz="2600">
              <a:solidFill>
                <a:schemeClr val="accent1"/>
              </a:solidFill>
              <a:latin typeface="微软雅黑" pitchFamily="34" charset="-122"/>
              <a:ea typeface="微软雅黑" pitchFamily="34" charset="-122"/>
            </a:endParaRPr>
          </a:p>
        </p:txBody>
      </p:sp>
    </p:spTree>
  </p:cSld>
  <p:clrMapOvr>
    <a:masterClrMapping/>
  </p:clrMapOvr>
  <p:transition spd="slow" advTm="5769">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579"/>
                                        </p:tgtEl>
                                        <p:attrNameLst>
                                          <p:attrName>style.visibility</p:attrName>
                                        </p:attrNameLst>
                                      </p:cBhvr>
                                      <p:to>
                                        <p:strVal val="visible"/>
                                      </p:to>
                                    </p:set>
                                    <p:anim calcmode="lin" valueType="num">
                                      <p:cBhvr>
                                        <p:cTn id="7" dur="300" fill="hold"/>
                                        <p:tgtEl>
                                          <p:spTgt spid="24579"/>
                                        </p:tgtEl>
                                        <p:attrNameLst>
                                          <p:attrName>ppt_w</p:attrName>
                                        </p:attrNameLst>
                                      </p:cBhvr>
                                      <p:tavLst>
                                        <p:tav tm="0">
                                          <p:val>
                                            <p:fltVal val="0"/>
                                          </p:val>
                                        </p:tav>
                                        <p:tav tm="100000">
                                          <p:val>
                                            <p:strVal val="#ppt_w"/>
                                          </p:val>
                                        </p:tav>
                                      </p:tavLst>
                                    </p:anim>
                                    <p:anim calcmode="lin" valueType="num">
                                      <p:cBhvr>
                                        <p:cTn id="8" dur="300" fill="hold"/>
                                        <p:tgtEl>
                                          <p:spTgt spid="24579"/>
                                        </p:tgtEl>
                                        <p:attrNameLst>
                                          <p:attrName>ppt_h</p:attrName>
                                        </p:attrNameLst>
                                      </p:cBhvr>
                                      <p:tavLst>
                                        <p:tav tm="0">
                                          <p:val>
                                            <p:fltVal val="0"/>
                                          </p:val>
                                        </p:tav>
                                        <p:tav tm="100000">
                                          <p:val>
                                            <p:strVal val="#ppt_h"/>
                                          </p:val>
                                        </p:tav>
                                      </p:tavLst>
                                    </p:anim>
                                    <p:animEffect transition="in" filter="fade">
                                      <p:cBhvr>
                                        <p:cTn id="9" dur="300"/>
                                        <p:tgtEl>
                                          <p:spTgt spid="24579"/>
                                        </p:tgtEl>
                                      </p:cBhvr>
                                    </p:animEffect>
                                  </p:childTnLst>
                                </p:cTn>
                              </p:par>
                            </p:childTnLst>
                          </p:cTn>
                        </p:par>
                        <p:par>
                          <p:cTn id="10" fill="hold" nodeType="afterGroup">
                            <p:stCondLst>
                              <p:cond delay="3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24578"/>
                                        </p:tgtEl>
                                        <p:attrNameLst>
                                          <p:attrName>style.visibility</p:attrName>
                                        </p:attrNameLst>
                                      </p:cBhvr>
                                      <p:to>
                                        <p:strVal val="visible"/>
                                      </p:to>
                                    </p:set>
                                    <p:anim calcmode="lin" valueType="num">
                                      <p:cBhvr>
                                        <p:cTn id="13" dur="400" fill="hold"/>
                                        <p:tgtEl>
                                          <p:spTgt spid="24578"/>
                                        </p:tgtEl>
                                        <p:attrNameLst>
                                          <p:attrName>ppt_x</p:attrName>
                                        </p:attrNameLst>
                                      </p:cBhvr>
                                      <p:tavLst>
                                        <p:tav tm="0">
                                          <p:val>
                                            <p:strVal val="#ppt_x"/>
                                          </p:val>
                                        </p:tav>
                                        <p:tav tm="50000">
                                          <p:val>
                                            <p:strVal val="#ppt_x+.1"/>
                                          </p:val>
                                        </p:tav>
                                        <p:tav tm="100000">
                                          <p:val>
                                            <p:strVal val="#ppt_x"/>
                                          </p:val>
                                        </p:tav>
                                      </p:tavLst>
                                    </p:anim>
                                    <p:anim calcmode="lin" valueType="num">
                                      <p:cBhvr>
                                        <p:cTn id="14" dur="400" fill="hold"/>
                                        <p:tgtEl>
                                          <p:spTgt spid="24578"/>
                                        </p:tgtEl>
                                        <p:attrNameLst>
                                          <p:attrName>ppt_y</p:attrName>
                                        </p:attrNameLst>
                                      </p:cBhvr>
                                      <p:tavLst>
                                        <p:tav tm="0">
                                          <p:val>
                                            <p:strVal val="#ppt_y"/>
                                          </p:val>
                                        </p:tav>
                                        <p:tav tm="100000">
                                          <p:val>
                                            <p:strVal val="#ppt_y"/>
                                          </p:val>
                                        </p:tav>
                                      </p:tavLst>
                                    </p:anim>
                                    <p:anim calcmode="lin" valueType="num">
                                      <p:cBhvr>
                                        <p:cTn id="15" dur="400" fill="hold"/>
                                        <p:tgtEl>
                                          <p:spTgt spid="24578"/>
                                        </p:tgtEl>
                                        <p:attrNameLst>
                                          <p:attrName>ppt_h</p:attrName>
                                        </p:attrNameLst>
                                      </p:cBhvr>
                                      <p:tavLst>
                                        <p:tav tm="0">
                                          <p:val>
                                            <p:strVal val="#ppt_h/10"/>
                                          </p:val>
                                        </p:tav>
                                        <p:tav tm="50000">
                                          <p:val>
                                            <p:strVal val="#ppt_h+.01"/>
                                          </p:val>
                                        </p:tav>
                                        <p:tav tm="100000">
                                          <p:val>
                                            <p:strVal val="#ppt_h"/>
                                          </p:val>
                                        </p:tav>
                                      </p:tavLst>
                                    </p:anim>
                                    <p:anim calcmode="lin" valueType="num">
                                      <p:cBhvr>
                                        <p:cTn id="16" dur="400" fill="hold"/>
                                        <p:tgtEl>
                                          <p:spTgt spid="24578"/>
                                        </p:tgtEl>
                                        <p:attrNameLst>
                                          <p:attrName>ppt_w</p:attrName>
                                        </p:attrNameLst>
                                      </p:cBhvr>
                                      <p:tavLst>
                                        <p:tav tm="0">
                                          <p:val>
                                            <p:strVal val="#ppt_w/10"/>
                                          </p:val>
                                        </p:tav>
                                        <p:tav tm="50000">
                                          <p:val>
                                            <p:strVal val="#ppt_w+.01"/>
                                          </p:val>
                                        </p:tav>
                                        <p:tav tm="100000">
                                          <p:val>
                                            <p:strVal val="#ppt_w"/>
                                          </p:val>
                                        </p:tav>
                                      </p:tavLst>
                                    </p:anim>
                                    <p:animEffect transition="in" filter="fade">
                                      <p:cBhvr>
                                        <p:cTn id="17" dur="400" tmFilter="0,0; .5, 1; 1, 1"/>
                                        <p:tgtEl>
                                          <p:spTgt spid="24578"/>
                                        </p:tgtEl>
                                      </p:cBhvr>
                                    </p:animEffect>
                                  </p:childTnLst>
                                </p:cTn>
                              </p:par>
                            </p:childTnLst>
                          </p:cTn>
                        </p:par>
                        <p:par>
                          <p:cTn id="18" fill="hold" nodeType="afterGroup">
                            <p:stCondLst>
                              <p:cond delay="940"/>
                            </p:stCondLst>
                            <p:childTnLst>
                              <p:par>
                                <p:cTn id="19" presetID="31" presetClass="entr" presetSubtype="0" fill="hold" grpId="0" nodeType="afterEffect">
                                  <p:stCondLst>
                                    <p:cond delay="0"/>
                                  </p:stCondLst>
                                  <p:childTnLst>
                                    <p:set>
                                      <p:cBhvr>
                                        <p:cTn id="20" dur="1" fill="hold">
                                          <p:stCondLst>
                                            <p:cond delay="0"/>
                                          </p:stCondLst>
                                        </p:cTn>
                                        <p:tgtEl>
                                          <p:spTgt spid="24580"/>
                                        </p:tgtEl>
                                        <p:attrNameLst>
                                          <p:attrName>style.visibility</p:attrName>
                                        </p:attrNameLst>
                                      </p:cBhvr>
                                      <p:to>
                                        <p:strVal val="visible"/>
                                      </p:to>
                                    </p:set>
                                    <p:anim calcmode="lin" valueType="num">
                                      <p:cBhvr>
                                        <p:cTn id="21" dur="1000" fill="hold"/>
                                        <p:tgtEl>
                                          <p:spTgt spid="24580"/>
                                        </p:tgtEl>
                                        <p:attrNameLst>
                                          <p:attrName>ppt_w</p:attrName>
                                        </p:attrNameLst>
                                      </p:cBhvr>
                                      <p:tavLst>
                                        <p:tav tm="0">
                                          <p:val>
                                            <p:fltVal val="0"/>
                                          </p:val>
                                        </p:tav>
                                        <p:tav tm="100000">
                                          <p:val>
                                            <p:strVal val="#ppt_w"/>
                                          </p:val>
                                        </p:tav>
                                      </p:tavLst>
                                    </p:anim>
                                    <p:anim calcmode="lin" valueType="num">
                                      <p:cBhvr>
                                        <p:cTn id="22" dur="1000" fill="hold"/>
                                        <p:tgtEl>
                                          <p:spTgt spid="24580"/>
                                        </p:tgtEl>
                                        <p:attrNameLst>
                                          <p:attrName>ppt_h</p:attrName>
                                        </p:attrNameLst>
                                      </p:cBhvr>
                                      <p:tavLst>
                                        <p:tav tm="0">
                                          <p:val>
                                            <p:fltVal val="0"/>
                                          </p:val>
                                        </p:tav>
                                        <p:tav tm="100000">
                                          <p:val>
                                            <p:strVal val="#ppt_h"/>
                                          </p:val>
                                        </p:tav>
                                      </p:tavLst>
                                    </p:anim>
                                    <p:anim calcmode="lin" valueType="num">
                                      <p:cBhvr>
                                        <p:cTn id="23" dur="1000" fill="hold"/>
                                        <p:tgtEl>
                                          <p:spTgt spid="24580"/>
                                        </p:tgtEl>
                                        <p:attrNameLst>
                                          <p:attrName>style.rotation</p:attrName>
                                        </p:attrNameLst>
                                      </p:cBhvr>
                                      <p:tavLst>
                                        <p:tav tm="0">
                                          <p:val>
                                            <p:fltVal val="90"/>
                                          </p:val>
                                        </p:tav>
                                        <p:tav tm="100000">
                                          <p:val>
                                            <p:fltVal val="0"/>
                                          </p:val>
                                        </p:tav>
                                      </p:tavLst>
                                    </p:anim>
                                    <p:animEffect transition="in" filter="fade">
                                      <p:cBhvr>
                                        <p:cTn id="24" dur="1000"/>
                                        <p:tgtEl>
                                          <p:spTgt spid="24580"/>
                                        </p:tgtEl>
                                      </p:cBhvr>
                                    </p:animEffect>
                                  </p:childTnLst>
                                </p:cTn>
                              </p:par>
                            </p:childTnLst>
                          </p:cTn>
                        </p:par>
                        <p:par>
                          <p:cTn id="25" fill="hold" nodeType="afterGroup">
                            <p:stCondLst>
                              <p:cond delay="1940"/>
                            </p:stCondLst>
                            <p:childTnLst>
                              <p:par>
                                <p:cTn id="26" presetID="41" presetClass="entr" presetSubtype="0" fill="hold" grpId="0" nodeType="afterEffect">
                                  <p:stCondLst>
                                    <p:cond delay="0"/>
                                  </p:stCondLst>
                                  <p:iterate type="lt">
                                    <p:tmPct val="10000"/>
                                  </p:iterate>
                                  <p:childTnLst>
                                    <p:set>
                                      <p:cBhvr>
                                        <p:cTn id="27" dur="1" fill="hold">
                                          <p:stCondLst>
                                            <p:cond delay="0"/>
                                          </p:stCondLst>
                                        </p:cTn>
                                        <p:tgtEl>
                                          <p:spTgt spid="24596"/>
                                        </p:tgtEl>
                                        <p:attrNameLst>
                                          <p:attrName>style.visibility</p:attrName>
                                        </p:attrNameLst>
                                      </p:cBhvr>
                                      <p:to>
                                        <p:strVal val="visible"/>
                                      </p:to>
                                    </p:set>
                                    <p:anim calcmode="lin" valueType="num">
                                      <p:cBhvr>
                                        <p:cTn id="28" dur="500" fill="hold"/>
                                        <p:tgtEl>
                                          <p:spTgt spid="24596"/>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24596"/>
                                        </p:tgtEl>
                                        <p:attrNameLst>
                                          <p:attrName>ppt_y</p:attrName>
                                        </p:attrNameLst>
                                      </p:cBhvr>
                                      <p:tavLst>
                                        <p:tav tm="0">
                                          <p:val>
                                            <p:strVal val="#ppt_y"/>
                                          </p:val>
                                        </p:tav>
                                        <p:tav tm="100000">
                                          <p:val>
                                            <p:strVal val="#ppt_y"/>
                                          </p:val>
                                        </p:tav>
                                      </p:tavLst>
                                    </p:anim>
                                    <p:anim calcmode="lin" valueType="num">
                                      <p:cBhvr>
                                        <p:cTn id="30" dur="500" fill="hold"/>
                                        <p:tgtEl>
                                          <p:spTgt spid="24596"/>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24596"/>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24596"/>
                                        </p:tgtEl>
                                      </p:cBhvr>
                                    </p:animEffect>
                                  </p:childTnLst>
                                </p:cTn>
                              </p:par>
                            </p:childTnLst>
                          </p:cTn>
                        </p:par>
                        <p:par>
                          <p:cTn id="33" fill="hold" nodeType="afterGroup">
                            <p:stCondLst>
                              <p:cond delay="2590"/>
                            </p:stCondLst>
                            <p:childTnLst>
                              <p:par>
                                <p:cTn id="34" presetID="22" presetClass="entr" presetSubtype="8" fill="hold" grpId="0" nodeType="afterEffect">
                                  <p:stCondLst>
                                    <p:cond delay="0"/>
                                  </p:stCondLst>
                                  <p:childTnLst>
                                    <p:set>
                                      <p:cBhvr>
                                        <p:cTn id="35" dur="1" fill="hold">
                                          <p:stCondLst>
                                            <p:cond delay="0"/>
                                          </p:stCondLst>
                                        </p:cTn>
                                        <p:tgtEl>
                                          <p:spTgt spid="24581"/>
                                        </p:tgtEl>
                                        <p:attrNameLst>
                                          <p:attrName>style.visibility</p:attrName>
                                        </p:attrNameLst>
                                      </p:cBhvr>
                                      <p:to>
                                        <p:strVal val="visible"/>
                                      </p:to>
                                    </p:set>
                                    <p:animEffect transition="in" filter="wipe(left)">
                                      <p:cBhvr>
                                        <p:cTn id="36" dur="500"/>
                                        <p:tgtEl>
                                          <p:spTgt spid="24581"/>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24582"/>
                                        </p:tgtEl>
                                        <p:attrNameLst>
                                          <p:attrName>style.visibility</p:attrName>
                                        </p:attrNameLst>
                                      </p:cBhvr>
                                      <p:to>
                                        <p:strVal val="visible"/>
                                      </p:to>
                                    </p:set>
                                    <p:animEffect transition="in" filter="wipe(left)">
                                      <p:cBhvr>
                                        <p:cTn id="39" dur="500"/>
                                        <p:tgtEl>
                                          <p:spTgt spid="24582"/>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24587"/>
                                        </p:tgtEl>
                                        <p:attrNameLst>
                                          <p:attrName>style.visibility</p:attrName>
                                        </p:attrNameLst>
                                      </p:cBhvr>
                                      <p:to>
                                        <p:strVal val="visible"/>
                                      </p:to>
                                    </p:set>
                                    <p:animEffect transition="in" filter="wipe(left)">
                                      <p:cBhvr>
                                        <p:cTn id="42" dur="500"/>
                                        <p:tgtEl>
                                          <p:spTgt spid="24587"/>
                                        </p:tgtEl>
                                      </p:cBhvr>
                                    </p:animEffect>
                                  </p:childTnLst>
                                </p:cTn>
                              </p:par>
                            </p:childTnLst>
                          </p:cTn>
                        </p:par>
                        <p:par>
                          <p:cTn id="43" fill="hold" nodeType="afterGroup">
                            <p:stCondLst>
                              <p:cond delay="3090"/>
                            </p:stCondLst>
                            <p:childTnLst>
                              <p:par>
                                <p:cTn id="44" presetID="22" presetClass="entr" presetSubtype="8" fill="hold" grpId="0" nodeType="afterEffect">
                                  <p:stCondLst>
                                    <p:cond delay="0"/>
                                  </p:stCondLst>
                                  <p:childTnLst>
                                    <p:set>
                                      <p:cBhvr>
                                        <p:cTn id="45" dur="1" fill="hold">
                                          <p:stCondLst>
                                            <p:cond delay="0"/>
                                          </p:stCondLst>
                                        </p:cTn>
                                        <p:tgtEl>
                                          <p:spTgt spid="24591"/>
                                        </p:tgtEl>
                                        <p:attrNameLst>
                                          <p:attrName>style.visibility</p:attrName>
                                        </p:attrNameLst>
                                      </p:cBhvr>
                                      <p:to>
                                        <p:strVal val="visible"/>
                                      </p:to>
                                    </p:set>
                                    <p:animEffect transition="in" filter="wipe(left)">
                                      <p:cBhvr>
                                        <p:cTn id="46" dur="500"/>
                                        <p:tgtEl>
                                          <p:spTgt spid="24591"/>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24583"/>
                                        </p:tgtEl>
                                        <p:attrNameLst>
                                          <p:attrName>style.visibility</p:attrName>
                                        </p:attrNameLst>
                                      </p:cBhvr>
                                      <p:to>
                                        <p:strVal val="visible"/>
                                      </p:to>
                                    </p:set>
                                    <p:animEffect transition="in" filter="wipe(left)">
                                      <p:cBhvr>
                                        <p:cTn id="49" dur="500"/>
                                        <p:tgtEl>
                                          <p:spTgt spid="24583"/>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24593"/>
                                        </p:tgtEl>
                                        <p:attrNameLst>
                                          <p:attrName>style.visibility</p:attrName>
                                        </p:attrNameLst>
                                      </p:cBhvr>
                                      <p:to>
                                        <p:strVal val="visible"/>
                                      </p:to>
                                    </p:set>
                                    <p:animEffect transition="in" filter="wipe(left)">
                                      <p:cBhvr>
                                        <p:cTn id="52" dur="500"/>
                                        <p:tgtEl>
                                          <p:spTgt spid="24593"/>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24585"/>
                                        </p:tgtEl>
                                        <p:attrNameLst>
                                          <p:attrName>style.visibility</p:attrName>
                                        </p:attrNameLst>
                                      </p:cBhvr>
                                      <p:to>
                                        <p:strVal val="visible"/>
                                      </p:to>
                                    </p:set>
                                    <p:animEffect transition="in" filter="wipe(left)">
                                      <p:cBhvr>
                                        <p:cTn id="55" dur="500"/>
                                        <p:tgtEl>
                                          <p:spTgt spid="24585"/>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24595"/>
                                        </p:tgtEl>
                                        <p:attrNameLst>
                                          <p:attrName>style.visibility</p:attrName>
                                        </p:attrNameLst>
                                      </p:cBhvr>
                                      <p:to>
                                        <p:strVal val="visible"/>
                                      </p:to>
                                    </p:set>
                                    <p:animEffect transition="in" filter="wipe(left)">
                                      <p:cBhvr>
                                        <p:cTn id="58" dur="500"/>
                                        <p:tgtEl>
                                          <p:spTgt spid="24595"/>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24588"/>
                                        </p:tgtEl>
                                        <p:attrNameLst>
                                          <p:attrName>style.visibility</p:attrName>
                                        </p:attrNameLst>
                                      </p:cBhvr>
                                      <p:to>
                                        <p:strVal val="visible"/>
                                      </p:to>
                                    </p:set>
                                    <p:animEffect transition="in" filter="wipe(left)">
                                      <p:cBhvr>
                                        <p:cTn id="61" dur="500"/>
                                        <p:tgtEl>
                                          <p:spTgt spid="24588"/>
                                        </p:tgtEl>
                                      </p:cBhvr>
                                    </p:animEffect>
                                  </p:childTnLst>
                                </p:cTn>
                              </p:par>
                            </p:childTnLst>
                          </p:cTn>
                        </p:par>
                        <p:par>
                          <p:cTn id="62" fill="hold" nodeType="afterGroup">
                            <p:stCondLst>
                              <p:cond delay="3590"/>
                            </p:stCondLst>
                            <p:childTnLst>
                              <p:par>
                                <p:cTn id="63" presetID="42" presetClass="entr" presetSubtype="0" fill="hold" grpId="0" nodeType="afterEffect">
                                  <p:stCondLst>
                                    <p:cond delay="0"/>
                                  </p:stCondLst>
                                  <p:childTnLst>
                                    <p:set>
                                      <p:cBhvr>
                                        <p:cTn id="64" dur="1" fill="hold">
                                          <p:stCondLst>
                                            <p:cond delay="0"/>
                                          </p:stCondLst>
                                        </p:cTn>
                                        <p:tgtEl>
                                          <p:spTgt spid="24590"/>
                                        </p:tgtEl>
                                        <p:attrNameLst>
                                          <p:attrName>style.visibility</p:attrName>
                                        </p:attrNameLst>
                                      </p:cBhvr>
                                      <p:to>
                                        <p:strVal val="visible"/>
                                      </p:to>
                                    </p:set>
                                    <p:animEffect transition="in" filter="fade">
                                      <p:cBhvr>
                                        <p:cTn id="65" dur="1000"/>
                                        <p:tgtEl>
                                          <p:spTgt spid="24590"/>
                                        </p:tgtEl>
                                      </p:cBhvr>
                                    </p:animEffect>
                                    <p:anim calcmode="lin" valueType="num">
                                      <p:cBhvr>
                                        <p:cTn id="66" dur="1000" fill="hold"/>
                                        <p:tgtEl>
                                          <p:spTgt spid="24590"/>
                                        </p:tgtEl>
                                        <p:attrNameLst>
                                          <p:attrName>ppt_x</p:attrName>
                                        </p:attrNameLst>
                                      </p:cBhvr>
                                      <p:tavLst>
                                        <p:tav tm="0">
                                          <p:val>
                                            <p:strVal val="#ppt_x"/>
                                          </p:val>
                                        </p:tav>
                                        <p:tav tm="100000">
                                          <p:val>
                                            <p:strVal val="#ppt_x"/>
                                          </p:val>
                                        </p:tav>
                                      </p:tavLst>
                                    </p:anim>
                                    <p:anim calcmode="lin" valueType="num">
                                      <p:cBhvr>
                                        <p:cTn id="67" dur="1000" fill="hold"/>
                                        <p:tgtEl>
                                          <p:spTgt spid="24590"/>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24584"/>
                                        </p:tgtEl>
                                        <p:attrNameLst>
                                          <p:attrName>style.visibility</p:attrName>
                                        </p:attrNameLst>
                                      </p:cBhvr>
                                      <p:to>
                                        <p:strVal val="visible"/>
                                      </p:to>
                                    </p:set>
                                    <p:animEffect transition="in" filter="fade">
                                      <p:cBhvr>
                                        <p:cTn id="70" dur="1000"/>
                                        <p:tgtEl>
                                          <p:spTgt spid="24584"/>
                                        </p:tgtEl>
                                      </p:cBhvr>
                                    </p:animEffect>
                                    <p:anim calcmode="lin" valueType="num">
                                      <p:cBhvr>
                                        <p:cTn id="71" dur="1000" fill="hold"/>
                                        <p:tgtEl>
                                          <p:spTgt spid="24584"/>
                                        </p:tgtEl>
                                        <p:attrNameLst>
                                          <p:attrName>ppt_x</p:attrName>
                                        </p:attrNameLst>
                                      </p:cBhvr>
                                      <p:tavLst>
                                        <p:tav tm="0">
                                          <p:val>
                                            <p:strVal val="#ppt_x"/>
                                          </p:val>
                                        </p:tav>
                                        <p:tav tm="100000">
                                          <p:val>
                                            <p:strVal val="#ppt_x"/>
                                          </p:val>
                                        </p:tav>
                                      </p:tavLst>
                                    </p:anim>
                                    <p:anim calcmode="lin" valueType="num">
                                      <p:cBhvr>
                                        <p:cTn id="72" dur="1000" fill="hold"/>
                                        <p:tgtEl>
                                          <p:spTgt spid="24584"/>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24592"/>
                                        </p:tgtEl>
                                        <p:attrNameLst>
                                          <p:attrName>style.visibility</p:attrName>
                                        </p:attrNameLst>
                                      </p:cBhvr>
                                      <p:to>
                                        <p:strVal val="visible"/>
                                      </p:to>
                                    </p:set>
                                    <p:animEffect transition="in" filter="fade">
                                      <p:cBhvr>
                                        <p:cTn id="75" dur="1000"/>
                                        <p:tgtEl>
                                          <p:spTgt spid="24592"/>
                                        </p:tgtEl>
                                      </p:cBhvr>
                                    </p:animEffect>
                                    <p:anim calcmode="lin" valueType="num">
                                      <p:cBhvr>
                                        <p:cTn id="76" dur="1000" fill="hold"/>
                                        <p:tgtEl>
                                          <p:spTgt spid="24592"/>
                                        </p:tgtEl>
                                        <p:attrNameLst>
                                          <p:attrName>ppt_x</p:attrName>
                                        </p:attrNameLst>
                                      </p:cBhvr>
                                      <p:tavLst>
                                        <p:tav tm="0">
                                          <p:val>
                                            <p:strVal val="#ppt_x"/>
                                          </p:val>
                                        </p:tav>
                                        <p:tav tm="100000">
                                          <p:val>
                                            <p:strVal val="#ppt_x"/>
                                          </p:val>
                                        </p:tav>
                                      </p:tavLst>
                                    </p:anim>
                                    <p:anim calcmode="lin" valueType="num">
                                      <p:cBhvr>
                                        <p:cTn id="77" dur="1000" fill="hold"/>
                                        <p:tgtEl>
                                          <p:spTgt spid="24592"/>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24586"/>
                                        </p:tgtEl>
                                        <p:attrNameLst>
                                          <p:attrName>style.visibility</p:attrName>
                                        </p:attrNameLst>
                                      </p:cBhvr>
                                      <p:to>
                                        <p:strVal val="visible"/>
                                      </p:to>
                                    </p:set>
                                    <p:animEffect transition="in" filter="fade">
                                      <p:cBhvr>
                                        <p:cTn id="80" dur="1000"/>
                                        <p:tgtEl>
                                          <p:spTgt spid="24586"/>
                                        </p:tgtEl>
                                      </p:cBhvr>
                                    </p:animEffect>
                                    <p:anim calcmode="lin" valueType="num">
                                      <p:cBhvr>
                                        <p:cTn id="81" dur="1000" fill="hold"/>
                                        <p:tgtEl>
                                          <p:spTgt spid="24586"/>
                                        </p:tgtEl>
                                        <p:attrNameLst>
                                          <p:attrName>ppt_x</p:attrName>
                                        </p:attrNameLst>
                                      </p:cBhvr>
                                      <p:tavLst>
                                        <p:tav tm="0">
                                          <p:val>
                                            <p:strVal val="#ppt_x"/>
                                          </p:val>
                                        </p:tav>
                                        <p:tav tm="100000">
                                          <p:val>
                                            <p:strVal val="#ppt_x"/>
                                          </p:val>
                                        </p:tav>
                                      </p:tavLst>
                                    </p:anim>
                                    <p:anim calcmode="lin" valueType="num">
                                      <p:cBhvr>
                                        <p:cTn id="82" dur="1000" fill="hold"/>
                                        <p:tgtEl>
                                          <p:spTgt spid="24586"/>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24594"/>
                                        </p:tgtEl>
                                        <p:attrNameLst>
                                          <p:attrName>style.visibility</p:attrName>
                                        </p:attrNameLst>
                                      </p:cBhvr>
                                      <p:to>
                                        <p:strVal val="visible"/>
                                      </p:to>
                                    </p:set>
                                    <p:animEffect transition="in" filter="fade">
                                      <p:cBhvr>
                                        <p:cTn id="85" dur="1000"/>
                                        <p:tgtEl>
                                          <p:spTgt spid="24594"/>
                                        </p:tgtEl>
                                      </p:cBhvr>
                                    </p:animEffect>
                                    <p:anim calcmode="lin" valueType="num">
                                      <p:cBhvr>
                                        <p:cTn id="86" dur="1000" fill="hold"/>
                                        <p:tgtEl>
                                          <p:spTgt spid="24594"/>
                                        </p:tgtEl>
                                        <p:attrNameLst>
                                          <p:attrName>ppt_x</p:attrName>
                                        </p:attrNameLst>
                                      </p:cBhvr>
                                      <p:tavLst>
                                        <p:tav tm="0">
                                          <p:val>
                                            <p:strVal val="#ppt_x"/>
                                          </p:val>
                                        </p:tav>
                                        <p:tav tm="100000">
                                          <p:val>
                                            <p:strVal val="#ppt_x"/>
                                          </p:val>
                                        </p:tav>
                                      </p:tavLst>
                                    </p:anim>
                                    <p:anim calcmode="lin" valueType="num">
                                      <p:cBhvr>
                                        <p:cTn id="87" dur="1000" fill="hold"/>
                                        <p:tgtEl>
                                          <p:spTgt spid="24594"/>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24589"/>
                                        </p:tgtEl>
                                        <p:attrNameLst>
                                          <p:attrName>style.visibility</p:attrName>
                                        </p:attrNameLst>
                                      </p:cBhvr>
                                      <p:to>
                                        <p:strVal val="visible"/>
                                      </p:to>
                                    </p:set>
                                    <p:animEffect transition="in" filter="fade">
                                      <p:cBhvr>
                                        <p:cTn id="90" dur="1000"/>
                                        <p:tgtEl>
                                          <p:spTgt spid="24589"/>
                                        </p:tgtEl>
                                      </p:cBhvr>
                                    </p:animEffect>
                                    <p:anim calcmode="lin" valueType="num">
                                      <p:cBhvr>
                                        <p:cTn id="91" dur="1000" fill="hold"/>
                                        <p:tgtEl>
                                          <p:spTgt spid="24589"/>
                                        </p:tgtEl>
                                        <p:attrNameLst>
                                          <p:attrName>ppt_x</p:attrName>
                                        </p:attrNameLst>
                                      </p:cBhvr>
                                      <p:tavLst>
                                        <p:tav tm="0">
                                          <p:val>
                                            <p:strVal val="#ppt_x"/>
                                          </p:val>
                                        </p:tav>
                                        <p:tav tm="100000">
                                          <p:val>
                                            <p:strVal val="#ppt_x"/>
                                          </p:val>
                                        </p:tav>
                                      </p:tavLst>
                                    </p:anim>
                                    <p:anim calcmode="lin" valueType="num">
                                      <p:cBhvr>
                                        <p:cTn id="92" dur="1000" fill="hold"/>
                                        <p:tgtEl>
                                          <p:spTgt spid="245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8" grpId="0" autoUpdateAnimBg="0"/>
      <p:bldP spid="24579" grpId="0" animBg="1"/>
      <p:bldP spid="24580" grpId="0" animBg="1"/>
      <p:bldP spid="24581" grpId="0" animBg="1"/>
      <p:bldP spid="24582" grpId="0" animBg="1"/>
      <p:bldP spid="24583" grpId="0" animBg="1" autoUpdateAnimBg="0"/>
      <p:bldP spid="24584" grpId="0" animBg="1" autoUpdateAnimBg="0"/>
      <p:bldP spid="24585" grpId="0" animBg="1" autoUpdateAnimBg="0"/>
      <p:bldP spid="24586" grpId="0" animBg="1" autoUpdateAnimBg="0"/>
      <p:bldP spid="24587" grpId="0" animBg="1"/>
      <p:bldP spid="24588" grpId="0" animBg="1" autoUpdateAnimBg="0"/>
      <p:bldP spid="24589" grpId="0" animBg="1" autoUpdateAnimBg="0"/>
      <p:bldP spid="24590" grpId="0" autoUpdateAnimBg="0"/>
      <p:bldP spid="24591" grpId="0" autoUpdateAnimBg="0"/>
      <p:bldP spid="24592" grpId="0" autoUpdateAnimBg="0"/>
      <p:bldP spid="24593" grpId="0" autoUpdateAnimBg="0"/>
      <p:bldP spid="24594" grpId="0" autoUpdateAnimBg="0"/>
      <p:bldP spid="24595" grpId="0" autoUpdateAnimBg="0"/>
      <p:bldP spid="24596"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Box 76"/>
          <p:cNvSpPr txBox="1">
            <a:spLocks noChangeArrowheads="1"/>
          </p:cNvSpPr>
          <p:nvPr/>
        </p:nvSpPr>
        <p:spPr bwMode="auto">
          <a:xfrm>
            <a:off x="665163" y="203200"/>
            <a:ext cx="26574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2600">
                <a:solidFill>
                  <a:schemeClr val="bg2"/>
                </a:solidFill>
                <a:latin typeface="微软雅黑" pitchFamily="34" charset="-122"/>
                <a:ea typeface="微软雅黑" pitchFamily="34" charset="-122"/>
              </a:rPr>
              <a:t>3.1</a:t>
            </a:r>
            <a:r>
              <a:rPr lang="zh-CN" altLang="en-US" sz="2600">
                <a:solidFill>
                  <a:schemeClr val="bg2"/>
                </a:solidFill>
                <a:latin typeface="微软雅黑" pitchFamily="34" charset="-122"/>
                <a:ea typeface="微软雅黑" pitchFamily="34" charset="-122"/>
              </a:rPr>
              <a:t>案例对比分析</a:t>
            </a:r>
          </a:p>
        </p:txBody>
      </p:sp>
      <p:sp>
        <p:nvSpPr>
          <p:cNvPr id="25603" name="Freeform 5"/>
          <p:cNvSpPr>
            <a:spLocks noEditPoints="1"/>
          </p:cNvSpPr>
          <p:nvPr/>
        </p:nvSpPr>
        <p:spPr bwMode="auto">
          <a:xfrm>
            <a:off x="252413" y="201613"/>
            <a:ext cx="430212" cy="431800"/>
          </a:xfrm>
          <a:custGeom>
            <a:avLst/>
            <a:gdLst>
              <a:gd name="T0" fmla="*/ 2147483647 w 1374"/>
              <a:gd name="T1" fmla="*/ 2147483647 h 1374"/>
              <a:gd name="T2" fmla="*/ 2147483647 w 1374"/>
              <a:gd name="T3" fmla="*/ 2147483647 h 1374"/>
              <a:gd name="T4" fmla="*/ 2147483647 w 1374"/>
              <a:gd name="T5" fmla="*/ 2147483647 h 1374"/>
              <a:gd name="T6" fmla="*/ 2147483647 w 1374"/>
              <a:gd name="T7" fmla="*/ 2147483647 h 1374"/>
              <a:gd name="T8" fmla="*/ 2147483647 w 1374"/>
              <a:gd name="T9" fmla="*/ 2147483647 h 1374"/>
              <a:gd name="T10" fmla="*/ 2147483647 w 1374"/>
              <a:gd name="T11" fmla="*/ 2147483647 h 1374"/>
              <a:gd name="T12" fmla="*/ 2147483647 w 1374"/>
              <a:gd name="T13" fmla="*/ 2147483647 h 1374"/>
              <a:gd name="T14" fmla="*/ 2147483647 w 1374"/>
              <a:gd name="T15" fmla="*/ 2147483647 h 1374"/>
              <a:gd name="T16" fmla="*/ 2147483647 w 1374"/>
              <a:gd name="T17" fmla="*/ 2147483647 h 1374"/>
              <a:gd name="T18" fmla="*/ 2147483647 w 1374"/>
              <a:gd name="T19" fmla="*/ 2147483647 h 1374"/>
              <a:gd name="T20" fmla="*/ 2147483647 w 1374"/>
              <a:gd name="T21" fmla="*/ 2147483647 h 1374"/>
              <a:gd name="T22" fmla="*/ 2147483647 w 1374"/>
              <a:gd name="T23" fmla="*/ 2147483647 h 1374"/>
              <a:gd name="T24" fmla="*/ 2147483647 w 1374"/>
              <a:gd name="T25" fmla="*/ 2147483647 h 1374"/>
              <a:gd name="T26" fmla="*/ 2147483647 w 1374"/>
              <a:gd name="T27" fmla="*/ 2147483647 h 1374"/>
              <a:gd name="T28" fmla="*/ 2147483647 w 1374"/>
              <a:gd name="T29" fmla="*/ 2147483647 h 1374"/>
              <a:gd name="T30" fmla="*/ 2147483647 w 1374"/>
              <a:gd name="T31" fmla="*/ 2147483647 h 1374"/>
              <a:gd name="T32" fmla="*/ 2147483647 w 1374"/>
              <a:gd name="T33" fmla="*/ 2147483647 h 1374"/>
              <a:gd name="T34" fmla="*/ 2147483647 w 1374"/>
              <a:gd name="T35" fmla="*/ 2147483647 h 1374"/>
              <a:gd name="T36" fmla="*/ 2147483647 w 1374"/>
              <a:gd name="T37" fmla="*/ 2147483647 h 1374"/>
              <a:gd name="T38" fmla="*/ 2147483647 w 1374"/>
              <a:gd name="T39" fmla="*/ 2147483647 h 1374"/>
              <a:gd name="T40" fmla="*/ 2147483647 w 1374"/>
              <a:gd name="T41" fmla="*/ 2147483647 h 1374"/>
              <a:gd name="T42" fmla="*/ 2147483647 w 1374"/>
              <a:gd name="T43" fmla="*/ 2147483647 h 1374"/>
              <a:gd name="T44" fmla="*/ 2147483647 w 1374"/>
              <a:gd name="T45" fmla="*/ 2147483647 h 1374"/>
              <a:gd name="T46" fmla="*/ 2147483647 w 1374"/>
              <a:gd name="T47" fmla="*/ 2147483647 h 1374"/>
              <a:gd name="T48" fmla="*/ 2147483647 w 1374"/>
              <a:gd name="T49" fmla="*/ 2147483647 h 1374"/>
              <a:gd name="T50" fmla="*/ 2147483647 w 1374"/>
              <a:gd name="T51" fmla="*/ 2147483647 h 1374"/>
              <a:gd name="T52" fmla="*/ 2147483647 w 1374"/>
              <a:gd name="T53" fmla="*/ 2147483647 h 1374"/>
              <a:gd name="T54" fmla="*/ 2147483647 w 1374"/>
              <a:gd name="T55" fmla="*/ 2147483647 h 1374"/>
              <a:gd name="T56" fmla="*/ 2147483647 w 1374"/>
              <a:gd name="T57" fmla="*/ 2147483647 h 1374"/>
              <a:gd name="T58" fmla="*/ 2147483647 w 1374"/>
              <a:gd name="T59" fmla="*/ 2147483647 h 1374"/>
              <a:gd name="T60" fmla="*/ 2147483647 w 1374"/>
              <a:gd name="T61" fmla="*/ 2147483647 h 1374"/>
              <a:gd name="T62" fmla="*/ 2147483647 w 1374"/>
              <a:gd name="T63" fmla="*/ 2147483647 h 1374"/>
              <a:gd name="T64" fmla="*/ 2147483647 w 1374"/>
              <a:gd name="T65" fmla="*/ 2147483647 h 1374"/>
              <a:gd name="T66" fmla="*/ 2147483647 w 1374"/>
              <a:gd name="T67" fmla="*/ 2147483647 h 1374"/>
              <a:gd name="T68" fmla="*/ 2147483647 w 1374"/>
              <a:gd name="T69" fmla="*/ 0 h 1374"/>
              <a:gd name="T70" fmla="*/ 2147483647 w 1374"/>
              <a:gd name="T71" fmla="*/ 2147483647 h 1374"/>
              <a:gd name="T72" fmla="*/ 2147483647 w 1374"/>
              <a:gd name="T73" fmla="*/ 2147483647 h 1374"/>
              <a:gd name="T74" fmla="*/ 0 w 1374"/>
              <a:gd name="T75" fmla="*/ 2147483647 h 1374"/>
              <a:gd name="T76" fmla="*/ 2147483647 w 1374"/>
              <a:gd name="T77" fmla="*/ 0 h 1374"/>
              <a:gd name="T78" fmla="*/ 2147483647 w 1374"/>
              <a:gd name="T79" fmla="*/ 2147483647 h 1374"/>
              <a:gd name="T80" fmla="*/ 2147483647 w 1374"/>
              <a:gd name="T81" fmla="*/ 2147483647 h 1374"/>
              <a:gd name="T82" fmla="*/ 2147483647 w 1374"/>
              <a:gd name="T83" fmla="*/ 2147483647 h 1374"/>
              <a:gd name="T84" fmla="*/ 2147483647 w 1374"/>
              <a:gd name="T85" fmla="*/ 2147483647 h 1374"/>
              <a:gd name="T86" fmla="*/ 2147483647 w 1374"/>
              <a:gd name="T87" fmla="*/ 2147483647 h 137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374" h="1374">
                <a:moveTo>
                  <a:pt x="517" y="1009"/>
                </a:moveTo>
                <a:lnTo>
                  <a:pt x="901" y="1009"/>
                </a:lnTo>
                <a:cubicBezTo>
                  <a:pt x="923" y="1009"/>
                  <a:pt x="940" y="1026"/>
                  <a:pt x="940" y="1047"/>
                </a:cubicBezTo>
                <a:cubicBezTo>
                  <a:pt x="940" y="1068"/>
                  <a:pt x="923" y="1085"/>
                  <a:pt x="901" y="1085"/>
                </a:cubicBezTo>
                <a:lnTo>
                  <a:pt x="517" y="1085"/>
                </a:lnTo>
                <a:cubicBezTo>
                  <a:pt x="496" y="1085"/>
                  <a:pt x="479" y="1068"/>
                  <a:pt x="479" y="1047"/>
                </a:cubicBezTo>
                <a:cubicBezTo>
                  <a:pt x="479" y="1026"/>
                  <a:pt x="496" y="1009"/>
                  <a:pt x="517" y="1009"/>
                </a:cubicBezTo>
                <a:close/>
                <a:moveTo>
                  <a:pt x="500" y="844"/>
                </a:moveTo>
                <a:lnTo>
                  <a:pt x="730" y="465"/>
                </a:lnTo>
                <a:lnTo>
                  <a:pt x="836" y="529"/>
                </a:lnTo>
                <a:lnTo>
                  <a:pt x="606" y="908"/>
                </a:lnTo>
                <a:lnTo>
                  <a:pt x="500" y="844"/>
                </a:lnTo>
                <a:close/>
                <a:moveTo>
                  <a:pt x="352" y="754"/>
                </a:moveTo>
                <a:lnTo>
                  <a:pt x="582" y="375"/>
                </a:lnTo>
                <a:lnTo>
                  <a:pt x="688" y="439"/>
                </a:lnTo>
                <a:lnTo>
                  <a:pt x="458" y="818"/>
                </a:lnTo>
                <a:lnTo>
                  <a:pt x="352" y="754"/>
                </a:lnTo>
                <a:close/>
                <a:moveTo>
                  <a:pt x="326" y="1027"/>
                </a:moveTo>
                <a:lnTo>
                  <a:pt x="349" y="826"/>
                </a:lnTo>
                <a:lnTo>
                  <a:pt x="542" y="943"/>
                </a:lnTo>
                <a:lnTo>
                  <a:pt x="376" y="1057"/>
                </a:lnTo>
                <a:cubicBezTo>
                  <a:pt x="348" y="1078"/>
                  <a:pt x="320" y="1061"/>
                  <a:pt x="326" y="1027"/>
                </a:cubicBezTo>
                <a:close/>
                <a:moveTo>
                  <a:pt x="640" y="279"/>
                </a:moveTo>
                <a:lnTo>
                  <a:pt x="894" y="433"/>
                </a:lnTo>
                <a:lnTo>
                  <a:pt x="844" y="515"/>
                </a:lnTo>
                <a:lnTo>
                  <a:pt x="589" y="360"/>
                </a:lnTo>
                <a:lnTo>
                  <a:pt x="640" y="279"/>
                </a:lnTo>
                <a:close/>
                <a:moveTo>
                  <a:pt x="677" y="217"/>
                </a:moveTo>
                <a:cubicBezTo>
                  <a:pt x="697" y="185"/>
                  <a:pt x="738" y="175"/>
                  <a:pt x="770" y="194"/>
                </a:cubicBezTo>
                <a:lnTo>
                  <a:pt x="909" y="279"/>
                </a:lnTo>
                <a:cubicBezTo>
                  <a:pt x="941" y="298"/>
                  <a:pt x="951" y="340"/>
                  <a:pt x="932" y="371"/>
                </a:cubicBezTo>
                <a:lnTo>
                  <a:pt x="903" y="418"/>
                </a:lnTo>
                <a:lnTo>
                  <a:pt x="649" y="264"/>
                </a:lnTo>
                <a:lnTo>
                  <a:pt x="677" y="217"/>
                </a:lnTo>
                <a:close/>
                <a:moveTo>
                  <a:pt x="687" y="0"/>
                </a:moveTo>
                <a:cubicBezTo>
                  <a:pt x="1067" y="0"/>
                  <a:pt x="1374" y="308"/>
                  <a:pt x="1374" y="687"/>
                </a:cubicBezTo>
                <a:cubicBezTo>
                  <a:pt x="1374" y="1067"/>
                  <a:pt x="1067" y="1374"/>
                  <a:pt x="687" y="1374"/>
                </a:cubicBezTo>
                <a:cubicBezTo>
                  <a:pt x="308" y="1374"/>
                  <a:pt x="0" y="1067"/>
                  <a:pt x="0" y="687"/>
                </a:cubicBezTo>
                <a:cubicBezTo>
                  <a:pt x="0" y="308"/>
                  <a:pt x="308" y="0"/>
                  <a:pt x="687" y="0"/>
                </a:cubicBezTo>
                <a:close/>
                <a:moveTo>
                  <a:pt x="687" y="131"/>
                </a:moveTo>
                <a:cubicBezTo>
                  <a:pt x="994" y="131"/>
                  <a:pt x="1244" y="380"/>
                  <a:pt x="1244" y="687"/>
                </a:cubicBezTo>
                <a:cubicBezTo>
                  <a:pt x="1244" y="994"/>
                  <a:pt x="994" y="1244"/>
                  <a:pt x="687" y="1244"/>
                </a:cubicBezTo>
                <a:cubicBezTo>
                  <a:pt x="380" y="1244"/>
                  <a:pt x="131" y="994"/>
                  <a:pt x="131" y="687"/>
                </a:cubicBezTo>
                <a:cubicBezTo>
                  <a:pt x="131" y="380"/>
                  <a:pt x="380" y="131"/>
                  <a:pt x="687" y="13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25604" name="直接连接符 3"/>
          <p:cNvCxnSpPr>
            <a:cxnSpLocks noChangeShapeType="1"/>
          </p:cNvCxnSpPr>
          <p:nvPr/>
        </p:nvCxnSpPr>
        <p:spPr bwMode="auto">
          <a:xfrm>
            <a:off x="4535488" y="1557338"/>
            <a:ext cx="0" cy="19431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605" name="直接连接符 4"/>
          <p:cNvCxnSpPr>
            <a:cxnSpLocks noChangeShapeType="1"/>
          </p:cNvCxnSpPr>
          <p:nvPr/>
        </p:nvCxnSpPr>
        <p:spPr bwMode="auto">
          <a:xfrm>
            <a:off x="4535488" y="4364038"/>
            <a:ext cx="0" cy="1944687"/>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606" name="椭圆 5"/>
          <p:cNvSpPr>
            <a:spLocks noChangeArrowheads="1"/>
          </p:cNvSpPr>
          <p:nvPr/>
        </p:nvSpPr>
        <p:spPr bwMode="auto">
          <a:xfrm>
            <a:off x="4040188" y="3371850"/>
            <a:ext cx="990600" cy="992188"/>
          </a:xfrm>
          <a:prstGeom prst="ellipse">
            <a:avLst/>
          </a:prstGeom>
          <a:solidFill>
            <a:schemeClr val="tx1"/>
          </a:solidFill>
          <a:ln w="9525">
            <a:solidFill>
              <a:srgbClr val="F8F8F8"/>
            </a:solidFill>
            <a:round/>
            <a:headEnd/>
            <a:tailEnd/>
          </a:ln>
        </p:spPr>
        <p:txBody>
          <a:bodyPr/>
          <a:lstStyle/>
          <a:p>
            <a:endParaRPr lang="zh-CN" altLang="en-US">
              <a:solidFill>
                <a:schemeClr val="bg2"/>
              </a:solidFill>
            </a:endParaRPr>
          </a:p>
        </p:txBody>
      </p:sp>
      <p:sp>
        <p:nvSpPr>
          <p:cNvPr id="25607" name="TextBox 6"/>
          <p:cNvSpPr txBox="1">
            <a:spLocks noChangeArrowheads="1"/>
          </p:cNvSpPr>
          <p:nvPr/>
        </p:nvSpPr>
        <p:spPr bwMode="auto">
          <a:xfrm>
            <a:off x="2640013" y="2060575"/>
            <a:ext cx="12112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r" eaLnBrk="1" hangingPunct="1"/>
            <a:r>
              <a:rPr lang="zh-CN" altLang="en-US" sz="2000" b="1">
                <a:solidFill>
                  <a:schemeClr val="bg2"/>
                </a:solidFill>
                <a:latin typeface="微软雅黑" pitchFamily="34" charset="-122"/>
                <a:ea typeface="微软雅黑" pitchFamily="34" charset="-122"/>
              </a:rPr>
              <a:t>某某案例</a:t>
            </a:r>
          </a:p>
        </p:txBody>
      </p:sp>
      <p:sp>
        <p:nvSpPr>
          <p:cNvPr id="25608" name="TextBox 7"/>
          <p:cNvSpPr txBox="1">
            <a:spLocks noChangeArrowheads="1"/>
          </p:cNvSpPr>
          <p:nvPr/>
        </p:nvSpPr>
        <p:spPr bwMode="auto">
          <a:xfrm>
            <a:off x="5229225" y="2060575"/>
            <a:ext cx="1211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000" b="1">
                <a:solidFill>
                  <a:schemeClr val="bg2"/>
                </a:solidFill>
                <a:latin typeface="微软雅黑" pitchFamily="34" charset="-122"/>
                <a:ea typeface="微软雅黑" pitchFamily="34" charset="-122"/>
              </a:rPr>
              <a:t>某某案例</a:t>
            </a:r>
          </a:p>
        </p:txBody>
      </p:sp>
      <p:sp>
        <p:nvSpPr>
          <p:cNvPr id="25609" name="TextBox 8"/>
          <p:cNvSpPr txBox="1">
            <a:spLocks noChangeArrowheads="1"/>
          </p:cNvSpPr>
          <p:nvPr/>
        </p:nvSpPr>
        <p:spPr bwMode="auto">
          <a:xfrm>
            <a:off x="665163" y="2528888"/>
            <a:ext cx="324643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1600">
                <a:solidFill>
                  <a:schemeClr val="bg2"/>
                </a:solidFill>
                <a:latin typeface="微软雅黑" pitchFamily="34" charset="-122"/>
                <a:ea typeface="微软雅黑" pitchFamily="34" charset="-122"/>
              </a:rPr>
              <a:t>这里输入简要文字说明这里输入简要文字说明这里输入简要文字说明</a:t>
            </a:r>
          </a:p>
          <a:p>
            <a:pPr eaLnBrk="1" hangingPunct="1"/>
            <a:r>
              <a:rPr lang="zh-CN" altLang="en-US" sz="1600">
                <a:solidFill>
                  <a:schemeClr val="bg2"/>
                </a:solidFill>
                <a:latin typeface="微软雅黑" pitchFamily="34" charset="-122"/>
                <a:ea typeface="微软雅黑" pitchFamily="34" charset="-122"/>
              </a:rPr>
              <a:t>这里输入简要文字说明</a:t>
            </a:r>
          </a:p>
        </p:txBody>
      </p:sp>
      <p:sp>
        <p:nvSpPr>
          <p:cNvPr id="25610" name="TextBox 9"/>
          <p:cNvSpPr txBox="1">
            <a:spLocks noChangeArrowheads="1"/>
          </p:cNvSpPr>
          <p:nvPr/>
        </p:nvSpPr>
        <p:spPr bwMode="auto">
          <a:xfrm>
            <a:off x="5229225" y="2528888"/>
            <a:ext cx="335438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1600">
                <a:solidFill>
                  <a:schemeClr val="bg2"/>
                </a:solidFill>
                <a:latin typeface="微软雅黑" pitchFamily="34" charset="-122"/>
                <a:ea typeface="微软雅黑" pitchFamily="34" charset="-122"/>
              </a:rPr>
              <a:t>这里输入简要文字说明这里输入简要文字说明这里输入简要文字说明</a:t>
            </a:r>
          </a:p>
          <a:p>
            <a:pPr eaLnBrk="1" hangingPunct="1"/>
            <a:r>
              <a:rPr lang="zh-CN" altLang="en-US" sz="1600">
                <a:solidFill>
                  <a:schemeClr val="bg2"/>
                </a:solidFill>
                <a:latin typeface="微软雅黑" pitchFamily="34" charset="-122"/>
                <a:ea typeface="微软雅黑" pitchFamily="34" charset="-122"/>
              </a:rPr>
              <a:t>这里输入简要文字说明</a:t>
            </a:r>
          </a:p>
        </p:txBody>
      </p:sp>
      <p:sp>
        <p:nvSpPr>
          <p:cNvPr id="25611" name="矩形 10"/>
          <p:cNvSpPr>
            <a:spLocks noChangeArrowheads="1"/>
          </p:cNvSpPr>
          <p:nvPr/>
        </p:nvSpPr>
        <p:spPr bwMode="auto">
          <a:xfrm>
            <a:off x="1612900" y="3868738"/>
            <a:ext cx="2149475" cy="352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a:r>
              <a:rPr lang="zh-CN" altLang="en-US">
                <a:solidFill>
                  <a:schemeClr val="accent1"/>
                </a:solidFill>
                <a:latin typeface="微软雅黑" pitchFamily="34" charset="-122"/>
                <a:ea typeface="微软雅黑" pitchFamily="34" charset="-122"/>
              </a:rPr>
              <a:t>您的文字：</a:t>
            </a:r>
            <a:r>
              <a:rPr lang="en-US" altLang="zh-CN">
                <a:solidFill>
                  <a:schemeClr val="accent1"/>
                </a:solidFill>
                <a:latin typeface="微软雅黑" pitchFamily="34" charset="-122"/>
                <a:ea typeface="微软雅黑" pitchFamily="34" charset="-122"/>
              </a:rPr>
              <a:t>56%</a:t>
            </a:r>
            <a:endParaRPr lang="zh-CN" altLang="en-US">
              <a:solidFill>
                <a:schemeClr val="accent1"/>
              </a:solidFill>
              <a:latin typeface="微软雅黑" pitchFamily="34" charset="-122"/>
              <a:ea typeface="微软雅黑" pitchFamily="34" charset="-122"/>
            </a:endParaRPr>
          </a:p>
        </p:txBody>
      </p:sp>
      <p:sp>
        <p:nvSpPr>
          <p:cNvPr id="25612" name="矩形 11"/>
          <p:cNvSpPr>
            <a:spLocks noChangeArrowheads="1"/>
          </p:cNvSpPr>
          <p:nvPr/>
        </p:nvSpPr>
        <p:spPr bwMode="auto">
          <a:xfrm>
            <a:off x="742950" y="4313238"/>
            <a:ext cx="3019425" cy="35242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a:r>
              <a:rPr lang="zh-CN" altLang="en-US">
                <a:solidFill>
                  <a:schemeClr val="accent1"/>
                </a:solidFill>
                <a:latin typeface="微软雅黑" pitchFamily="34" charset="-122"/>
                <a:ea typeface="微软雅黑" pitchFamily="34" charset="-122"/>
              </a:rPr>
              <a:t>实际完成数：</a:t>
            </a:r>
            <a:r>
              <a:rPr lang="en-US" altLang="zh-CN">
                <a:solidFill>
                  <a:schemeClr val="accent1"/>
                </a:solidFill>
                <a:latin typeface="微软雅黑" pitchFamily="34" charset="-122"/>
                <a:ea typeface="微软雅黑" pitchFamily="34" charset="-122"/>
              </a:rPr>
              <a:t>790.2</a:t>
            </a:r>
            <a:r>
              <a:rPr lang="zh-CN" altLang="en-US">
                <a:solidFill>
                  <a:schemeClr val="accent1"/>
                </a:solidFill>
                <a:latin typeface="微软雅黑" pitchFamily="34" charset="-122"/>
                <a:ea typeface="微软雅黑" pitchFamily="34" charset="-122"/>
              </a:rPr>
              <a:t>万</a:t>
            </a:r>
          </a:p>
        </p:txBody>
      </p:sp>
      <p:sp>
        <p:nvSpPr>
          <p:cNvPr id="25613" name="矩形 12"/>
          <p:cNvSpPr>
            <a:spLocks noChangeArrowheads="1"/>
          </p:cNvSpPr>
          <p:nvPr/>
        </p:nvSpPr>
        <p:spPr bwMode="auto">
          <a:xfrm>
            <a:off x="1174750" y="4808538"/>
            <a:ext cx="2587625" cy="35242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a:r>
              <a:rPr lang="zh-CN" altLang="en-US">
                <a:solidFill>
                  <a:schemeClr val="accent1"/>
                </a:solidFill>
                <a:latin typeface="微软雅黑" pitchFamily="34" charset="-122"/>
                <a:ea typeface="微软雅黑" pitchFamily="34" charset="-122"/>
              </a:rPr>
              <a:t>回款数：</a:t>
            </a:r>
            <a:r>
              <a:rPr lang="en-US" altLang="zh-CN">
                <a:solidFill>
                  <a:schemeClr val="accent1"/>
                </a:solidFill>
                <a:latin typeface="微软雅黑" pitchFamily="34" charset="-122"/>
                <a:ea typeface="微软雅黑" pitchFamily="34" charset="-122"/>
              </a:rPr>
              <a:t>640</a:t>
            </a:r>
            <a:r>
              <a:rPr lang="zh-CN" altLang="en-US">
                <a:solidFill>
                  <a:schemeClr val="accent1"/>
                </a:solidFill>
                <a:latin typeface="微软雅黑" pitchFamily="34" charset="-122"/>
                <a:ea typeface="微软雅黑" pitchFamily="34" charset="-122"/>
              </a:rPr>
              <a:t>万</a:t>
            </a:r>
          </a:p>
        </p:txBody>
      </p:sp>
      <p:sp>
        <p:nvSpPr>
          <p:cNvPr id="25614" name="矩形 13"/>
          <p:cNvSpPr>
            <a:spLocks noChangeArrowheads="1"/>
          </p:cNvSpPr>
          <p:nvPr/>
        </p:nvSpPr>
        <p:spPr bwMode="auto">
          <a:xfrm>
            <a:off x="1677988" y="5300663"/>
            <a:ext cx="2084387" cy="3540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a:r>
              <a:rPr lang="zh-CN" altLang="en-US">
                <a:solidFill>
                  <a:schemeClr val="accent1"/>
                </a:solidFill>
                <a:latin typeface="微软雅黑" pitchFamily="34" charset="-122"/>
                <a:ea typeface="微软雅黑" pitchFamily="34" charset="-122"/>
              </a:rPr>
              <a:t>您的文字</a:t>
            </a:r>
          </a:p>
        </p:txBody>
      </p:sp>
      <p:sp>
        <p:nvSpPr>
          <p:cNvPr id="25615" name="矩形 14"/>
          <p:cNvSpPr>
            <a:spLocks noChangeArrowheads="1"/>
          </p:cNvSpPr>
          <p:nvPr/>
        </p:nvSpPr>
        <p:spPr bwMode="auto">
          <a:xfrm>
            <a:off x="5370513" y="3868738"/>
            <a:ext cx="2336800" cy="352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solidFill>
                  <a:schemeClr val="accent1"/>
                </a:solidFill>
                <a:latin typeface="微软雅黑" pitchFamily="34" charset="-122"/>
                <a:ea typeface="微软雅黑" pitchFamily="34" charset="-122"/>
              </a:rPr>
              <a:t>您的文字：</a:t>
            </a:r>
            <a:r>
              <a:rPr lang="en-US" altLang="zh-CN">
                <a:solidFill>
                  <a:schemeClr val="accent1"/>
                </a:solidFill>
                <a:latin typeface="微软雅黑" pitchFamily="34" charset="-122"/>
                <a:ea typeface="微软雅黑" pitchFamily="34" charset="-122"/>
              </a:rPr>
              <a:t>61%</a:t>
            </a:r>
            <a:endParaRPr lang="zh-CN" altLang="en-US">
              <a:solidFill>
                <a:schemeClr val="accent1"/>
              </a:solidFill>
              <a:latin typeface="微软雅黑" pitchFamily="34" charset="-122"/>
              <a:ea typeface="微软雅黑" pitchFamily="34" charset="-122"/>
            </a:endParaRPr>
          </a:p>
          <a:p>
            <a:endParaRPr lang="zh-CN" altLang="en-US">
              <a:solidFill>
                <a:schemeClr val="accent1"/>
              </a:solidFill>
              <a:latin typeface="微软雅黑" pitchFamily="34" charset="-122"/>
              <a:ea typeface="微软雅黑" pitchFamily="34" charset="-122"/>
            </a:endParaRPr>
          </a:p>
        </p:txBody>
      </p:sp>
      <p:sp>
        <p:nvSpPr>
          <p:cNvPr id="25616" name="矩形 15"/>
          <p:cNvSpPr>
            <a:spLocks noChangeArrowheads="1"/>
          </p:cNvSpPr>
          <p:nvPr/>
        </p:nvSpPr>
        <p:spPr bwMode="auto">
          <a:xfrm>
            <a:off x="5381625" y="4313238"/>
            <a:ext cx="3486150" cy="35242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solidFill>
                  <a:schemeClr val="accent1"/>
                </a:solidFill>
                <a:latin typeface="微软雅黑" pitchFamily="34" charset="-122"/>
                <a:ea typeface="微软雅黑" pitchFamily="34" charset="-122"/>
              </a:rPr>
              <a:t>实际完成数：</a:t>
            </a:r>
            <a:r>
              <a:rPr lang="en-US" altLang="zh-CN">
                <a:solidFill>
                  <a:schemeClr val="accent1"/>
                </a:solidFill>
                <a:latin typeface="微软雅黑" pitchFamily="34" charset="-122"/>
                <a:ea typeface="微软雅黑" pitchFamily="34" charset="-122"/>
              </a:rPr>
              <a:t>845.2</a:t>
            </a:r>
            <a:r>
              <a:rPr lang="zh-CN" altLang="en-US">
                <a:solidFill>
                  <a:schemeClr val="accent1"/>
                </a:solidFill>
                <a:latin typeface="微软雅黑" pitchFamily="34" charset="-122"/>
                <a:ea typeface="微软雅黑" pitchFamily="34" charset="-122"/>
              </a:rPr>
              <a:t>万</a:t>
            </a:r>
          </a:p>
          <a:p>
            <a:endParaRPr lang="zh-CN" altLang="en-US">
              <a:solidFill>
                <a:schemeClr val="accent1"/>
              </a:solidFill>
              <a:latin typeface="微软雅黑" pitchFamily="34" charset="-122"/>
              <a:ea typeface="微软雅黑" pitchFamily="34" charset="-122"/>
            </a:endParaRPr>
          </a:p>
        </p:txBody>
      </p:sp>
      <p:sp>
        <p:nvSpPr>
          <p:cNvPr id="25617" name="矩形 16"/>
          <p:cNvSpPr>
            <a:spLocks noChangeArrowheads="1"/>
          </p:cNvSpPr>
          <p:nvPr/>
        </p:nvSpPr>
        <p:spPr bwMode="auto">
          <a:xfrm>
            <a:off x="5381625" y="4808538"/>
            <a:ext cx="1820863" cy="35242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solidFill>
                  <a:schemeClr val="accent1"/>
                </a:solidFill>
                <a:latin typeface="微软雅黑" pitchFamily="34" charset="-122"/>
                <a:ea typeface="微软雅黑" pitchFamily="34" charset="-122"/>
              </a:rPr>
              <a:t>回款数：</a:t>
            </a:r>
            <a:r>
              <a:rPr lang="en-US" altLang="zh-CN">
                <a:solidFill>
                  <a:schemeClr val="accent1"/>
                </a:solidFill>
                <a:latin typeface="微软雅黑" pitchFamily="34" charset="-122"/>
                <a:ea typeface="微软雅黑" pitchFamily="34" charset="-122"/>
              </a:rPr>
              <a:t>582</a:t>
            </a:r>
            <a:r>
              <a:rPr lang="zh-CN" altLang="en-US">
                <a:solidFill>
                  <a:schemeClr val="accent1"/>
                </a:solidFill>
                <a:latin typeface="微软雅黑" pitchFamily="34" charset="-122"/>
                <a:ea typeface="微软雅黑" pitchFamily="34" charset="-122"/>
              </a:rPr>
              <a:t>万</a:t>
            </a:r>
          </a:p>
          <a:p>
            <a:endParaRPr lang="zh-CN" altLang="en-US">
              <a:solidFill>
                <a:schemeClr val="accent1"/>
              </a:solidFill>
              <a:latin typeface="微软雅黑" pitchFamily="34" charset="-122"/>
              <a:ea typeface="微软雅黑" pitchFamily="34" charset="-122"/>
            </a:endParaRPr>
          </a:p>
        </p:txBody>
      </p:sp>
      <p:sp>
        <p:nvSpPr>
          <p:cNvPr id="25618" name="矩形 18"/>
          <p:cNvSpPr>
            <a:spLocks noChangeArrowheads="1"/>
          </p:cNvSpPr>
          <p:nvPr/>
        </p:nvSpPr>
        <p:spPr bwMode="auto">
          <a:xfrm>
            <a:off x="5370513" y="5300663"/>
            <a:ext cx="2479675" cy="3540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solidFill>
                  <a:schemeClr val="accent1"/>
                </a:solidFill>
                <a:latin typeface="微软雅黑" pitchFamily="34" charset="-122"/>
                <a:ea typeface="微软雅黑" pitchFamily="34" charset="-122"/>
              </a:rPr>
              <a:t>您的文字</a:t>
            </a:r>
          </a:p>
        </p:txBody>
      </p:sp>
      <p:sp>
        <p:nvSpPr>
          <p:cNvPr id="25619" name="TextBox 19"/>
          <p:cNvSpPr txBox="1">
            <a:spLocks noChangeArrowheads="1"/>
          </p:cNvSpPr>
          <p:nvPr/>
        </p:nvSpPr>
        <p:spPr bwMode="auto">
          <a:xfrm>
            <a:off x="4125913" y="3522663"/>
            <a:ext cx="8667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4000">
                <a:solidFill>
                  <a:schemeClr val="accent1"/>
                </a:solidFill>
              </a:rPr>
              <a:t>VS</a:t>
            </a:r>
            <a:endParaRPr lang="zh-CN" altLang="en-US" sz="4000">
              <a:solidFill>
                <a:schemeClr val="accent1"/>
              </a:solidFill>
            </a:endParaRPr>
          </a:p>
        </p:txBody>
      </p:sp>
    </p:spTree>
  </p:cSld>
  <p:clrMapOvr>
    <a:masterClrMapping/>
  </p:clrMapOvr>
  <p:transition spd="slow" advTm="5769">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603"/>
                                        </p:tgtEl>
                                        <p:attrNameLst>
                                          <p:attrName>style.visibility</p:attrName>
                                        </p:attrNameLst>
                                      </p:cBhvr>
                                      <p:to>
                                        <p:strVal val="visible"/>
                                      </p:to>
                                    </p:set>
                                    <p:anim calcmode="lin" valueType="num">
                                      <p:cBhvr>
                                        <p:cTn id="7" dur="300" fill="hold"/>
                                        <p:tgtEl>
                                          <p:spTgt spid="25603"/>
                                        </p:tgtEl>
                                        <p:attrNameLst>
                                          <p:attrName>ppt_w</p:attrName>
                                        </p:attrNameLst>
                                      </p:cBhvr>
                                      <p:tavLst>
                                        <p:tav tm="0">
                                          <p:val>
                                            <p:fltVal val="0"/>
                                          </p:val>
                                        </p:tav>
                                        <p:tav tm="100000">
                                          <p:val>
                                            <p:strVal val="#ppt_w"/>
                                          </p:val>
                                        </p:tav>
                                      </p:tavLst>
                                    </p:anim>
                                    <p:anim calcmode="lin" valueType="num">
                                      <p:cBhvr>
                                        <p:cTn id="8" dur="300" fill="hold"/>
                                        <p:tgtEl>
                                          <p:spTgt spid="25603"/>
                                        </p:tgtEl>
                                        <p:attrNameLst>
                                          <p:attrName>ppt_h</p:attrName>
                                        </p:attrNameLst>
                                      </p:cBhvr>
                                      <p:tavLst>
                                        <p:tav tm="0">
                                          <p:val>
                                            <p:fltVal val="0"/>
                                          </p:val>
                                        </p:tav>
                                        <p:tav tm="100000">
                                          <p:val>
                                            <p:strVal val="#ppt_h"/>
                                          </p:val>
                                        </p:tav>
                                      </p:tavLst>
                                    </p:anim>
                                    <p:animEffect transition="in" filter="fade">
                                      <p:cBhvr>
                                        <p:cTn id="9" dur="300"/>
                                        <p:tgtEl>
                                          <p:spTgt spid="25603"/>
                                        </p:tgtEl>
                                      </p:cBhvr>
                                    </p:animEffect>
                                  </p:childTnLst>
                                </p:cTn>
                              </p:par>
                            </p:childTnLst>
                          </p:cTn>
                        </p:par>
                        <p:par>
                          <p:cTn id="10" fill="hold" nodeType="afterGroup">
                            <p:stCondLst>
                              <p:cond delay="3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25602"/>
                                        </p:tgtEl>
                                        <p:attrNameLst>
                                          <p:attrName>style.visibility</p:attrName>
                                        </p:attrNameLst>
                                      </p:cBhvr>
                                      <p:to>
                                        <p:strVal val="visible"/>
                                      </p:to>
                                    </p:set>
                                    <p:anim calcmode="lin" valueType="num">
                                      <p:cBhvr>
                                        <p:cTn id="13" dur="400" fill="hold"/>
                                        <p:tgtEl>
                                          <p:spTgt spid="25602"/>
                                        </p:tgtEl>
                                        <p:attrNameLst>
                                          <p:attrName>ppt_x</p:attrName>
                                        </p:attrNameLst>
                                      </p:cBhvr>
                                      <p:tavLst>
                                        <p:tav tm="0">
                                          <p:val>
                                            <p:strVal val="#ppt_x"/>
                                          </p:val>
                                        </p:tav>
                                        <p:tav tm="50000">
                                          <p:val>
                                            <p:strVal val="#ppt_x+.1"/>
                                          </p:val>
                                        </p:tav>
                                        <p:tav tm="100000">
                                          <p:val>
                                            <p:strVal val="#ppt_x"/>
                                          </p:val>
                                        </p:tav>
                                      </p:tavLst>
                                    </p:anim>
                                    <p:anim calcmode="lin" valueType="num">
                                      <p:cBhvr>
                                        <p:cTn id="14" dur="400" fill="hold"/>
                                        <p:tgtEl>
                                          <p:spTgt spid="25602"/>
                                        </p:tgtEl>
                                        <p:attrNameLst>
                                          <p:attrName>ppt_y</p:attrName>
                                        </p:attrNameLst>
                                      </p:cBhvr>
                                      <p:tavLst>
                                        <p:tav tm="0">
                                          <p:val>
                                            <p:strVal val="#ppt_y"/>
                                          </p:val>
                                        </p:tav>
                                        <p:tav tm="100000">
                                          <p:val>
                                            <p:strVal val="#ppt_y"/>
                                          </p:val>
                                        </p:tav>
                                      </p:tavLst>
                                    </p:anim>
                                    <p:anim calcmode="lin" valueType="num">
                                      <p:cBhvr>
                                        <p:cTn id="15" dur="400" fill="hold"/>
                                        <p:tgtEl>
                                          <p:spTgt spid="25602"/>
                                        </p:tgtEl>
                                        <p:attrNameLst>
                                          <p:attrName>ppt_h</p:attrName>
                                        </p:attrNameLst>
                                      </p:cBhvr>
                                      <p:tavLst>
                                        <p:tav tm="0">
                                          <p:val>
                                            <p:strVal val="#ppt_h/10"/>
                                          </p:val>
                                        </p:tav>
                                        <p:tav tm="50000">
                                          <p:val>
                                            <p:strVal val="#ppt_h+.01"/>
                                          </p:val>
                                        </p:tav>
                                        <p:tav tm="100000">
                                          <p:val>
                                            <p:strVal val="#ppt_h"/>
                                          </p:val>
                                        </p:tav>
                                      </p:tavLst>
                                    </p:anim>
                                    <p:anim calcmode="lin" valueType="num">
                                      <p:cBhvr>
                                        <p:cTn id="16" dur="400" fill="hold"/>
                                        <p:tgtEl>
                                          <p:spTgt spid="25602"/>
                                        </p:tgtEl>
                                        <p:attrNameLst>
                                          <p:attrName>ppt_w</p:attrName>
                                        </p:attrNameLst>
                                      </p:cBhvr>
                                      <p:tavLst>
                                        <p:tav tm="0">
                                          <p:val>
                                            <p:strVal val="#ppt_w/10"/>
                                          </p:val>
                                        </p:tav>
                                        <p:tav tm="50000">
                                          <p:val>
                                            <p:strVal val="#ppt_w+.01"/>
                                          </p:val>
                                        </p:tav>
                                        <p:tav tm="100000">
                                          <p:val>
                                            <p:strVal val="#ppt_w"/>
                                          </p:val>
                                        </p:tav>
                                      </p:tavLst>
                                    </p:anim>
                                    <p:animEffect transition="in" filter="fade">
                                      <p:cBhvr>
                                        <p:cTn id="17" dur="400" tmFilter="0,0; .5, 1; 1, 1"/>
                                        <p:tgtEl>
                                          <p:spTgt spid="25602"/>
                                        </p:tgtEl>
                                      </p:cBhvr>
                                    </p:animEffect>
                                  </p:childTnLst>
                                </p:cTn>
                              </p:par>
                            </p:childTnLst>
                          </p:cTn>
                        </p:par>
                        <p:par>
                          <p:cTn id="18" fill="hold" nodeType="afterGroup">
                            <p:stCondLst>
                              <p:cond delay="1020"/>
                            </p:stCondLst>
                            <p:childTnLst>
                              <p:par>
                                <p:cTn id="19" presetID="22" presetClass="entr" presetSubtype="1" fill="hold" nodeType="afterEffect">
                                  <p:stCondLst>
                                    <p:cond delay="0"/>
                                  </p:stCondLst>
                                  <p:childTnLst>
                                    <p:set>
                                      <p:cBhvr>
                                        <p:cTn id="20" dur="1" fill="hold">
                                          <p:stCondLst>
                                            <p:cond delay="0"/>
                                          </p:stCondLst>
                                        </p:cTn>
                                        <p:tgtEl>
                                          <p:spTgt spid="25604"/>
                                        </p:tgtEl>
                                        <p:attrNameLst>
                                          <p:attrName>style.visibility</p:attrName>
                                        </p:attrNameLst>
                                      </p:cBhvr>
                                      <p:to>
                                        <p:strVal val="visible"/>
                                      </p:to>
                                    </p:set>
                                    <p:animEffect transition="in" filter="wipe(up)">
                                      <p:cBhvr>
                                        <p:cTn id="21" dur="500"/>
                                        <p:tgtEl>
                                          <p:spTgt spid="25604"/>
                                        </p:tgtEl>
                                      </p:cBhvr>
                                    </p:animEffect>
                                  </p:childTnLst>
                                </p:cTn>
                              </p:par>
                              <p:par>
                                <p:cTn id="22" presetID="22" presetClass="entr" presetSubtype="4" fill="hold" nodeType="withEffect">
                                  <p:stCondLst>
                                    <p:cond delay="0"/>
                                  </p:stCondLst>
                                  <p:childTnLst>
                                    <p:set>
                                      <p:cBhvr>
                                        <p:cTn id="23" dur="1" fill="hold">
                                          <p:stCondLst>
                                            <p:cond delay="0"/>
                                          </p:stCondLst>
                                        </p:cTn>
                                        <p:tgtEl>
                                          <p:spTgt spid="25605"/>
                                        </p:tgtEl>
                                        <p:attrNameLst>
                                          <p:attrName>style.visibility</p:attrName>
                                        </p:attrNameLst>
                                      </p:cBhvr>
                                      <p:to>
                                        <p:strVal val="visible"/>
                                      </p:to>
                                    </p:set>
                                    <p:animEffect transition="in" filter="wipe(down)">
                                      <p:cBhvr>
                                        <p:cTn id="24" dur="500"/>
                                        <p:tgtEl>
                                          <p:spTgt spid="25605"/>
                                        </p:tgtEl>
                                      </p:cBhvr>
                                    </p:animEffect>
                                  </p:childTnLst>
                                </p:cTn>
                              </p:par>
                            </p:childTnLst>
                          </p:cTn>
                        </p:par>
                        <p:par>
                          <p:cTn id="25" fill="hold" nodeType="afterGroup">
                            <p:stCondLst>
                              <p:cond delay="1520"/>
                            </p:stCondLst>
                            <p:childTnLst>
                              <p:par>
                                <p:cTn id="26" presetID="10" presetClass="entr" presetSubtype="0" fill="hold" grpId="0" nodeType="afterEffect">
                                  <p:stCondLst>
                                    <p:cond delay="0"/>
                                  </p:stCondLst>
                                  <p:childTnLst>
                                    <p:set>
                                      <p:cBhvr>
                                        <p:cTn id="27" dur="1" fill="hold">
                                          <p:stCondLst>
                                            <p:cond delay="0"/>
                                          </p:stCondLst>
                                        </p:cTn>
                                        <p:tgtEl>
                                          <p:spTgt spid="25606"/>
                                        </p:tgtEl>
                                        <p:attrNameLst>
                                          <p:attrName>style.visibility</p:attrName>
                                        </p:attrNameLst>
                                      </p:cBhvr>
                                      <p:to>
                                        <p:strVal val="visible"/>
                                      </p:to>
                                    </p:set>
                                    <p:anim calcmode="lin" valueType="num">
                                      <p:cBhvr>
                                        <p:cTn id="28" dur="500" fill="hold"/>
                                        <p:tgtEl>
                                          <p:spTgt spid="25606"/>
                                        </p:tgtEl>
                                        <p:attrNameLst>
                                          <p:attrName>ppt_w</p:attrName>
                                        </p:attrNameLst>
                                      </p:cBhvr>
                                      <p:tavLst>
                                        <p:tav tm="0">
                                          <p:val>
                                            <p:fltVal val="0"/>
                                          </p:val>
                                        </p:tav>
                                        <p:tav tm="100000">
                                          <p:val>
                                            <p:strVal val="#ppt_w"/>
                                          </p:val>
                                        </p:tav>
                                      </p:tavLst>
                                    </p:anim>
                                    <p:anim calcmode="lin" valueType="num">
                                      <p:cBhvr>
                                        <p:cTn id="29" dur="500" fill="hold"/>
                                        <p:tgtEl>
                                          <p:spTgt spid="25606"/>
                                        </p:tgtEl>
                                        <p:attrNameLst>
                                          <p:attrName>ppt_h</p:attrName>
                                        </p:attrNameLst>
                                      </p:cBhvr>
                                      <p:tavLst>
                                        <p:tav tm="0">
                                          <p:val>
                                            <p:fltVal val="0"/>
                                          </p:val>
                                        </p:tav>
                                        <p:tav tm="100000">
                                          <p:val>
                                            <p:strVal val="#ppt_h"/>
                                          </p:val>
                                        </p:tav>
                                      </p:tavLst>
                                    </p:anim>
                                    <p:animEffect transition="in" filter="fade">
                                      <p:cBhvr>
                                        <p:cTn id="30" dur="500"/>
                                        <p:tgtEl>
                                          <p:spTgt spid="2560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5619"/>
                                        </p:tgtEl>
                                        <p:attrNameLst>
                                          <p:attrName>style.visibility</p:attrName>
                                        </p:attrNameLst>
                                      </p:cBhvr>
                                      <p:to>
                                        <p:strVal val="visible"/>
                                      </p:to>
                                    </p:set>
                                    <p:anim calcmode="lin" valueType="num">
                                      <p:cBhvr>
                                        <p:cTn id="33" dur="500" fill="hold"/>
                                        <p:tgtEl>
                                          <p:spTgt spid="25619"/>
                                        </p:tgtEl>
                                        <p:attrNameLst>
                                          <p:attrName>ppt_w</p:attrName>
                                        </p:attrNameLst>
                                      </p:cBhvr>
                                      <p:tavLst>
                                        <p:tav tm="0">
                                          <p:val>
                                            <p:fltVal val="0"/>
                                          </p:val>
                                        </p:tav>
                                        <p:tav tm="100000">
                                          <p:val>
                                            <p:strVal val="#ppt_w"/>
                                          </p:val>
                                        </p:tav>
                                      </p:tavLst>
                                    </p:anim>
                                    <p:anim calcmode="lin" valueType="num">
                                      <p:cBhvr>
                                        <p:cTn id="34" dur="500" fill="hold"/>
                                        <p:tgtEl>
                                          <p:spTgt spid="25619"/>
                                        </p:tgtEl>
                                        <p:attrNameLst>
                                          <p:attrName>ppt_h</p:attrName>
                                        </p:attrNameLst>
                                      </p:cBhvr>
                                      <p:tavLst>
                                        <p:tav tm="0">
                                          <p:val>
                                            <p:fltVal val="0"/>
                                          </p:val>
                                        </p:tav>
                                        <p:tav tm="100000">
                                          <p:val>
                                            <p:strVal val="#ppt_h"/>
                                          </p:val>
                                        </p:tav>
                                      </p:tavLst>
                                    </p:anim>
                                    <p:animEffect transition="in" filter="fade">
                                      <p:cBhvr>
                                        <p:cTn id="35" dur="500"/>
                                        <p:tgtEl>
                                          <p:spTgt spid="25619"/>
                                        </p:tgtEl>
                                      </p:cBhvr>
                                    </p:animEffect>
                                  </p:childTnLst>
                                </p:cTn>
                              </p:par>
                            </p:childTnLst>
                          </p:cTn>
                        </p:par>
                        <p:par>
                          <p:cTn id="36" fill="hold" nodeType="afterGroup">
                            <p:stCondLst>
                              <p:cond delay="2020"/>
                            </p:stCondLst>
                            <p:childTnLst>
                              <p:par>
                                <p:cTn id="37" presetID="2" presetClass="entr" presetSubtype="4" fill="hold" grpId="0" nodeType="afterEffect">
                                  <p:stCondLst>
                                    <p:cond delay="0"/>
                                  </p:stCondLst>
                                  <p:childTnLst>
                                    <p:set>
                                      <p:cBhvr>
                                        <p:cTn id="38" dur="1" fill="hold">
                                          <p:stCondLst>
                                            <p:cond delay="0"/>
                                          </p:stCondLst>
                                        </p:cTn>
                                        <p:tgtEl>
                                          <p:spTgt spid="25607"/>
                                        </p:tgtEl>
                                        <p:attrNameLst>
                                          <p:attrName>style.visibility</p:attrName>
                                        </p:attrNameLst>
                                      </p:cBhvr>
                                      <p:to>
                                        <p:strVal val="visible"/>
                                      </p:to>
                                    </p:set>
                                    <p:anim calcmode="lin" valueType="num">
                                      <p:cBhvr additive="base">
                                        <p:cTn id="39" dur="500" fill="hold"/>
                                        <p:tgtEl>
                                          <p:spTgt spid="25607"/>
                                        </p:tgtEl>
                                        <p:attrNameLst>
                                          <p:attrName>ppt_x</p:attrName>
                                        </p:attrNameLst>
                                      </p:cBhvr>
                                      <p:tavLst>
                                        <p:tav tm="0">
                                          <p:val>
                                            <p:strVal val="#ppt_x"/>
                                          </p:val>
                                        </p:tav>
                                        <p:tav tm="100000">
                                          <p:val>
                                            <p:strVal val="#ppt_x"/>
                                          </p:val>
                                        </p:tav>
                                      </p:tavLst>
                                    </p:anim>
                                    <p:anim calcmode="lin" valueType="num">
                                      <p:cBhvr additive="base">
                                        <p:cTn id="40" dur="500" fill="hold"/>
                                        <p:tgtEl>
                                          <p:spTgt spid="2560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5608"/>
                                        </p:tgtEl>
                                        <p:attrNameLst>
                                          <p:attrName>style.visibility</p:attrName>
                                        </p:attrNameLst>
                                      </p:cBhvr>
                                      <p:to>
                                        <p:strVal val="visible"/>
                                      </p:to>
                                    </p:set>
                                    <p:anim calcmode="lin" valueType="num">
                                      <p:cBhvr additive="base">
                                        <p:cTn id="43" dur="500" fill="hold"/>
                                        <p:tgtEl>
                                          <p:spTgt spid="25608"/>
                                        </p:tgtEl>
                                        <p:attrNameLst>
                                          <p:attrName>ppt_x</p:attrName>
                                        </p:attrNameLst>
                                      </p:cBhvr>
                                      <p:tavLst>
                                        <p:tav tm="0">
                                          <p:val>
                                            <p:strVal val="#ppt_x"/>
                                          </p:val>
                                        </p:tav>
                                        <p:tav tm="100000">
                                          <p:val>
                                            <p:strVal val="#ppt_x"/>
                                          </p:val>
                                        </p:tav>
                                      </p:tavLst>
                                    </p:anim>
                                    <p:anim calcmode="lin" valueType="num">
                                      <p:cBhvr additive="base">
                                        <p:cTn id="44" dur="500" fill="hold"/>
                                        <p:tgtEl>
                                          <p:spTgt spid="25608"/>
                                        </p:tgtEl>
                                        <p:attrNameLst>
                                          <p:attrName>ppt_y</p:attrName>
                                        </p:attrNameLst>
                                      </p:cBhvr>
                                      <p:tavLst>
                                        <p:tav tm="0">
                                          <p:val>
                                            <p:strVal val="1+#ppt_h/2"/>
                                          </p:val>
                                        </p:tav>
                                        <p:tav tm="100000">
                                          <p:val>
                                            <p:strVal val="#ppt_y"/>
                                          </p:val>
                                        </p:tav>
                                      </p:tavLst>
                                    </p:anim>
                                  </p:childTnLst>
                                </p:cTn>
                              </p:par>
                            </p:childTnLst>
                          </p:cTn>
                        </p:par>
                        <p:par>
                          <p:cTn id="45" fill="hold" nodeType="afterGroup">
                            <p:stCondLst>
                              <p:cond delay="2520"/>
                            </p:stCondLst>
                            <p:childTnLst>
                              <p:par>
                                <p:cTn id="46" presetID="22" presetClass="entr" presetSubtype="1" fill="hold" grpId="0" nodeType="afterEffect">
                                  <p:stCondLst>
                                    <p:cond delay="0"/>
                                  </p:stCondLst>
                                  <p:childTnLst>
                                    <p:set>
                                      <p:cBhvr>
                                        <p:cTn id="47" dur="1" fill="hold">
                                          <p:stCondLst>
                                            <p:cond delay="0"/>
                                          </p:stCondLst>
                                        </p:cTn>
                                        <p:tgtEl>
                                          <p:spTgt spid="25609"/>
                                        </p:tgtEl>
                                        <p:attrNameLst>
                                          <p:attrName>style.visibility</p:attrName>
                                        </p:attrNameLst>
                                      </p:cBhvr>
                                      <p:to>
                                        <p:strVal val="visible"/>
                                      </p:to>
                                    </p:set>
                                    <p:animEffect transition="in" filter="wipe(up)">
                                      <p:cBhvr>
                                        <p:cTn id="48" dur="500"/>
                                        <p:tgtEl>
                                          <p:spTgt spid="25609"/>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25610"/>
                                        </p:tgtEl>
                                        <p:attrNameLst>
                                          <p:attrName>style.visibility</p:attrName>
                                        </p:attrNameLst>
                                      </p:cBhvr>
                                      <p:to>
                                        <p:strVal val="visible"/>
                                      </p:to>
                                    </p:set>
                                    <p:animEffect transition="in" filter="wipe(up)">
                                      <p:cBhvr>
                                        <p:cTn id="51" dur="500"/>
                                        <p:tgtEl>
                                          <p:spTgt spid="25610"/>
                                        </p:tgtEl>
                                      </p:cBhvr>
                                    </p:animEffect>
                                  </p:childTnLst>
                                </p:cTn>
                              </p:par>
                            </p:childTnLst>
                          </p:cTn>
                        </p:par>
                        <p:par>
                          <p:cTn id="52" fill="hold" nodeType="afterGroup">
                            <p:stCondLst>
                              <p:cond delay="3020"/>
                            </p:stCondLst>
                            <p:childTnLst>
                              <p:par>
                                <p:cTn id="53" presetID="22" presetClass="entr" presetSubtype="2" fill="hold" grpId="0" nodeType="afterEffect">
                                  <p:stCondLst>
                                    <p:cond delay="0"/>
                                  </p:stCondLst>
                                  <p:childTnLst>
                                    <p:set>
                                      <p:cBhvr>
                                        <p:cTn id="54" dur="1" fill="hold">
                                          <p:stCondLst>
                                            <p:cond delay="0"/>
                                          </p:stCondLst>
                                        </p:cTn>
                                        <p:tgtEl>
                                          <p:spTgt spid="25611"/>
                                        </p:tgtEl>
                                        <p:attrNameLst>
                                          <p:attrName>style.visibility</p:attrName>
                                        </p:attrNameLst>
                                      </p:cBhvr>
                                      <p:to>
                                        <p:strVal val="visible"/>
                                      </p:to>
                                    </p:set>
                                    <p:animEffect transition="in" filter="wipe(right)">
                                      <p:cBhvr>
                                        <p:cTn id="55" dur="500"/>
                                        <p:tgtEl>
                                          <p:spTgt spid="25611"/>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25615"/>
                                        </p:tgtEl>
                                        <p:attrNameLst>
                                          <p:attrName>style.visibility</p:attrName>
                                        </p:attrNameLst>
                                      </p:cBhvr>
                                      <p:to>
                                        <p:strVal val="visible"/>
                                      </p:to>
                                    </p:set>
                                    <p:animEffect transition="in" filter="wipe(left)">
                                      <p:cBhvr>
                                        <p:cTn id="58" dur="500"/>
                                        <p:tgtEl>
                                          <p:spTgt spid="25615"/>
                                        </p:tgtEl>
                                      </p:cBhvr>
                                    </p:animEffect>
                                  </p:childTnLst>
                                </p:cTn>
                              </p:par>
                            </p:childTnLst>
                          </p:cTn>
                        </p:par>
                        <p:par>
                          <p:cTn id="59" fill="hold" nodeType="afterGroup">
                            <p:stCondLst>
                              <p:cond delay="3520"/>
                            </p:stCondLst>
                            <p:childTnLst>
                              <p:par>
                                <p:cTn id="60" presetID="22" presetClass="entr" presetSubtype="2" fill="hold" grpId="0" nodeType="afterEffect">
                                  <p:stCondLst>
                                    <p:cond delay="0"/>
                                  </p:stCondLst>
                                  <p:childTnLst>
                                    <p:set>
                                      <p:cBhvr>
                                        <p:cTn id="61" dur="1" fill="hold">
                                          <p:stCondLst>
                                            <p:cond delay="0"/>
                                          </p:stCondLst>
                                        </p:cTn>
                                        <p:tgtEl>
                                          <p:spTgt spid="25612"/>
                                        </p:tgtEl>
                                        <p:attrNameLst>
                                          <p:attrName>style.visibility</p:attrName>
                                        </p:attrNameLst>
                                      </p:cBhvr>
                                      <p:to>
                                        <p:strVal val="visible"/>
                                      </p:to>
                                    </p:set>
                                    <p:animEffect transition="in" filter="wipe(right)">
                                      <p:cBhvr>
                                        <p:cTn id="62" dur="500"/>
                                        <p:tgtEl>
                                          <p:spTgt spid="25612"/>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25616"/>
                                        </p:tgtEl>
                                        <p:attrNameLst>
                                          <p:attrName>style.visibility</p:attrName>
                                        </p:attrNameLst>
                                      </p:cBhvr>
                                      <p:to>
                                        <p:strVal val="visible"/>
                                      </p:to>
                                    </p:set>
                                    <p:animEffect transition="in" filter="wipe(left)">
                                      <p:cBhvr>
                                        <p:cTn id="65" dur="500"/>
                                        <p:tgtEl>
                                          <p:spTgt spid="25616"/>
                                        </p:tgtEl>
                                      </p:cBhvr>
                                    </p:animEffect>
                                  </p:childTnLst>
                                </p:cTn>
                              </p:par>
                            </p:childTnLst>
                          </p:cTn>
                        </p:par>
                        <p:par>
                          <p:cTn id="66" fill="hold" nodeType="afterGroup">
                            <p:stCondLst>
                              <p:cond delay="4020"/>
                            </p:stCondLst>
                            <p:childTnLst>
                              <p:par>
                                <p:cTn id="67" presetID="22" presetClass="entr" presetSubtype="2" fill="hold" grpId="0" nodeType="afterEffect">
                                  <p:stCondLst>
                                    <p:cond delay="0"/>
                                  </p:stCondLst>
                                  <p:childTnLst>
                                    <p:set>
                                      <p:cBhvr>
                                        <p:cTn id="68" dur="1" fill="hold">
                                          <p:stCondLst>
                                            <p:cond delay="0"/>
                                          </p:stCondLst>
                                        </p:cTn>
                                        <p:tgtEl>
                                          <p:spTgt spid="25613"/>
                                        </p:tgtEl>
                                        <p:attrNameLst>
                                          <p:attrName>style.visibility</p:attrName>
                                        </p:attrNameLst>
                                      </p:cBhvr>
                                      <p:to>
                                        <p:strVal val="visible"/>
                                      </p:to>
                                    </p:set>
                                    <p:animEffect transition="in" filter="wipe(right)">
                                      <p:cBhvr>
                                        <p:cTn id="69" dur="500"/>
                                        <p:tgtEl>
                                          <p:spTgt spid="25613"/>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25617"/>
                                        </p:tgtEl>
                                        <p:attrNameLst>
                                          <p:attrName>style.visibility</p:attrName>
                                        </p:attrNameLst>
                                      </p:cBhvr>
                                      <p:to>
                                        <p:strVal val="visible"/>
                                      </p:to>
                                    </p:set>
                                    <p:animEffect transition="in" filter="wipe(left)">
                                      <p:cBhvr>
                                        <p:cTn id="72" dur="500"/>
                                        <p:tgtEl>
                                          <p:spTgt spid="25617"/>
                                        </p:tgtEl>
                                      </p:cBhvr>
                                    </p:animEffect>
                                  </p:childTnLst>
                                </p:cTn>
                              </p:par>
                            </p:childTnLst>
                          </p:cTn>
                        </p:par>
                        <p:par>
                          <p:cTn id="73" fill="hold" nodeType="afterGroup">
                            <p:stCondLst>
                              <p:cond delay="4520"/>
                            </p:stCondLst>
                            <p:childTnLst>
                              <p:par>
                                <p:cTn id="74" presetID="22" presetClass="entr" presetSubtype="2" fill="hold" grpId="0" nodeType="afterEffect">
                                  <p:stCondLst>
                                    <p:cond delay="0"/>
                                  </p:stCondLst>
                                  <p:childTnLst>
                                    <p:set>
                                      <p:cBhvr>
                                        <p:cTn id="75" dur="1" fill="hold">
                                          <p:stCondLst>
                                            <p:cond delay="0"/>
                                          </p:stCondLst>
                                        </p:cTn>
                                        <p:tgtEl>
                                          <p:spTgt spid="25614"/>
                                        </p:tgtEl>
                                        <p:attrNameLst>
                                          <p:attrName>style.visibility</p:attrName>
                                        </p:attrNameLst>
                                      </p:cBhvr>
                                      <p:to>
                                        <p:strVal val="visible"/>
                                      </p:to>
                                    </p:set>
                                    <p:animEffect transition="in" filter="wipe(right)">
                                      <p:cBhvr>
                                        <p:cTn id="76" dur="500"/>
                                        <p:tgtEl>
                                          <p:spTgt spid="25614"/>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25618"/>
                                        </p:tgtEl>
                                        <p:attrNameLst>
                                          <p:attrName>style.visibility</p:attrName>
                                        </p:attrNameLst>
                                      </p:cBhvr>
                                      <p:to>
                                        <p:strVal val="visible"/>
                                      </p:to>
                                    </p:set>
                                    <p:animEffect transition="in" filter="wipe(left)">
                                      <p:cBhvr>
                                        <p:cTn id="79" dur="500"/>
                                        <p:tgtEl>
                                          <p:spTgt spid="256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autoUpdateAnimBg="0"/>
      <p:bldP spid="25603" grpId="0" animBg="1"/>
      <p:bldP spid="25606" grpId="0" animBg="1" autoUpdateAnimBg="0"/>
      <p:bldP spid="25607" grpId="0" autoUpdateAnimBg="0"/>
      <p:bldP spid="25608" grpId="0" autoUpdateAnimBg="0"/>
      <p:bldP spid="25609" grpId="0" autoUpdateAnimBg="0"/>
      <p:bldP spid="25610" grpId="0" autoUpdateAnimBg="0"/>
      <p:bldP spid="25611" grpId="0" animBg="1" autoUpdateAnimBg="0"/>
      <p:bldP spid="25612" grpId="0" animBg="1" autoUpdateAnimBg="0"/>
      <p:bldP spid="25613" grpId="0" animBg="1" autoUpdateAnimBg="0"/>
      <p:bldP spid="25614" grpId="0" animBg="1" autoUpdateAnimBg="0"/>
      <p:bldP spid="25615" grpId="0" animBg="1" autoUpdateAnimBg="0"/>
      <p:bldP spid="25616" grpId="0" animBg="1" autoUpdateAnimBg="0"/>
      <p:bldP spid="25617" grpId="0" animBg="1" autoUpdateAnimBg="0"/>
      <p:bldP spid="25618" grpId="0" animBg="1" autoUpdateAnimBg="0"/>
      <p:bldP spid="25619"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Freeform 10"/>
          <p:cNvSpPr>
            <a:spLocks/>
          </p:cNvSpPr>
          <p:nvPr/>
        </p:nvSpPr>
        <p:spPr bwMode="auto">
          <a:xfrm>
            <a:off x="3465513" y="2349500"/>
            <a:ext cx="5680075" cy="2616200"/>
          </a:xfrm>
          <a:custGeom>
            <a:avLst/>
            <a:gdLst>
              <a:gd name="T0" fmla="*/ 135915 w 5680584"/>
              <a:gd name="T1" fmla="*/ 0 h 2616525"/>
              <a:gd name="T2" fmla="*/ 5679057 w 5680584"/>
              <a:gd name="T3" fmla="*/ 0 h 2616525"/>
              <a:gd name="T4" fmla="*/ 5679057 w 5680584"/>
              <a:gd name="T5" fmla="*/ 2615550 h 2616525"/>
              <a:gd name="T6" fmla="*/ 135915 w 5680584"/>
              <a:gd name="T7" fmla="*/ 2615550 h 2616525"/>
              <a:gd name="T8" fmla="*/ 0 w 5680584"/>
              <a:gd name="T9" fmla="*/ 2462077 h 2616525"/>
              <a:gd name="T10" fmla="*/ 0 w 5680584"/>
              <a:gd name="T11" fmla="*/ 153474 h 2616525"/>
              <a:gd name="T12" fmla="*/ 135915 w 5680584"/>
              <a:gd name="T13" fmla="*/ 0 h 26165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0584" h="2616525">
                <a:moveTo>
                  <a:pt x="135951" y="0"/>
                </a:moveTo>
                <a:lnTo>
                  <a:pt x="5680584" y="0"/>
                </a:lnTo>
                <a:lnTo>
                  <a:pt x="5680584" y="2616525"/>
                </a:lnTo>
                <a:lnTo>
                  <a:pt x="135951" y="2616525"/>
                </a:lnTo>
                <a:cubicBezTo>
                  <a:pt x="61063" y="2616525"/>
                  <a:pt x="0" y="2547567"/>
                  <a:pt x="0" y="2462995"/>
                </a:cubicBezTo>
                <a:lnTo>
                  <a:pt x="0" y="153531"/>
                </a:lnTo>
                <a:cubicBezTo>
                  <a:pt x="0" y="68959"/>
                  <a:pt x="61063" y="0"/>
                  <a:pt x="13595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27" name="TextBox 52"/>
          <p:cNvSpPr txBox="1">
            <a:spLocks noChangeArrowheads="1"/>
          </p:cNvSpPr>
          <p:nvPr/>
        </p:nvSpPr>
        <p:spPr bwMode="auto">
          <a:xfrm>
            <a:off x="3505200" y="1484313"/>
            <a:ext cx="5272088"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4400" b="1">
                <a:latin typeface="微软雅黑" pitchFamily="34" charset="-122"/>
                <a:ea typeface="微软雅黑" pitchFamily="34" charset="-122"/>
              </a:rPr>
              <a:t>研究成果与应用</a:t>
            </a:r>
          </a:p>
        </p:txBody>
      </p:sp>
      <p:sp>
        <p:nvSpPr>
          <p:cNvPr id="26628" name="Freeform 7"/>
          <p:cNvSpPr>
            <a:spLocks noChangeAspect="1" noEditPoints="1"/>
          </p:cNvSpPr>
          <p:nvPr/>
        </p:nvSpPr>
        <p:spPr bwMode="auto">
          <a:xfrm>
            <a:off x="900113" y="2554288"/>
            <a:ext cx="2305050" cy="2308225"/>
          </a:xfrm>
          <a:custGeom>
            <a:avLst/>
            <a:gdLst>
              <a:gd name="T0" fmla="*/ 2147483647 w 3543"/>
              <a:gd name="T1" fmla="*/ 0 h 3544"/>
              <a:gd name="T2" fmla="*/ 2147483647 w 3543"/>
              <a:gd name="T3" fmla="*/ 2147483647 h 3544"/>
              <a:gd name="T4" fmla="*/ 2147483647 w 3543"/>
              <a:gd name="T5" fmla="*/ 2147483647 h 3544"/>
              <a:gd name="T6" fmla="*/ 2147483647 w 3543"/>
              <a:gd name="T7" fmla="*/ 2147483647 h 3544"/>
              <a:gd name="T8" fmla="*/ 2147483647 w 3543"/>
              <a:gd name="T9" fmla="*/ 2147483647 h 3544"/>
              <a:gd name="T10" fmla="*/ 2147483647 w 3543"/>
              <a:gd name="T11" fmla="*/ 2147483647 h 3544"/>
              <a:gd name="T12" fmla="*/ 2147483647 w 3543"/>
              <a:gd name="T13" fmla="*/ 2147483647 h 3544"/>
              <a:gd name="T14" fmla="*/ 2147483647 w 3543"/>
              <a:gd name="T15" fmla="*/ 2147483647 h 3544"/>
              <a:gd name="T16" fmla="*/ 2147483647 w 3543"/>
              <a:gd name="T17" fmla="*/ 2147483647 h 3544"/>
              <a:gd name="T18" fmla="*/ 2147483647 w 3543"/>
              <a:gd name="T19" fmla="*/ 2147483647 h 3544"/>
              <a:gd name="T20" fmla="*/ 2147483647 w 3543"/>
              <a:gd name="T21" fmla="*/ 2147483647 h 3544"/>
              <a:gd name="T22" fmla="*/ 2147483647 w 3543"/>
              <a:gd name="T23" fmla="*/ 2147483647 h 3544"/>
              <a:gd name="T24" fmla="*/ 2147483647 w 3543"/>
              <a:gd name="T25" fmla="*/ 2147483647 h 3544"/>
              <a:gd name="T26" fmla="*/ 2147483647 w 3543"/>
              <a:gd name="T27" fmla="*/ 2147483647 h 3544"/>
              <a:gd name="T28" fmla="*/ 2147483647 w 3543"/>
              <a:gd name="T29" fmla="*/ 2147483647 h 3544"/>
              <a:gd name="T30" fmla="*/ 2147483647 w 3543"/>
              <a:gd name="T31" fmla="*/ 2147483647 h 3544"/>
              <a:gd name="T32" fmla="*/ 2147483647 w 3543"/>
              <a:gd name="T33" fmla="*/ 2147483647 h 3544"/>
              <a:gd name="T34" fmla="*/ 2147483647 w 3543"/>
              <a:gd name="T35" fmla="*/ 2147483647 h 3544"/>
              <a:gd name="T36" fmla="*/ 2147483647 w 3543"/>
              <a:gd name="T37" fmla="*/ 2147483647 h 3544"/>
              <a:gd name="T38" fmla="*/ 2147483647 w 3543"/>
              <a:gd name="T39" fmla="*/ 2147483647 h 3544"/>
              <a:gd name="T40" fmla="*/ 2147483647 w 3543"/>
              <a:gd name="T41" fmla="*/ 2147483647 h 3544"/>
              <a:gd name="T42" fmla="*/ 2147483647 w 3543"/>
              <a:gd name="T43" fmla="*/ 2147483647 h 3544"/>
              <a:gd name="T44" fmla="*/ 2147483647 w 3543"/>
              <a:gd name="T45" fmla="*/ 2147483647 h 3544"/>
              <a:gd name="T46" fmla="*/ 2147483647 w 3543"/>
              <a:gd name="T47" fmla="*/ 2147483647 h 3544"/>
              <a:gd name="T48" fmla="*/ 2147483647 w 3543"/>
              <a:gd name="T49" fmla="*/ 2147483647 h 3544"/>
              <a:gd name="T50" fmla="*/ 2147483647 w 3543"/>
              <a:gd name="T51" fmla="*/ 2147483647 h 3544"/>
              <a:gd name="T52" fmla="*/ 2147483647 w 3543"/>
              <a:gd name="T53" fmla="*/ 2147483647 h 3544"/>
              <a:gd name="T54" fmla="*/ 2147483647 w 3543"/>
              <a:gd name="T55" fmla="*/ 2147483647 h 3544"/>
              <a:gd name="T56" fmla="*/ 2147483647 w 3543"/>
              <a:gd name="T57" fmla="*/ 2147483647 h 3544"/>
              <a:gd name="T58" fmla="*/ 2147483647 w 3543"/>
              <a:gd name="T59" fmla="*/ 2147483647 h 3544"/>
              <a:gd name="T60" fmla="*/ 2147483647 w 3543"/>
              <a:gd name="T61" fmla="*/ 2147483647 h 3544"/>
              <a:gd name="T62" fmla="*/ 2147483647 w 3543"/>
              <a:gd name="T63" fmla="*/ 2147483647 h 3544"/>
              <a:gd name="T64" fmla="*/ 2147483647 w 3543"/>
              <a:gd name="T65" fmla="*/ 2147483647 h 3544"/>
              <a:gd name="T66" fmla="*/ 2147483647 w 3543"/>
              <a:gd name="T67" fmla="*/ 2147483647 h 3544"/>
              <a:gd name="T68" fmla="*/ 2147483647 w 3543"/>
              <a:gd name="T69" fmla="*/ 2147483647 h 3544"/>
              <a:gd name="T70" fmla="*/ 2147483647 w 3543"/>
              <a:gd name="T71" fmla="*/ 2147483647 h 3544"/>
              <a:gd name="T72" fmla="*/ 2147483647 w 3543"/>
              <a:gd name="T73" fmla="*/ 2147483647 h 3544"/>
              <a:gd name="T74" fmla="*/ 2147483647 w 3543"/>
              <a:gd name="T75" fmla="*/ 2147483647 h 3544"/>
              <a:gd name="T76" fmla="*/ 2147483647 w 3543"/>
              <a:gd name="T77" fmla="*/ 2147483647 h 3544"/>
              <a:gd name="T78" fmla="*/ 2147483647 w 3543"/>
              <a:gd name="T79" fmla="*/ 2147483647 h 3544"/>
              <a:gd name="T80" fmla="*/ 2147483647 w 3543"/>
              <a:gd name="T81" fmla="*/ 2147483647 h 3544"/>
              <a:gd name="T82" fmla="*/ 2147483647 w 3543"/>
              <a:gd name="T83" fmla="*/ 2147483647 h 3544"/>
              <a:gd name="T84" fmla="*/ 2147483647 w 3543"/>
              <a:gd name="T85" fmla="*/ 2147483647 h 3544"/>
              <a:gd name="T86" fmla="*/ 2147483647 w 3543"/>
              <a:gd name="T87" fmla="*/ 2147483647 h 3544"/>
              <a:gd name="T88" fmla="*/ 2147483647 w 3543"/>
              <a:gd name="T89" fmla="*/ 2147483647 h 3544"/>
              <a:gd name="T90" fmla="*/ 2147483647 w 3543"/>
              <a:gd name="T91" fmla="*/ 2147483647 h 3544"/>
              <a:gd name="T92" fmla="*/ 2147483647 w 3543"/>
              <a:gd name="T93" fmla="*/ 2147483647 h 3544"/>
              <a:gd name="T94" fmla="*/ 2147483647 w 3543"/>
              <a:gd name="T95" fmla="*/ 2147483647 h 3544"/>
              <a:gd name="T96" fmla="*/ 2147483647 w 3543"/>
              <a:gd name="T97" fmla="*/ 2147483647 h 3544"/>
              <a:gd name="T98" fmla="*/ 2147483647 w 3543"/>
              <a:gd name="T99" fmla="*/ 2147483647 h 3544"/>
              <a:gd name="T100" fmla="*/ 2147483647 w 3543"/>
              <a:gd name="T101" fmla="*/ 2147483647 h 3544"/>
              <a:gd name="T102" fmla="*/ 2147483647 w 3543"/>
              <a:gd name="T103" fmla="*/ 2147483647 h 3544"/>
              <a:gd name="T104" fmla="*/ 2147483647 w 3543"/>
              <a:gd name="T105" fmla="*/ 2147483647 h 3544"/>
              <a:gd name="T106" fmla="*/ 2147483647 w 3543"/>
              <a:gd name="T107" fmla="*/ 2147483647 h 3544"/>
              <a:gd name="T108" fmla="*/ 2147483647 w 3543"/>
              <a:gd name="T109" fmla="*/ 2147483647 h 3544"/>
              <a:gd name="T110" fmla="*/ 2147483647 w 3543"/>
              <a:gd name="T111" fmla="*/ 2147483647 h 3544"/>
              <a:gd name="T112" fmla="*/ 2147483647 w 3543"/>
              <a:gd name="T113" fmla="*/ 2147483647 h 3544"/>
              <a:gd name="T114" fmla="*/ 2147483647 w 3543"/>
              <a:gd name="T115" fmla="*/ 2147483647 h 3544"/>
              <a:gd name="T116" fmla="*/ 2147483647 w 3543"/>
              <a:gd name="T117" fmla="*/ 2147483647 h 3544"/>
              <a:gd name="T118" fmla="*/ 2147483647 w 3543"/>
              <a:gd name="T119" fmla="*/ 2147483647 h 3544"/>
              <a:gd name="T120" fmla="*/ 2147483647 w 3543"/>
              <a:gd name="T121" fmla="*/ 2147483647 h 354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543" h="3544">
                <a:moveTo>
                  <a:pt x="1771" y="172"/>
                </a:moveTo>
                <a:cubicBezTo>
                  <a:pt x="2655" y="172"/>
                  <a:pt x="3372" y="888"/>
                  <a:pt x="3372" y="1772"/>
                </a:cubicBezTo>
                <a:cubicBezTo>
                  <a:pt x="3372" y="2655"/>
                  <a:pt x="2655" y="3372"/>
                  <a:pt x="1771" y="3372"/>
                </a:cubicBezTo>
                <a:cubicBezTo>
                  <a:pt x="888" y="3372"/>
                  <a:pt x="171" y="2655"/>
                  <a:pt x="171" y="1772"/>
                </a:cubicBezTo>
                <a:cubicBezTo>
                  <a:pt x="171" y="888"/>
                  <a:pt x="888" y="172"/>
                  <a:pt x="1771" y="172"/>
                </a:cubicBezTo>
                <a:close/>
                <a:moveTo>
                  <a:pt x="1771" y="0"/>
                </a:moveTo>
                <a:cubicBezTo>
                  <a:pt x="2750" y="0"/>
                  <a:pt x="3543" y="793"/>
                  <a:pt x="3543" y="1772"/>
                </a:cubicBezTo>
                <a:cubicBezTo>
                  <a:pt x="3543" y="2750"/>
                  <a:pt x="2750" y="3544"/>
                  <a:pt x="1771" y="3544"/>
                </a:cubicBezTo>
                <a:cubicBezTo>
                  <a:pt x="793" y="3544"/>
                  <a:pt x="0" y="2750"/>
                  <a:pt x="0" y="1772"/>
                </a:cubicBezTo>
                <a:cubicBezTo>
                  <a:pt x="0" y="793"/>
                  <a:pt x="793" y="0"/>
                  <a:pt x="1771" y="0"/>
                </a:cubicBezTo>
                <a:close/>
                <a:moveTo>
                  <a:pt x="2137" y="996"/>
                </a:moveTo>
                <a:cubicBezTo>
                  <a:pt x="2137" y="997"/>
                  <a:pt x="2137" y="998"/>
                  <a:pt x="2137" y="999"/>
                </a:cubicBezTo>
                <a:cubicBezTo>
                  <a:pt x="2137" y="1002"/>
                  <a:pt x="2138" y="1005"/>
                  <a:pt x="2138" y="1008"/>
                </a:cubicBezTo>
                <a:cubicBezTo>
                  <a:pt x="2138" y="1010"/>
                  <a:pt x="2138" y="1011"/>
                  <a:pt x="2138" y="1012"/>
                </a:cubicBezTo>
                <a:cubicBezTo>
                  <a:pt x="2138" y="1016"/>
                  <a:pt x="2139" y="1020"/>
                  <a:pt x="2139" y="1024"/>
                </a:cubicBezTo>
                <a:cubicBezTo>
                  <a:pt x="2139" y="1025"/>
                  <a:pt x="2139" y="1025"/>
                  <a:pt x="2139" y="1025"/>
                </a:cubicBezTo>
                <a:cubicBezTo>
                  <a:pt x="2139" y="1029"/>
                  <a:pt x="2139" y="1033"/>
                  <a:pt x="2138" y="1036"/>
                </a:cubicBezTo>
                <a:cubicBezTo>
                  <a:pt x="2138" y="1038"/>
                  <a:pt x="2138" y="1039"/>
                  <a:pt x="2138" y="1040"/>
                </a:cubicBezTo>
                <a:cubicBezTo>
                  <a:pt x="2138" y="1043"/>
                  <a:pt x="2138" y="1046"/>
                  <a:pt x="2138" y="1049"/>
                </a:cubicBezTo>
                <a:cubicBezTo>
                  <a:pt x="2138" y="1050"/>
                  <a:pt x="2138" y="1051"/>
                  <a:pt x="2137" y="1053"/>
                </a:cubicBezTo>
                <a:cubicBezTo>
                  <a:pt x="2135" y="1073"/>
                  <a:pt x="2131" y="1093"/>
                  <a:pt x="2125" y="1113"/>
                </a:cubicBezTo>
                <a:cubicBezTo>
                  <a:pt x="2124" y="1116"/>
                  <a:pt x="2123" y="1118"/>
                  <a:pt x="2122" y="1121"/>
                </a:cubicBezTo>
                <a:cubicBezTo>
                  <a:pt x="2122" y="1122"/>
                  <a:pt x="2121" y="1123"/>
                  <a:pt x="2121" y="1123"/>
                </a:cubicBezTo>
                <a:cubicBezTo>
                  <a:pt x="2120" y="1126"/>
                  <a:pt x="2119" y="1129"/>
                  <a:pt x="2118" y="1132"/>
                </a:cubicBezTo>
                <a:cubicBezTo>
                  <a:pt x="2118" y="1132"/>
                  <a:pt x="2118" y="1132"/>
                  <a:pt x="2117" y="1133"/>
                </a:cubicBezTo>
                <a:cubicBezTo>
                  <a:pt x="2114" y="1141"/>
                  <a:pt x="2109" y="1150"/>
                  <a:pt x="2105" y="1158"/>
                </a:cubicBezTo>
                <a:cubicBezTo>
                  <a:pt x="2105" y="1159"/>
                  <a:pt x="2104" y="1159"/>
                  <a:pt x="2104" y="1160"/>
                </a:cubicBezTo>
                <a:cubicBezTo>
                  <a:pt x="2103" y="1162"/>
                  <a:pt x="2101" y="1165"/>
                  <a:pt x="2100" y="1167"/>
                </a:cubicBezTo>
                <a:cubicBezTo>
                  <a:pt x="2099" y="1168"/>
                  <a:pt x="2099" y="1168"/>
                  <a:pt x="2099" y="1169"/>
                </a:cubicBezTo>
                <a:cubicBezTo>
                  <a:pt x="2092" y="1180"/>
                  <a:pt x="2085" y="1190"/>
                  <a:pt x="2076" y="1200"/>
                </a:cubicBezTo>
                <a:cubicBezTo>
                  <a:pt x="2076" y="1201"/>
                  <a:pt x="2076" y="1201"/>
                  <a:pt x="2075" y="1202"/>
                </a:cubicBezTo>
                <a:cubicBezTo>
                  <a:pt x="2073" y="1204"/>
                  <a:pt x="2071" y="1206"/>
                  <a:pt x="2069" y="1208"/>
                </a:cubicBezTo>
                <a:cubicBezTo>
                  <a:pt x="2069" y="1209"/>
                  <a:pt x="2069" y="1209"/>
                  <a:pt x="2068" y="1209"/>
                </a:cubicBezTo>
                <a:cubicBezTo>
                  <a:pt x="2062" y="1216"/>
                  <a:pt x="2055" y="1223"/>
                  <a:pt x="2048" y="1230"/>
                </a:cubicBezTo>
                <a:cubicBezTo>
                  <a:pt x="2048" y="1230"/>
                  <a:pt x="2047" y="1230"/>
                  <a:pt x="2047" y="1230"/>
                </a:cubicBezTo>
                <a:cubicBezTo>
                  <a:pt x="2045" y="1232"/>
                  <a:pt x="2043" y="1234"/>
                  <a:pt x="2040" y="1236"/>
                </a:cubicBezTo>
                <a:cubicBezTo>
                  <a:pt x="2040" y="1237"/>
                  <a:pt x="2039" y="1237"/>
                  <a:pt x="2039" y="1237"/>
                </a:cubicBezTo>
                <a:cubicBezTo>
                  <a:pt x="2036" y="1239"/>
                  <a:pt x="2034" y="1241"/>
                  <a:pt x="2032" y="1243"/>
                </a:cubicBezTo>
                <a:cubicBezTo>
                  <a:pt x="2018" y="1253"/>
                  <a:pt x="2004" y="1262"/>
                  <a:pt x="1989" y="1270"/>
                </a:cubicBezTo>
                <a:cubicBezTo>
                  <a:pt x="1986" y="1271"/>
                  <a:pt x="1982" y="1273"/>
                  <a:pt x="1979" y="1274"/>
                </a:cubicBezTo>
                <a:cubicBezTo>
                  <a:pt x="1978" y="1275"/>
                  <a:pt x="1976" y="1276"/>
                  <a:pt x="1975" y="1276"/>
                </a:cubicBezTo>
                <a:cubicBezTo>
                  <a:pt x="1973" y="1277"/>
                  <a:pt x="1970" y="1278"/>
                  <a:pt x="1968" y="1279"/>
                </a:cubicBezTo>
                <a:cubicBezTo>
                  <a:pt x="1966" y="1280"/>
                  <a:pt x="1965" y="1280"/>
                  <a:pt x="1964" y="1281"/>
                </a:cubicBezTo>
                <a:cubicBezTo>
                  <a:pt x="1960" y="1282"/>
                  <a:pt x="1957" y="1283"/>
                  <a:pt x="1953" y="1284"/>
                </a:cubicBezTo>
                <a:cubicBezTo>
                  <a:pt x="1953" y="1285"/>
                  <a:pt x="1953" y="1285"/>
                  <a:pt x="1952" y="1285"/>
                </a:cubicBezTo>
                <a:cubicBezTo>
                  <a:pt x="1948" y="1286"/>
                  <a:pt x="1945" y="1287"/>
                  <a:pt x="1941" y="1288"/>
                </a:cubicBezTo>
                <a:cubicBezTo>
                  <a:pt x="1939" y="1289"/>
                  <a:pt x="1938" y="1289"/>
                  <a:pt x="1937" y="1289"/>
                </a:cubicBezTo>
                <a:cubicBezTo>
                  <a:pt x="1934" y="1290"/>
                  <a:pt x="1931" y="1291"/>
                  <a:pt x="1928" y="1291"/>
                </a:cubicBezTo>
                <a:cubicBezTo>
                  <a:pt x="1927" y="1292"/>
                  <a:pt x="1926" y="1292"/>
                  <a:pt x="1925" y="1292"/>
                </a:cubicBezTo>
                <a:cubicBezTo>
                  <a:pt x="1920" y="1293"/>
                  <a:pt x="1916" y="1294"/>
                  <a:pt x="1912" y="1295"/>
                </a:cubicBezTo>
                <a:cubicBezTo>
                  <a:pt x="1908" y="1295"/>
                  <a:pt x="1904" y="1296"/>
                  <a:pt x="1900" y="1296"/>
                </a:cubicBezTo>
                <a:cubicBezTo>
                  <a:pt x="1899" y="1296"/>
                  <a:pt x="1897" y="1297"/>
                  <a:pt x="1896" y="1297"/>
                </a:cubicBezTo>
                <a:cubicBezTo>
                  <a:pt x="1893" y="1297"/>
                  <a:pt x="1890" y="1297"/>
                  <a:pt x="1887" y="1298"/>
                </a:cubicBezTo>
                <a:cubicBezTo>
                  <a:pt x="1886" y="1298"/>
                  <a:pt x="1885" y="1298"/>
                  <a:pt x="1883" y="1298"/>
                </a:cubicBezTo>
                <a:cubicBezTo>
                  <a:pt x="1879" y="1298"/>
                  <a:pt x="1875" y="1298"/>
                  <a:pt x="1871" y="1298"/>
                </a:cubicBezTo>
                <a:cubicBezTo>
                  <a:pt x="1871" y="1298"/>
                  <a:pt x="1870" y="1298"/>
                  <a:pt x="1870" y="1298"/>
                </a:cubicBezTo>
                <a:cubicBezTo>
                  <a:pt x="1866" y="1298"/>
                  <a:pt x="1863" y="1298"/>
                  <a:pt x="1859" y="1298"/>
                </a:cubicBezTo>
                <a:cubicBezTo>
                  <a:pt x="1858" y="1298"/>
                  <a:pt x="1856" y="1298"/>
                  <a:pt x="1855" y="1298"/>
                </a:cubicBezTo>
                <a:cubicBezTo>
                  <a:pt x="1852" y="1298"/>
                  <a:pt x="1849" y="1298"/>
                  <a:pt x="1847" y="1297"/>
                </a:cubicBezTo>
                <a:cubicBezTo>
                  <a:pt x="1845" y="1297"/>
                  <a:pt x="1844" y="1297"/>
                  <a:pt x="1843" y="1297"/>
                </a:cubicBezTo>
                <a:cubicBezTo>
                  <a:pt x="1839" y="1297"/>
                  <a:pt x="1835" y="1296"/>
                  <a:pt x="1831" y="1296"/>
                </a:cubicBezTo>
                <a:cubicBezTo>
                  <a:pt x="1815" y="1294"/>
                  <a:pt x="1798" y="1290"/>
                  <a:pt x="1783" y="1284"/>
                </a:cubicBezTo>
                <a:cubicBezTo>
                  <a:pt x="1780" y="1284"/>
                  <a:pt x="1777" y="1283"/>
                  <a:pt x="1774" y="1282"/>
                </a:cubicBezTo>
                <a:cubicBezTo>
                  <a:pt x="1774" y="1281"/>
                  <a:pt x="1773" y="1281"/>
                  <a:pt x="1772" y="1281"/>
                </a:cubicBezTo>
                <a:cubicBezTo>
                  <a:pt x="1769" y="1280"/>
                  <a:pt x="1767" y="1279"/>
                  <a:pt x="1764" y="1277"/>
                </a:cubicBezTo>
                <a:cubicBezTo>
                  <a:pt x="1763" y="1277"/>
                  <a:pt x="1763" y="1277"/>
                  <a:pt x="1763" y="1277"/>
                </a:cubicBezTo>
                <a:cubicBezTo>
                  <a:pt x="1754" y="1273"/>
                  <a:pt x="1745" y="1269"/>
                  <a:pt x="1737" y="1265"/>
                </a:cubicBezTo>
                <a:cubicBezTo>
                  <a:pt x="1737" y="1264"/>
                  <a:pt x="1736" y="1264"/>
                  <a:pt x="1736" y="1264"/>
                </a:cubicBezTo>
                <a:cubicBezTo>
                  <a:pt x="1733" y="1262"/>
                  <a:pt x="1731" y="1261"/>
                  <a:pt x="1728" y="1259"/>
                </a:cubicBezTo>
                <a:cubicBezTo>
                  <a:pt x="1728" y="1259"/>
                  <a:pt x="1727" y="1259"/>
                  <a:pt x="1726" y="1258"/>
                </a:cubicBezTo>
                <a:cubicBezTo>
                  <a:pt x="1716" y="1252"/>
                  <a:pt x="1705" y="1244"/>
                  <a:pt x="1695" y="1236"/>
                </a:cubicBezTo>
                <a:cubicBezTo>
                  <a:pt x="1695" y="1236"/>
                  <a:pt x="1694" y="1235"/>
                  <a:pt x="1694" y="1235"/>
                </a:cubicBezTo>
                <a:cubicBezTo>
                  <a:pt x="1691" y="1233"/>
                  <a:pt x="1689" y="1231"/>
                  <a:pt x="1687" y="1229"/>
                </a:cubicBezTo>
                <a:cubicBezTo>
                  <a:pt x="1687" y="1229"/>
                  <a:pt x="1686" y="1228"/>
                  <a:pt x="1686" y="1228"/>
                </a:cubicBezTo>
                <a:cubicBezTo>
                  <a:pt x="1679" y="1222"/>
                  <a:pt x="1672" y="1215"/>
                  <a:pt x="1666" y="1208"/>
                </a:cubicBezTo>
                <a:cubicBezTo>
                  <a:pt x="1666" y="1207"/>
                  <a:pt x="1665" y="1207"/>
                  <a:pt x="1665" y="1207"/>
                </a:cubicBezTo>
                <a:cubicBezTo>
                  <a:pt x="1663" y="1205"/>
                  <a:pt x="1661" y="1202"/>
                  <a:pt x="1659" y="1200"/>
                </a:cubicBezTo>
                <a:cubicBezTo>
                  <a:pt x="1659" y="1200"/>
                  <a:pt x="1658" y="1199"/>
                  <a:pt x="1658" y="1198"/>
                </a:cubicBezTo>
                <a:cubicBezTo>
                  <a:pt x="1656" y="1196"/>
                  <a:pt x="1654" y="1194"/>
                  <a:pt x="1652" y="1191"/>
                </a:cubicBezTo>
                <a:cubicBezTo>
                  <a:pt x="1640" y="1175"/>
                  <a:pt x="1629" y="1158"/>
                  <a:pt x="1621" y="1139"/>
                </a:cubicBezTo>
                <a:cubicBezTo>
                  <a:pt x="1620" y="1137"/>
                  <a:pt x="1620" y="1136"/>
                  <a:pt x="1619" y="1135"/>
                </a:cubicBezTo>
                <a:cubicBezTo>
                  <a:pt x="1618" y="1132"/>
                  <a:pt x="1617" y="1130"/>
                  <a:pt x="1616" y="1127"/>
                </a:cubicBezTo>
                <a:cubicBezTo>
                  <a:pt x="1616" y="1126"/>
                  <a:pt x="1615" y="1125"/>
                  <a:pt x="1615" y="1123"/>
                </a:cubicBezTo>
                <a:cubicBezTo>
                  <a:pt x="1613" y="1120"/>
                  <a:pt x="1612" y="1117"/>
                  <a:pt x="1611" y="1113"/>
                </a:cubicBezTo>
                <a:cubicBezTo>
                  <a:pt x="1611" y="1113"/>
                  <a:pt x="1611" y="1112"/>
                  <a:pt x="1611" y="1112"/>
                </a:cubicBezTo>
                <a:cubicBezTo>
                  <a:pt x="1609" y="1108"/>
                  <a:pt x="1608" y="1104"/>
                  <a:pt x="1607" y="1100"/>
                </a:cubicBezTo>
                <a:cubicBezTo>
                  <a:pt x="1607" y="1099"/>
                  <a:pt x="1606" y="1098"/>
                  <a:pt x="1606" y="1097"/>
                </a:cubicBezTo>
                <a:cubicBezTo>
                  <a:pt x="1605" y="1094"/>
                  <a:pt x="1605" y="1091"/>
                  <a:pt x="1604" y="1088"/>
                </a:cubicBezTo>
                <a:cubicBezTo>
                  <a:pt x="1604" y="1087"/>
                  <a:pt x="1603" y="1086"/>
                  <a:pt x="1603" y="1084"/>
                </a:cubicBezTo>
                <a:cubicBezTo>
                  <a:pt x="1602" y="1080"/>
                  <a:pt x="1602" y="1076"/>
                  <a:pt x="1601" y="1072"/>
                </a:cubicBezTo>
                <a:cubicBezTo>
                  <a:pt x="1600" y="1068"/>
                  <a:pt x="1600" y="1064"/>
                  <a:pt x="1599" y="1060"/>
                </a:cubicBezTo>
                <a:cubicBezTo>
                  <a:pt x="1599" y="1058"/>
                  <a:pt x="1599" y="1057"/>
                  <a:pt x="1599" y="1056"/>
                </a:cubicBezTo>
                <a:cubicBezTo>
                  <a:pt x="1598" y="1053"/>
                  <a:pt x="1598" y="1050"/>
                  <a:pt x="1598" y="1047"/>
                </a:cubicBezTo>
                <a:cubicBezTo>
                  <a:pt x="1598" y="1046"/>
                  <a:pt x="1598" y="1044"/>
                  <a:pt x="1598" y="1043"/>
                </a:cubicBezTo>
                <a:cubicBezTo>
                  <a:pt x="1597" y="1039"/>
                  <a:pt x="1597" y="1035"/>
                  <a:pt x="1597" y="1031"/>
                </a:cubicBezTo>
                <a:cubicBezTo>
                  <a:pt x="1597" y="1031"/>
                  <a:pt x="1597" y="1030"/>
                  <a:pt x="1597" y="1030"/>
                </a:cubicBezTo>
                <a:cubicBezTo>
                  <a:pt x="1597" y="1026"/>
                  <a:pt x="1597" y="1022"/>
                  <a:pt x="1597" y="1019"/>
                </a:cubicBezTo>
                <a:cubicBezTo>
                  <a:pt x="1597" y="1018"/>
                  <a:pt x="1597" y="1016"/>
                  <a:pt x="1597" y="1015"/>
                </a:cubicBezTo>
                <a:cubicBezTo>
                  <a:pt x="1598" y="1012"/>
                  <a:pt x="1598" y="1009"/>
                  <a:pt x="1598" y="1007"/>
                </a:cubicBezTo>
                <a:cubicBezTo>
                  <a:pt x="1598" y="1005"/>
                  <a:pt x="1598" y="1004"/>
                  <a:pt x="1598" y="1002"/>
                </a:cubicBezTo>
                <a:cubicBezTo>
                  <a:pt x="1599" y="999"/>
                  <a:pt x="1599" y="995"/>
                  <a:pt x="1600" y="991"/>
                </a:cubicBezTo>
                <a:cubicBezTo>
                  <a:pt x="1600" y="991"/>
                  <a:pt x="1600" y="991"/>
                  <a:pt x="1600" y="991"/>
                </a:cubicBezTo>
                <a:cubicBezTo>
                  <a:pt x="1602" y="974"/>
                  <a:pt x="1606" y="958"/>
                  <a:pt x="1611" y="942"/>
                </a:cubicBezTo>
                <a:cubicBezTo>
                  <a:pt x="1612" y="940"/>
                  <a:pt x="1613" y="937"/>
                  <a:pt x="1614" y="934"/>
                </a:cubicBezTo>
                <a:cubicBezTo>
                  <a:pt x="1614" y="933"/>
                  <a:pt x="1614" y="933"/>
                  <a:pt x="1615" y="932"/>
                </a:cubicBezTo>
                <a:cubicBezTo>
                  <a:pt x="1616" y="929"/>
                  <a:pt x="1617" y="926"/>
                  <a:pt x="1618" y="924"/>
                </a:cubicBezTo>
                <a:cubicBezTo>
                  <a:pt x="1618" y="923"/>
                  <a:pt x="1618" y="923"/>
                  <a:pt x="1618" y="923"/>
                </a:cubicBezTo>
                <a:cubicBezTo>
                  <a:pt x="1622" y="914"/>
                  <a:pt x="1626" y="905"/>
                  <a:pt x="1631" y="897"/>
                </a:cubicBezTo>
                <a:cubicBezTo>
                  <a:pt x="1631" y="896"/>
                  <a:pt x="1631" y="896"/>
                  <a:pt x="1632" y="896"/>
                </a:cubicBezTo>
                <a:cubicBezTo>
                  <a:pt x="1633" y="893"/>
                  <a:pt x="1635" y="890"/>
                  <a:pt x="1636" y="888"/>
                </a:cubicBezTo>
                <a:cubicBezTo>
                  <a:pt x="1636" y="887"/>
                  <a:pt x="1637" y="887"/>
                  <a:pt x="1637" y="886"/>
                </a:cubicBezTo>
                <a:cubicBezTo>
                  <a:pt x="1644" y="875"/>
                  <a:pt x="1651" y="865"/>
                  <a:pt x="1659" y="855"/>
                </a:cubicBezTo>
                <a:cubicBezTo>
                  <a:pt x="1660" y="855"/>
                  <a:pt x="1660" y="854"/>
                  <a:pt x="1661" y="854"/>
                </a:cubicBezTo>
                <a:cubicBezTo>
                  <a:pt x="1662" y="851"/>
                  <a:pt x="1664" y="849"/>
                  <a:pt x="1666" y="847"/>
                </a:cubicBezTo>
                <a:cubicBezTo>
                  <a:pt x="1667" y="846"/>
                  <a:pt x="1667" y="846"/>
                  <a:pt x="1667" y="846"/>
                </a:cubicBezTo>
                <a:cubicBezTo>
                  <a:pt x="1674" y="839"/>
                  <a:pt x="1681" y="832"/>
                  <a:pt x="1688" y="825"/>
                </a:cubicBezTo>
                <a:cubicBezTo>
                  <a:pt x="1688" y="825"/>
                  <a:pt x="1688" y="825"/>
                  <a:pt x="1688" y="825"/>
                </a:cubicBezTo>
                <a:cubicBezTo>
                  <a:pt x="1691" y="823"/>
                  <a:pt x="1693" y="821"/>
                  <a:pt x="1695" y="819"/>
                </a:cubicBezTo>
                <a:cubicBezTo>
                  <a:pt x="1696" y="819"/>
                  <a:pt x="1696" y="818"/>
                  <a:pt x="1697" y="818"/>
                </a:cubicBezTo>
                <a:cubicBezTo>
                  <a:pt x="1699" y="816"/>
                  <a:pt x="1702" y="814"/>
                  <a:pt x="1704" y="812"/>
                </a:cubicBezTo>
                <a:cubicBezTo>
                  <a:pt x="1717" y="802"/>
                  <a:pt x="1731" y="793"/>
                  <a:pt x="1746" y="786"/>
                </a:cubicBezTo>
                <a:cubicBezTo>
                  <a:pt x="1750" y="784"/>
                  <a:pt x="1753" y="782"/>
                  <a:pt x="1757" y="781"/>
                </a:cubicBezTo>
                <a:cubicBezTo>
                  <a:pt x="1758" y="780"/>
                  <a:pt x="1759" y="780"/>
                  <a:pt x="1761" y="779"/>
                </a:cubicBezTo>
                <a:cubicBezTo>
                  <a:pt x="1763" y="778"/>
                  <a:pt x="1766" y="777"/>
                  <a:pt x="1768" y="776"/>
                </a:cubicBezTo>
                <a:cubicBezTo>
                  <a:pt x="1769" y="775"/>
                  <a:pt x="1771" y="775"/>
                  <a:pt x="1772" y="774"/>
                </a:cubicBezTo>
                <a:cubicBezTo>
                  <a:pt x="1775" y="773"/>
                  <a:pt x="1779" y="772"/>
                  <a:pt x="1782" y="771"/>
                </a:cubicBezTo>
                <a:cubicBezTo>
                  <a:pt x="1783" y="771"/>
                  <a:pt x="1783" y="770"/>
                  <a:pt x="1783" y="770"/>
                </a:cubicBezTo>
                <a:cubicBezTo>
                  <a:pt x="1787" y="769"/>
                  <a:pt x="1791" y="768"/>
                  <a:pt x="1795" y="767"/>
                </a:cubicBezTo>
                <a:cubicBezTo>
                  <a:pt x="1796" y="767"/>
                  <a:pt x="1797" y="766"/>
                  <a:pt x="1799" y="766"/>
                </a:cubicBezTo>
                <a:cubicBezTo>
                  <a:pt x="1802" y="765"/>
                  <a:pt x="1805" y="764"/>
                  <a:pt x="1807" y="764"/>
                </a:cubicBezTo>
                <a:cubicBezTo>
                  <a:pt x="1809" y="763"/>
                  <a:pt x="1810" y="763"/>
                  <a:pt x="1811" y="763"/>
                </a:cubicBezTo>
                <a:cubicBezTo>
                  <a:pt x="1815" y="762"/>
                  <a:pt x="1819" y="761"/>
                  <a:pt x="1823" y="761"/>
                </a:cubicBezTo>
                <a:cubicBezTo>
                  <a:pt x="1828" y="760"/>
                  <a:pt x="1832" y="759"/>
                  <a:pt x="1836" y="759"/>
                </a:cubicBezTo>
                <a:cubicBezTo>
                  <a:pt x="1837" y="759"/>
                  <a:pt x="1838" y="759"/>
                  <a:pt x="1840" y="758"/>
                </a:cubicBezTo>
                <a:cubicBezTo>
                  <a:pt x="1843" y="758"/>
                  <a:pt x="1846" y="758"/>
                  <a:pt x="1849" y="758"/>
                </a:cubicBezTo>
                <a:cubicBezTo>
                  <a:pt x="1850" y="758"/>
                  <a:pt x="1851" y="757"/>
                  <a:pt x="1852" y="757"/>
                </a:cubicBezTo>
                <a:cubicBezTo>
                  <a:pt x="1856" y="757"/>
                  <a:pt x="1860" y="757"/>
                  <a:pt x="1864" y="757"/>
                </a:cubicBezTo>
                <a:cubicBezTo>
                  <a:pt x="1865" y="757"/>
                  <a:pt x="1865" y="757"/>
                  <a:pt x="1866" y="757"/>
                </a:cubicBezTo>
                <a:cubicBezTo>
                  <a:pt x="1869" y="757"/>
                  <a:pt x="1873" y="757"/>
                  <a:pt x="1876" y="757"/>
                </a:cubicBezTo>
                <a:cubicBezTo>
                  <a:pt x="1878" y="757"/>
                  <a:pt x="1879" y="757"/>
                  <a:pt x="1881" y="757"/>
                </a:cubicBezTo>
                <a:cubicBezTo>
                  <a:pt x="1883" y="757"/>
                  <a:pt x="1886" y="757"/>
                  <a:pt x="1889" y="758"/>
                </a:cubicBezTo>
                <a:cubicBezTo>
                  <a:pt x="1890" y="758"/>
                  <a:pt x="1892" y="758"/>
                  <a:pt x="1893" y="758"/>
                </a:cubicBezTo>
                <a:cubicBezTo>
                  <a:pt x="1897" y="758"/>
                  <a:pt x="1901" y="759"/>
                  <a:pt x="1904" y="759"/>
                </a:cubicBezTo>
                <a:lnTo>
                  <a:pt x="1905" y="759"/>
                </a:lnTo>
                <a:cubicBezTo>
                  <a:pt x="1921" y="761"/>
                  <a:pt x="1937" y="765"/>
                  <a:pt x="1953" y="771"/>
                </a:cubicBezTo>
                <a:cubicBezTo>
                  <a:pt x="1956" y="772"/>
                  <a:pt x="1959" y="773"/>
                  <a:pt x="1962" y="774"/>
                </a:cubicBezTo>
                <a:cubicBezTo>
                  <a:pt x="1962" y="774"/>
                  <a:pt x="1963" y="774"/>
                  <a:pt x="1964" y="774"/>
                </a:cubicBezTo>
                <a:cubicBezTo>
                  <a:pt x="1966" y="775"/>
                  <a:pt x="1969" y="776"/>
                  <a:pt x="1972" y="778"/>
                </a:cubicBezTo>
                <a:cubicBezTo>
                  <a:pt x="1972" y="778"/>
                  <a:pt x="1973" y="778"/>
                  <a:pt x="1973" y="778"/>
                </a:cubicBezTo>
                <a:cubicBezTo>
                  <a:pt x="1982" y="782"/>
                  <a:pt x="1990" y="786"/>
                  <a:pt x="1999" y="791"/>
                </a:cubicBezTo>
                <a:cubicBezTo>
                  <a:pt x="1999" y="791"/>
                  <a:pt x="2000" y="791"/>
                  <a:pt x="2000" y="791"/>
                </a:cubicBezTo>
                <a:cubicBezTo>
                  <a:pt x="2002" y="793"/>
                  <a:pt x="2005" y="794"/>
                  <a:pt x="2008" y="796"/>
                </a:cubicBezTo>
                <a:cubicBezTo>
                  <a:pt x="2008" y="796"/>
                  <a:pt x="2009" y="796"/>
                  <a:pt x="2009" y="797"/>
                </a:cubicBezTo>
                <a:cubicBezTo>
                  <a:pt x="2020" y="803"/>
                  <a:pt x="2031" y="811"/>
                  <a:pt x="2040" y="819"/>
                </a:cubicBezTo>
                <a:cubicBezTo>
                  <a:pt x="2041" y="819"/>
                  <a:pt x="2041" y="820"/>
                  <a:pt x="2042" y="820"/>
                </a:cubicBezTo>
                <a:cubicBezTo>
                  <a:pt x="2044" y="822"/>
                  <a:pt x="2046" y="824"/>
                  <a:pt x="2049" y="826"/>
                </a:cubicBezTo>
                <a:cubicBezTo>
                  <a:pt x="2049" y="826"/>
                  <a:pt x="2049" y="827"/>
                  <a:pt x="2050" y="827"/>
                </a:cubicBezTo>
                <a:cubicBezTo>
                  <a:pt x="2057" y="834"/>
                  <a:pt x="2063" y="840"/>
                  <a:pt x="2070" y="847"/>
                </a:cubicBezTo>
                <a:cubicBezTo>
                  <a:pt x="2070" y="848"/>
                  <a:pt x="2070" y="848"/>
                  <a:pt x="2071" y="848"/>
                </a:cubicBezTo>
                <a:cubicBezTo>
                  <a:pt x="2073" y="851"/>
                  <a:pt x="2075" y="853"/>
                  <a:pt x="2076" y="855"/>
                </a:cubicBezTo>
                <a:cubicBezTo>
                  <a:pt x="2077" y="856"/>
                  <a:pt x="2077" y="856"/>
                  <a:pt x="2078" y="857"/>
                </a:cubicBezTo>
                <a:cubicBezTo>
                  <a:pt x="2080" y="859"/>
                  <a:pt x="2082" y="861"/>
                  <a:pt x="2083" y="864"/>
                </a:cubicBezTo>
                <a:cubicBezTo>
                  <a:pt x="2093" y="877"/>
                  <a:pt x="2102" y="891"/>
                  <a:pt x="2110" y="906"/>
                </a:cubicBezTo>
                <a:cubicBezTo>
                  <a:pt x="2112" y="910"/>
                  <a:pt x="2113" y="913"/>
                  <a:pt x="2115" y="916"/>
                </a:cubicBezTo>
                <a:cubicBezTo>
                  <a:pt x="2115" y="918"/>
                  <a:pt x="2116" y="919"/>
                  <a:pt x="2116" y="920"/>
                </a:cubicBezTo>
                <a:cubicBezTo>
                  <a:pt x="2117" y="923"/>
                  <a:pt x="2118" y="925"/>
                  <a:pt x="2120" y="928"/>
                </a:cubicBezTo>
                <a:cubicBezTo>
                  <a:pt x="2120" y="929"/>
                  <a:pt x="2121" y="930"/>
                  <a:pt x="2121" y="932"/>
                </a:cubicBezTo>
                <a:cubicBezTo>
                  <a:pt x="2122" y="935"/>
                  <a:pt x="2124" y="938"/>
                  <a:pt x="2125" y="942"/>
                </a:cubicBezTo>
                <a:cubicBezTo>
                  <a:pt x="2125" y="942"/>
                  <a:pt x="2125" y="943"/>
                  <a:pt x="2125" y="943"/>
                </a:cubicBezTo>
                <a:cubicBezTo>
                  <a:pt x="2126" y="947"/>
                  <a:pt x="2128" y="951"/>
                  <a:pt x="2129" y="955"/>
                </a:cubicBezTo>
                <a:lnTo>
                  <a:pt x="2130" y="958"/>
                </a:lnTo>
                <a:cubicBezTo>
                  <a:pt x="2130" y="961"/>
                  <a:pt x="2131" y="964"/>
                  <a:pt x="2132" y="967"/>
                </a:cubicBezTo>
                <a:cubicBezTo>
                  <a:pt x="2132" y="968"/>
                  <a:pt x="2132" y="970"/>
                  <a:pt x="2133" y="971"/>
                </a:cubicBezTo>
                <a:cubicBezTo>
                  <a:pt x="2133" y="975"/>
                  <a:pt x="2134" y="979"/>
                  <a:pt x="2135" y="983"/>
                </a:cubicBezTo>
                <a:cubicBezTo>
                  <a:pt x="2136" y="987"/>
                  <a:pt x="2136" y="991"/>
                  <a:pt x="2137" y="996"/>
                </a:cubicBezTo>
                <a:close/>
                <a:moveTo>
                  <a:pt x="2336" y="1031"/>
                </a:moveTo>
                <a:lnTo>
                  <a:pt x="2309" y="873"/>
                </a:lnTo>
                <a:lnTo>
                  <a:pt x="2218" y="888"/>
                </a:lnTo>
                <a:cubicBezTo>
                  <a:pt x="2201" y="846"/>
                  <a:pt x="2177" y="807"/>
                  <a:pt x="2147" y="775"/>
                </a:cubicBezTo>
                <a:lnTo>
                  <a:pt x="2201" y="699"/>
                </a:lnTo>
                <a:lnTo>
                  <a:pt x="2071" y="606"/>
                </a:lnTo>
                <a:lnTo>
                  <a:pt x="2017" y="681"/>
                </a:lnTo>
                <a:cubicBezTo>
                  <a:pt x="1976" y="664"/>
                  <a:pt x="1932" y="653"/>
                  <a:pt x="1886" y="651"/>
                </a:cubicBezTo>
                <a:lnTo>
                  <a:pt x="1871" y="560"/>
                </a:lnTo>
                <a:lnTo>
                  <a:pt x="1713" y="586"/>
                </a:lnTo>
                <a:lnTo>
                  <a:pt x="1728" y="677"/>
                </a:lnTo>
                <a:cubicBezTo>
                  <a:pt x="1686" y="694"/>
                  <a:pt x="1648" y="719"/>
                  <a:pt x="1615" y="748"/>
                </a:cubicBezTo>
                <a:lnTo>
                  <a:pt x="1539" y="694"/>
                </a:lnTo>
                <a:lnTo>
                  <a:pt x="1446" y="825"/>
                </a:lnTo>
                <a:lnTo>
                  <a:pt x="1522" y="879"/>
                </a:lnTo>
                <a:cubicBezTo>
                  <a:pt x="1504" y="919"/>
                  <a:pt x="1494" y="963"/>
                  <a:pt x="1491" y="1009"/>
                </a:cubicBezTo>
                <a:lnTo>
                  <a:pt x="1400" y="1024"/>
                </a:lnTo>
                <a:lnTo>
                  <a:pt x="1426" y="1182"/>
                </a:lnTo>
                <a:lnTo>
                  <a:pt x="1518" y="1167"/>
                </a:lnTo>
                <a:cubicBezTo>
                  <a:pt x="1535" y="1210"/>
                  <a:pt x="1559" y="1248"/>
                  <a:pt x="1589" y="1281"/>
                </a:cubicBezTo>
                <a:lnTo>
                  <a:pt x="1535" y="1356"/>
                </a:lnTo>
                <a:lnTo>
                  <a:pt x="1665" y="1449"/>
                </a:lnTo>
                <a:lnTo>
                  <a:pt x="1719" y="1374"/>
                </a:lnTo>
                <a:cubicBezTo>
                  <a:pt x="1760" y="1391"/>
                  <a:pt x="1804" y="1402"/>
                  <a:pt x="1849" y="1404"/>
                </a:cubicBezTo>
                <a:lnTo>
                  <a:pt x="1864" y="1495"/>
                </a:lnTo>
                <a:lnTo>
                  <a:pt x="2023" y="1469"/>
                </a:lnTo>
                <a:lnTo>
                  <a:pt x="2007" y="1378"/>
                </a:lnTo>
                <a:cubicBezTo>
                  <a:pt x="2050" y="1361"/>
                  <a:pt x="2088" y="1337"/>
                  <a:pt x="2121" y="1307"/>
                </a:cubicBezTo>
                <a:lnTo>
                  <a:pt x="2196" y="1361"/>
                </a:lnTo>
                <a:lnTo>
                  <a:pt x="2289" y="1230"/>
                </a:lnTo>
                <a:lnTo>
                  <a:pt x="2214" y="1176"/>
                </a:lnTo>
                <a:cubicBezTo>
                  <a:pt x="2232" y="1136"/>
                  <a:pt x="2242" y="1092"/>
                  <a:pt x="2244" y="1046"/>
                </a:cubicBezTo>
                <a:lnTo>
                  <a:pt x="2336" y="1031"/>
                </a:lnTo>
                <a:close/>
                <a:moveTo>
                  <a:pt x="1745" y="2133"/>
                </a:moveTo>
                <a:cubicBezTo>
                  <a:pt x="1745" y="2136"/>
                  <a:pt x="1745" y="2138"/>
                  <a:pt x="1744" y="2140"/>
                </a:cubicBezTo>
                <a:cubicBezTo>
                  <a:pt x="1743" y="2145"/>
                  <a:pt x="1743" y="2150"/>
                  <a:pt x="1741" y="2156"/>
                </a:cubicBezTo>
                <a:cubicBezTo>
                  <a:pt x="1741" y="2158"/>
                  <a:pt x="1741" y="2160"/>
                  <a:pt x="1740" y="2162"/>
                </a:cubicBezTo>
                <a:cubicBezTo>
                  <a:pt x="1739" y="2170"/>
                  <a:pt x="1738" y="2177"/>
                  <a:pt x="1736" y="2184"/>
                </a:cubicBezTo>
                <a:cubicBezTo>
                  <a:pt x="1736" y="2184"/>
                  <a:pt x="1735" y="2185"/>
                  <a:pt x="1735" y="2186"/>
                </a:cubicBezTo>
                <a:cubicBezTo>
                  <a:pt x="1734" y="2192"/>
                  <a:pt x="1732" y="2198"/>
                  <a:pt x="1730" y="2204"/>
                </a:cubicBezTo>
                <a:cubicBezTo>
                  <a:pt x="1730" y="2207"/>
                  <a:pt x="1729" y="2209"/>
                  <a:pt x="1728" y="2212"/>
                </a:cubicBezTo>
                <a:cubicBezTo>
                  <a:pt x="1727" y="2216"/>
                  <a:pt x="1725" y="2221"/>
                  <a:pt x="1724" y="2225"/>
                </a:cubicBezTo>
                <a:cubicBezTo>
                  <a:pt x="1723" y="2228"/>
                  <a:pt x="1722" y="2230"/>
                  <a:pt x="1721" y="2232"/>
                </a:cubicBezTo>
                <a:cubicBezTo>
                  <a:pt x="1709" y="2267"/>
                  <a:pt x="1692" y="2300"/>
                  <a:pt x="1673" y="2330"/>
                </a:cubicBezTo>
                <a:cubicBezTo>
                  <a:pt x="1670" y="2335"/>
                  <a:pt x="1667" y="2340"/>
                  <a:pt x="1664" y="2344"/>
                </a:cubicBezTo>
                <a:cubicBezTo>
                  <a:pt x="1663" y="2345"/>
                  <a:pt x="1662" y="2346"/>
                  <a:pt x="1662" y="2347"/>
                </a:cubicBezTo>
                <a:cubicBezTo>
                  <a:pt x="1659" y="2351"/>
                  <a:pt x="1655" y="2356"/>
                  <a:pt x="1652" y="2360"/>
                </a:cubicBezTo>
                <a:cubicBezTo>
                  <a:pt x="1652" y="2360"/>
                  <a:pt x="1651" y="2361"/>
                  <a:pt x="1651" y="2362"/>
                </a:cubicBezTo>
                <a:cubicBezTo>
                  <a:pt x="1641" y="2375"/>
                  <a:pt x="1630" y="2388"/>
                  <a:pt x="1618" y="2400"/>
                </a:cubicBezTo>
                <a:cubicBezTo>
                  <a:pt x="1617" y="2401"/>
                  <a:pt x="1617" y="2402"/>
                  <a:pt x="1616" y="2402"/>
                </a:cubicBezTo>
                <a:cubicBezTo>
                  <a:pt x="1613" y="2406"/>
                  <a:pt x="1609" y="2410"/>
                  <a:pt x="1605" y="2414"/>
                </a:cubicBezTo>
                <a:cubicBezTo>
                  <a:pt x="1604" y="2415"/>
                  <a:pt x="1603" y="2415"/>
                  <a:pt x="1603" y="2416"/>
                </a:cubicBezTo>
                <a:cubicBezTo>
                  <a:pt x="1586" y="2432"/>
                  <a:pt x="1569" y="2447"/>
                  <a:pt x="1550" y="2460"/>
                </a:cubicBezTo>
                <a:cubicBezTo>
                  <a:pt x="1549" y="2461"/>
                  <a:pt x="1548" y="2462"/>
                  <a:pt x="1547" y="2462"/>
                </a:cubicBezTo>
                <a:cubicBezTo>
                  <a:pt x="1543" y="2465"/>
                  <a:pt x="1539" y="2468"/>
                  <a:pt x="1534" y="2471"/>
                </a:cubicBezTo>
                <a:cubicBezTo>
                  <a:pt x="1534" y="2472"/>
                  <a:pt x="1533" y="2472"/>
                  <a:pt x="1532" y="2473"/>
                </a:cubicBezTo>
                <a:cubicBezTo>
                  <a:pt x="1518" y="2482"/>
                  <a:pt x="1503" y="2491"/>
                  <a:pt x="1488" y="2498"/>
                </a:cubicBezTo>
                <a:cubicBezTo>
                  <a:pt x="1488" y="2499"/>
                  <a:pt x="1487" y="2499"/>
                  <a:pt x="1486" y="2499"/>
                </a:cubicBezTo>
                <a:cubicBezTo>
                  <a:pt x="1482" y="2502"/>
                  <a:pt x="1477" y="2504"/>
                  <a:pt x="1472" y="2506"/>
                </a:cubicBezTo>
                <a:cubicBezTo>
                  <a:pt x="1471" y="2507"/>
                  <a:pt x="1470" y="2507"/>
                  <a:pt x="1469" y="2508"/>
                </a:cubicBezTo>
                <a:cubicBezTo>
                  <a:pt x="1464" y="2510"/>
                  <a:pt x="1459" y="2512"/>
                  <a:pt x="1454" y="2515"/>
                </a:cubicBezTo>
                <a:cubicBezTo>
                  <a:pt x="1427" y="2526"/>
                  <a:pt x="1398" y="2535"/>
                  <a:pt x="1369" y="2542"/>
                </a:cubicBezTo>
                <a:cubicBezTo>
                  <a:pt x="1362" y="2543"/>
                  <a:pt x="1356" y="2544"/>
                  <a:pt x="1349" y="2545"/>
                </a:cubicBezTo>
                <a:cubicBezTo>
                  <a:pt x="1347" y="2546"/>
                  <a:pt x="1344" y="2546"/>
                  <a:pt x="1342" y="2547"/>
                </a:cubicBezTo>
                <a:cubicBezTo>
                  <a:pt x="1337" y="2547"/>
                  <a:pt x="1332" y="2548"/>
                  <a:pt x="1327" y="2549"/>
                </a:cubicBezTo>
                <a:cubicBezTo>
                  <a:pt x="1325" y="2549"/>
                  <a:pt x="1322" y="2549"/>
                  <a:pt x="1320" y="2550"/>
                </a:cubicBezTo>
                <a:cubicBezTo>
                  <a:pt x="1313" y="2550"/>
                  <a:pt x="1307" y="2551"/>
                  <a:pt x="1300" y="2551"/>
                </a:cubicBezTo>
                <a:cubicBezTo>
                  <a:pt x="1300" y="2551"/>
                  <a:pt x="1299" y="2551"/>
                  <a:pt x="1298" y="2552"/>
                </a:cubicBezTo>
                <a:cubicBezTo>
                  <a:pt x="1291" y="2552"/>
                  <a:pt x="1284" y="2552"/>
                  <a:pt x="1277" y="2552"/>
                </a:cubicBezTo>
                <a:cubicBezTo>
                  <a:pt x="1274" y="2552"/>
                  <a:pt x="1272" y="2552"/>
                  <a:pt x="1270" y="2552"/>
                </a:cubicBezTo>
                <a:cubicBezTo>
                  <a:pt x="1264" y="2552"/>
                  <a:pt x="1259" y="2552"/>
                  <a:pt x="1254" y="2552"/>
                </a:cubicBezTo>
                <a:cubicBezTo>
                  <a:pt x="1252" y="2552"/>
                  <a:pt x="1249" y="2552"/>
                  <a:pt x="1247" y="2552"/>
                </a:cubicBezTo>
                <a:cubicBezTo>
                  <a:pt x="1240" y="2552"/>
                  <a:pt x="1232" y="2551"/>
                  <a:pt x="1225" y="2551"/>
                </a:cubicBezTo>
                <a:cubicBezTo>
                  <a:pt x="1217" y="2550"/>
                  <a:pt x="1210" y="2549"/>
                  <a:pt x="1203" y="2548"/>
                </a:cubicBezTo>
                <a:cubicBezTo>
                  <a:pt x="1200" y="2548"/>
                  <a:pt x="1198" y="2548"/>
                  <a:pt x="1196" y="2547"/>
                </a:cubicBezTo>
                <a:cubicBezTo>
                  <a:pt x="1191" y="2547"/>
                  <a:pt x="1185" y="2546"/>
                  <a:pt x="1180" y="2545"/>
                </a:cubicBezTo>
                <a:cubicBezTo>
                  <a:pt x="1178" y="2544"/>
                  <a:pt x="1176" y="2544"/>
                  <a:pt x="1173" y="2544"/>
                </a:cubicBezTo>
                <a:cubicBezTo>
                  <a:pt x="1166" y="2542"/>
                  <a:pt x="1159" y="2541"/>
                  <a:pt x="1152" y="2539"/>
                </a:cubicBezTo>
                <a:cubicBezTo>
                  <a:pt x="1152" y="2539"/>
                  <a:pt x="1151" y="2539"/>
                  <a:pt x="1150" y="2538"/>
                </a:cubicBezTo>
                <a:cubicBezTo>
                  <a:pt x="1144" y="2537"/>
                  <a:pt x="1138" y="2535"/>
                  <a:pt x="1131" y="2533"/>
                </a:cubicBezTo>
                <a:cubicBezTo>
                  <a:pt x="1129" y="2533"/>
                  <a:pt x="1127" y="2532"/>
                  <a:pt x="1124" y="2531"/>
                </a:cubicBezTo>
                <a:cubicBezTo>
                  <a:pt x="1120" y="2530"/>
                  <a:pt x="1115" y="2528"/>
                  <a:pt x="1110" y="2527"/>
                </a:cubicBezTo>
                <a:cubicBezTo>
                  <a:pt x="1108" y="2526"/>
                  <a:pt x="1106" y="2525"/>
                  <a:pt x="1103" y="2524"/>
                </a:cubicBezTo>
                <a:cubicBezTo>
                  <a:pt x="1097" y="2522"/>
                  <a:pt x="1090" y="2519"/>
                  <a:pt x="1084" y="2517"/>
                </a:cubicBezTo>
                <a:cubicBezTo>
                  <a:pt x="1056" y="2506"/>
                  <a:pt x="1030" y="2492"/>
                  <a:pt x="1005" y="2476"/>
                </a:cubicBezTo>
                <a:cubicBezTo>
                  <a:pt x="1001" y="2473"/>
                  <a:pt x="996" y="2470"/>
                  <a:pt x="992" y="2467"/>
                </a:cubicBezTo>
                <a:cubicBezTo>
                  <a:pt x="991" y="2466"/>
                  <a:pt x="990" y="2465"/>
                  <a:pt x="989" y="2465"/>
                </a:cubicBezTo>
                <a:cubicBezTo>
                  <a:pt x="984" y="2462"/>
                  <a:pt x="980" y="2458"/>
                  <a:pt x="976" y="2455"/>
                </a:cubicBezTo>
                <a:cubicBezTo>
                  <a:pt x="975" y="2455"/>
                  <a:pt x="975" y="2454"/>
                  <a:pt x="974" y="2454"/>
                </a:cubicBezTo>
                <a:cubicBezTo>
                  <a:pt x="961" y="2444"/>
                  <a:pt x="948" y="2433"/>
                  <a:pt x="935" y="2421"/>
                </a:cubicBezTo>
                <a:cubicBezTo>
                  <a:pt x="935" y="2421"/>
                  <a:pt x="934" y="2420"/>
                  <a:pt x="933" y="2419"/>
                </a:cubicBezTo>
                <a:cubicBezTo>
                  <a:pt x="930" y="2416"/>
                  <a:pt x="926" y="2412"/>
                  <a:pt x="922" y="2408"/>
                </a:cubicBezTo>
                <a:cubicBezTo>
                  <a:pt x="921" y="2407"/>
                  <a:pt x="920" y="2406"/>
                  <a:pt x="920" y="2405"/>
                </a:cubicBezTo>
                <a:cubicBezTo>
                  <a:pt x="904" y="2389"/>
                  <a:pt x="889" y="2372"/>
                  <a:pt x="876" y="2353"/>
                </a:cubicBezTo>
                <a:cubicBezTo>
                  <a:pt x="875" y="2352"/>
                  <a:pt x="874" y="2351"/>
                  <a:pt x="874" y="2350"/>
                </a:cubicBezTo>
                <a:cubicBezTo>
                  <a:pt x="870" y="2346"/>
                  <a:pt x="868" y="2342"/>
                  <a:pt x="865" y="2337"/>
                </a:cubicBezTo>
                <a:cubicBezTo>
                  <a:pt x="864" y="2337"/>
                  <a:pt x="864" y="2336"/>
                  <a:pt x="863" y="2335"/>
                </a:cubicBezTo>
                <a:cubicBezTo>
                  <a:pt x="854" y="2321"/>
                  <a:pt x="845" y="2306"/>
                  <a:pt x="837" y="2291"/>
                </a:cubicBezTo>
                <a:cubicBezTo>
                  <a:pt x="837" y="2291"/>
                  <a:pt x="837" y="2290"/>
                  <a:pt x="836" y="2289"/>
                </a:cubicBezTo>
                <a:cubicBezTo>
                  <a:pt x="834" y="2285"/>
                  <a:pt x="832" y="2280"/>
                  <a:pt x="829" y="2275"/>
                </a:cubicBezTo>
                <a:cubicBezTo>
                  <a:pt x="829" y="2274"/>
                  <a:pt x="828" y="2273"/>
                  <a:pt x="828" y="2272"/>
                </a:cubicBezTo>
                <a:cubicBezTo>
                  <a:pt x="825" y="2267"/>
                  <a:pt x="823" y="2262"/>
                  <a:pt x="821" y="2257"/>
                </a:cubicBezTo>
                <a:cubicBezTo>
                  <a:pt x="807" y="2224"/>
                  <a:pt x="797" y="2188"/>
                  <a:pt x="790" y="2152"/>
                </a:cubicBezTo>
                <a:cubicBezTo>
                  <a:pt x="790" y="2150"/>
                  <a:pt x="790" y="2147"/>
                  <a:pt x="789" y="2145"/>
                </a:cubicBezTo>
                <a:cubicBezTo>
                  <a:pt x="788" y="2140"/>
                  <a:pt x="788" y="2135"/>
                  <a:pt x="787" y="2130"/>
                </a:cubicBezTo>
                <a:cubicBezTo>
                  <a:pt x="787" y="2128"/>
                  <a:pt x="787" y="2125"/>
                  <a:pt x="786" y="2123"/>
                </a:cubicBezTo>
                <a:cubicBezTo>
                  <a:pt x="785" y="2116"/>
                  <a:pt x="785" y="2110"/>
                  <a:pt x="785" y="2104"/>
                </a:cubicBezTo>
                <a:cubicBezTo>
                  <a:pt x="785" y="2103"/>
                  <a:pt x="784" y="2102"/>
                  <a:pt x="784" y="2101"/>
                </a:cubicBezTo>
                <a:cubicBezTo>
                  <a:pt x="784" y="2094"/>
                  <a:pt x="784" y="2087"/>
                  <a:pt x="783" y="2080"/>
                </a:cubicBezTo>
                <a:cubicBezTo>
                  <a:pt x="783" y="2078"/>
                  <a:pt x="783" y="2075"/>
                  <a:pt x="783" y="2073"/>
                </a:cubicBezTo>
                <a:cubicBezTo>
                  <a:pt x="783" y="2068"/>
                  <a:pt x="783" y="2062"/>
                  <a:pt x="784" y="2057"/>
                </a:cubicBezTo>
                <a:cubicBezTo>
                  <a:pt x="784" y="2055"/>
                  <a:pt x="784" y="2052"/>
                  <a:pt x="784" y="2050"/>
                </a:cubicBezTo>
                <a:cubicBezTo>
                  <a:pt x="784" y="2043"/>
                  <a:pt x="785" y="2035"/>
                  <a:pt x="785" y="2028"/>
                </a:cubicBezTo>
                <a:cubicBezTo>
                  <a:pt x="786" y="2020"/>
                  <a:pt x="787" y="2013"/>
                  <a:pt x="788" y="2006"/>
                </a:cubicBezTo>
                <a:cubicBezTo>
                  <a:pt x="788" y="2003"/>
                  <a:pt x="788" y="2001"/>
                  <a:pt x="788" y="1999"/>
                </a:cubicBezTo>
                <a:cubicBezTo>
                  <a:pt x="789" y="1994"/>
                  <a:pt x="790" y="1988"/>
                  <a:pt x="791" y="1983"/>
                </a:cubicBezTo>
                <a:cubicBezTo>
                  <a:pt x="792" y="1981"/>
                  <a:pt x="792" y="1979"/>
                  <a:pt x="792" y="1976"/>
                </a:cubicBezTo>
                <a:cubicBezTo>
                  <a:pt x="794" y="1969"/>
                  <a:pt x="795" y="1962"/>
                  <a:pt x="797" y="1955"/>
                </a:cubicBezTo>
                <a:cubicBezTo>
                  <a:pt x="797" y="1955"/>
                  <a:pt x="797" y="1954"/>
                  <a:pt x="798" y="1953"/>
                </a:cubicBezTo>
                <a:cubicBezTo>
                  <a:pt x="799" y="1947"/>
                  <a:pt x="801" y="1941"/>
                  <a:pt x="802" y="1934"/>
                </a:cubicBezTo>
                <a:cubicBezTo>
                  <a:pt x="803" y="1932"/>
                  <a:pt x="804" y="1930"/>
                  <a:pt x="805" y="1927"/>
                </a:cubicBezTo>
                <a:cubicBezTo>
                  <a:pt x="806" y="1923"/>
                  <a:pt x="808" y="1918"/>
                  <a:pt x="809" y="1913"/>
                </a:cubicBezTo>
                <a:cubicBezTo>
                  <a:pt x="810" y="1911"/>
                  <a:pt x="811" y="1909"/>
                  <a:pt x="812" y="1906"/>
                </a:cubicBezTo>
                <a:cubicBezTo>
                  <a:pt x="814" y="1900"/>
                  <a:pt x="816" y="1894"/>
                  <a:pt x="819" y="1887"/>
                </a:cubicBezTo>
                <a:cubicBezTo>
                  <a:pt x="819" y="1887"/>
                  <a:pt x="819" y="1887"/>
                  <a:pt x="819" y="1887"/>
                </a:cubicBezTo>
                <a:cubicBezTo>
                  <a:pt x="830" y="1860"/>
                  <a:pt x="844" y="1833"/>
                  <a:pt x="860" y="1808"/>
                </a:cubicBezTo>
                <a:cubicBezTo>
                  <a:pt x="863" y="1804"/>
                  <a:pt x="866" y="1799"/>
                  <a:pt x="869" y="1795"/>
                </a:cubicBezTo>
                <a:cubicBezTo>
                  <a:pt x="870" y="1794"/>
                  <a:pt x="870" y="1793"/>
                  <a:pt x="871" y="1792"/>
                </a:cubicBezTo>
                <a:cubicBezTo>
                  <a:pt x="874" y="1788"/>
                  <a:pt x="877" y="1783"/>
                  <a:pt x="880" y="1779"/>
                </a:cubicBezTo>
                <a:cubicBezTo>
                  <a:pt x="881" y="1778"/>
                  <a:pt x="881" y="1778"/>
                  <a:pt x="882" y="1777"/>
                </a:cubicBezTo>
                <a:cubicBezTo>
                  <a:pt x="892" y="1764"/>
                  <a:pt x="903" y="1751"/>
                  <a:pt x="915" y="1738"/>
                </a:cubicBezTo>
                <a:cubicBezTo>
                  <a:pt x="915" y="1738"/>
                  <a:pt x="916" y="1737"/>
                  <a:pt x="917" y="1737"/>
                </a:cubicBezTo>
                <a:cubicBezTo>
                  <a:pt x="920" y="1733"/>
                  <a:pt x="924" y="1729"/>
                  <a:pt x="928" y="1725"/>
                </a:cubicBezTo>
                <a:cubicBezTo>
                  <a:pt x="929" y="1724"/>
                  <a:pt x="929" y="1724"/>
                  <a:pt x="930" y="1723"/>
                </a:cubicBezTo>
                <a:cubicBezTo>
                  <a:pt x="947" y="1707"/>
                  <a:pt x="964" y="1692"/>
                  <a:pt x="983" y="1679"/>
                </a:cubicBezTo>
                <a:cubicBezTo>
                  <a:pt x="983" y="1678"/>
                  <a:pt x="984" y="1677"/>
                  <a:pt x="985" y="1677"/>
                </a:cubicBezTo>
                <a:cubicBezTo>
                  <a:pt x="990" y="1674"/>
                  <a:pt x="994" y="1671"/>
                  <a:pt x="998" y="1668"/>
                </a:cubicBezTo>
                <a:cubicBezTo>
                  <a:pt x="999" y="1667"/>
                  <a:pt x="1000" y="1667"/>
                  <a:pt x="1001" y="1666"/>
                </a:cubicBezTo>
                <a:cubicBezTo>
                  <a:pt x="1015" y="1657"/>
                  <a:pt x="1029" y="1648"/>
                  <a:pt x="1045" y="1640"/>
                </a:cubicBezTo>
                <a:cubicBezTo>
                  <a:pt x="1045" y="1640"/>
                  <a:pt x="1046" y="1640"/>
                  <a:pt x="1046" y="1639"/>
                </a:cubicBezTo>
                <a:cubicBezTo>
                  <a:pt x="1051" y="1637"/>
                  <a:pt x="1056" y="1635"/>
                  <a:pt x="1061" y="1632"/>
                </a:cubicBezTo>
                <a:cubicBezTo>
                  <a:pt x="1062" y="1632"/>
                  <a:pt x="1063" y="1631"/>
                  <a:pt x="1064" y="1631"/>
                </a:cubicBezTo>
                <a:cubicBezTo>
                  <a:pt x="1069" y="1629"/>
                  <a:pt x="1074" y="1626"/>
                  <a:pt x="1079" y="1624"/>
                </a:cubicBezTo>
                <a:cubicBezTo>
                  <a:pt x="1106" y="1613"/>
                  <a:pt x="1134" y="1604"/>
                  <a:pt x="1164" y="1597"/>
                </a:cubicBezTo>
                <a:cubicBezTo>
                  <a:pt x="1170" y="1596"/>
                  <a:pt x="1177" y="1595"/>
                  <a:pt x="1184" y="1593"/>
                </a:cubicBezTo>
                <a:cubicBezTo>
                  <a:pt x="1186" y="1593"/>
                  <a:pt x="1189" y="1593"/>
                  <a:pt x="1191" y="1592"/>
                </a:cubicBezTo>
                <a:cubicBezTo>
                  <a:pt x="1196" y="1592"/>
                  <a:pt x="1201" y="1591"/>
                  <a:pt x="1206" y="1590"/>
                </a:cubicBezTo>
                <a:cubicBezTo>
                  <a:pt x="1208" y="1590"/>
                  <a:pt x="1211" y="1590"/>
                  <a:pt x="1213" y="1589"/>
                </a:cubicBezTo>
                <a:cubicBezTo>
                  <a:pt x="1219" y="1589"/>
                  <a:pt x="1226" y="1588"/>
                  <a:pt x="1232" y="1588"/>
                </a:cubicBezTo>
                <a:cubicBezTo>
                  <a:pt x="1233" y="1588"/>
                  <a:pt x="1234" y="1587"/>
                  <a:pt x="1234" y="1587"/>
                </a:cubicBezTo>
                <a:cubicBezTo>
                  <a:pt x="1242" y="1587"/>
                  <a:pt x="1249" y="1587"/>
                  <a:pt x="1256" y="1587"/>
                </a:cubicBezTo>
                <a:cubicBezTo>
                  <a:pt x="1258" y="1587"/>
                  <a:pt x="1261" y="1587"/>
                  <a:pt x="1263" y="1587"/>
                </a:cubicBezTo>
                <a:cubicBezTo>
                  <a:pt x="1268" y="1586"/>
                  <a:pt x="1274" y="1587"/>
                  <a:pt x="1279" y="1587"/>
                </a:cubicBezTo>
                <a:cubicBezTo>
                  <a:pt x="1281" y="1587"/>
                  <a:pt x="1283" y="1587"/>
                  <a:pt x="1286" y="1587"/>
                </a:cubicBezTo>
                <a:cubicBezTo>
                  <a:pt x="1293" y="1587"/>
                  <a:pt x="1300" y="1588"/>
                  <a:pt x="1308" y="1588"/>
                </a:cubicBezTo>
                <a:cubicBezTo>
                  <a:pt x="1315" y="1589"/>
                  <a:pt x="1323" y="1590"/>
                  <a:pt x="1330" y="1591"/>
                </a:cubicBezTo>
                <a:cubicBezTo>
                  <a:pt x="1333" y="1591"/>
                  <a:pt x="1334" y="1591"/>
                  <a:pt x="1337" y="1592"/>
                </a:cubicBezTo>
                <a:cubicBezTo>
                  <a:pt x="1342" y="1592"/>
                  <a:pt x="1347" y="1593"/>
                  <a:pt x="1353" y="1594"/>
                </a:cubicBezTo>
                <a:cubicBezTo>
                  <a:pt x="1355" y="1595"/>
                  <a:pt x="1357" y="1595"/>
                  <a:pt x="1359" y="1595"/>
                </a:cubicBezTo>
                <a:cubicBezTo>
                  <a:pt x="1367" y="1597"/>
                  <a:pt x="1373" y="1598"/>
                  <a:pt x="1380" y="1600"/>
                </a:cubicBezTo>
                <a:cubicBezTo>
                  <a:pt x="1381" y="1600"/>
                  <a:pt x="1382" y="1600"/>
                  <a:pt x="1383" y="1601"/>
                </a:cubicBezTo>
                <a:cubicBezTo>
                  <a:pt x="1389" y="1602"/>
                  <a:pt x="1395" y="1604"/>
                  <a:pt x="1401" y="1606"/>
                </a:cubicBezTo>
                <a:cubicBezTo>
                  <a:pt x="1404" y="1606"/>
                  <a:pt x="1406" y="1607"/>
                  <a:pt x="1408" y="1608"/>
                </a:cubicBezTo>
                <a:cubicBezTo>
                  <a:pt x="1413" y="1609"/>
                  <a:pt x="1418" y="1611"/>
                  <a:pt x="1422" y="1612"/>
                </a:cubicBezTo>
                <a:cubicBezTo>
                  <a:pt x="1425" y="1613"/>
                  <a:pt x="1427" y="1614"/>
                  <a:pt x="1430" y="1615"/>
                </a:cubicBezTo>
                <a:cubicBezTo>
                  <a:pt x="1436" y="1617"/>
                  <a:pt x="1442" y="1619"/>
                  <a:pt x="1448" y="1622"/>
                </a:cubicBezTo>
                <a:lnTo>
                  <a:pt x="1449" y="1622"/>
                </a:lnTo>
                <a:cubicBezTo>
                  <a:pt x="1476" y="1633"/>
                  <a:pt x="1503" y="1647"/>
                  <a:pt x="1527" y="1663"/>
                </a:cubicBezTo>
                <a:cubicBezTo>
                  <a:pt x="1532" y="1666"/>
                  <a:pt x="1537" y="1669"/>
                  <a:pt x="1541" y="1672"/>
                </a:cubicBezTo>
                <a:cubicBezTo>
                  <a:pt x="1542" y="1673"/>
                  <a:pt x="1543" y="1673"/>
                  <a:pt x="1544" y="1674"/>
                </a:cubicBezTo>
                <a:cubicBezTo>
                  <a:pt x="1548" y="1677"/>
                  <a:pt x="1553" y="1680"/>
                  <a:pt x="1557" y="1684"/>
                </a:cubicBezTo>
                <a:cubicBezTo>
                  <a:pt x="1557" y="1684"/>
                  <a:pt x="1558" y="1684"/>
                  <a:pt x="1559" y="1685"/>
                </a:cubicBezTo>
                <a:cubicBezTo>
                  <a:pt x="1572" y="1695"/>
                  <a:pt x="1585" y="1706"/>
                  <a:pt x="1597" y="1718"/>
                </a:cubicBezTo>
                <a:cubicBezTo>
                  <a:pt x="1598" y="1718"/>
                  <a:pt x="1599" y="1719"/>
                  <a:pt x="1599" y="1720"/>
                </a:cubicBezTo>
                <a:cubicBezTo>
                  <a:pt x="1603" y="1723"/>
                  <a:pt x="1607" y="1727"/>
                  <a:pt x="1611" y="1731"/>
                </a:cubicBezTo>
                <a:cubicBezTo>
                  <a:pt x="1612" y="1732"/>
                  <a:pt x="1612" y="1732"/>
                  <a:pt x="1613" y="1733"/>
                </a:cubicBezTo>
                <a:cubicBezTo>
                  <a:pt x="1629" y="1750"/>
                  <a:pt x="1644" y="1767"/>
                  <a:pt x="1657" y="1786"/>
                </a:cubicBezTo>
                <a:cubicBezTo>
                  <a:pt x="1658" y="1787"/>
                  <a:pt x="1658" y="1787"/>
                  <a:pt x="1659" y="1788"/>
                </a:cubicBezTo>
                <a:cubicBezTo>
                  <a:pt x="1662" y="1793"/>
                  <a:pt x="1665" y="1797"/>
                  <a:pt x="1668" y="1801"/>
                </a:cubicBezTo>
                <a:cubicBezTo>
                  <a:pt x="1669" y="1802"/>
                  <a:pt x="1669" y="1803"/>
                  <a:pt x="1670" y="1804"/>
                </a:cubicBezTo>
                <a:cubicBezTo>
                  <a:pt x="1679" y="1818"/>
                  <a:pt x="1688" y="1832"/>
                  <a:pt x="1696" y="1848"/>
                </a:cubicBezTo>
                <a:cubicBezTo>
                  <a:pt x="1696" y="1848"/>
                  <a:pt x="1696" y="1849"/>
                  <a:pt x="1696" y="1850"/>
                </a:cubicBezTo>
                <a:cubicBezTo>
                  <a:pt x="1699" y="1854"/>
                  <a:pt x="1701" y="1859"/>
                  <a:pt x="1703" y="1864"/>
                </a:cubicBezTo>
                <a:cubicBezTo>
                  <a:pt x="1704" y="1865"/>
                  <a:pt x="1704" y="1866"/>
                  <a:pt x="1705" y="1867"/>
                </a:cubicBezTo>
                <a:cubicBezTo>
                  <a:pt x="1707" y="1872"/>
                  <a:pt x="1709" y="1877"/>
                  <a:pt x="1711" y="1882"/>
                </a:cubicBezTo>
                <a:cubicBezTo>
                  <a:pt x="1723" y="1909"/>
                  <a:pt x="1732" y="1937"/>
                  <a:pt x="1738" y="1967"/>
                </a:cubicBezTo>
                <a:cubicBezTo>
                  <a:pt x="1740" y="1974"/>
                  <a:pt x="1741" y="1980"/>
                  <a:pt x="1742" y="1987"/>
                </a:cubicBezTo>
                <a:cubicBezTo>
                  <a:pt x="1743" y="1989"/>
                  <a:pt x="1743" y="1992"/>
                  <a:pt x="1744" y="1994"/>
                </a:cubicBezTo>
                <a:cubicBezTo>
                  <a:pt x="1744" y="1999"/>
                  <a:pt x="1745" y="2004"/>
                  <a:pt x="1746" y="2009"/>
                </a:cubicBezTo>
                <a:cubicBezTo>
                  <a:pt x="1746" y="2011"/>
                  <a:pt x="1746" y="2014"/>
                  <a:pt x="1746" y="2016"/>
                </a:cubicBezTo>
                <a:cubicBezTo>
                  <a:pt x="1747" y="2022"/>
                  <a:pt x="1748" y="2029"/>
                  <a:pt x="1748" y="2035"/>
                </a:cubicBezTo>
                <a:cubicBezTo>
                  <a:pt x="1748" y="2036"/>
                  <a:pt x="1748" y="2037"/>
                  <a:pt x="1748" y="2038"/>
                </a:cubicBezTo>
                <a:cubicBezTo>
                  <a:pt x="1749" y="2045"/>
                  <a:pt x="1749" y="2052"/>
                  <a:pt x="1749" y="2059"/>
                </a:cubicBezTo>
                <a:lnTo>
                  <a:pt x="1749" y="2066"/>
                </a:lnTo>
                <a:cubicBezTo>
                  <a:pt x="1749" y="2071"/>
                  <a:pt x="1749" y="2077"/>
                  <a:pt x="1749" y="2082"/>
                </a:cubicBezTo>
                <a:cubicBezTo>
                  <a:pt x="1749" y="2084"/>
                  <a:pt x="1749" y="2087"/>
                  <a:pt x="1749" y="2089"/>
                </a:cubicBezTo>
                <a:cubicBezTo>
                  <a:pt x="1749" y="2096"/>
                  <a:pt x="1748" y="2104"/>
                  <a:pt x="1748" y="2111"/>
                </a:cubicBezTo>
                <a:cubicBezTo>
                  <a:pt x="1747" y="2118"/>
                  <a:pt x="1746" y="2126"/>
                  <a:pt x="1745" y="2133"/>
                </a:cubicBezTo>
                <a:close/>
                <a:moveTo>
                  <a:pt x="2073" y="2283"/>
                </a:moveTo>
                <a:lnTo>
                  <a:pt x="2098" y="1998"/>
                </a:lnTo>
                <a:lnTo>
                  <a:pt x="1933" y="1983"/>
                </a:lnTo>
                <a:cubicBezTo>
                  <a:pt x="1923" y="1903"/>
                  <a:pt x="1898" y="1826"/>
                  <a:pt x="1861" y="1756"/>
                </a:cubicBezTo>
                <a:lnTo>
                  <a:pt x="1988" y="1650"/>
                </a:lnTo>
                <a:lnTo>
                  <a:pt x="1804" y="1431"/>
                </a:lnTo>
                <a:lnTo>
                  <a:pt x="1677" y="1537"/>
                </a:lnTo>
                <a:cubicBezTo>
                  <a:pt x="1615" y="1489"/>
                  <a:pt x="1543" y="1451"/>
                  <a:pt x="1465" y="1427"/>
                </a:cubicBezTo>
                <a:lnTo>
                  <a:pt x="1480" y="1262"/>
                </a:lnTo>
                <a:lnTo>
                  <a:pt x="1195" y="1238"/>
                </a:lnTo>
                <a:lnTo>
                  <a:pt x="1181" y="1402"/>
                </a:lnTo>
                <a:cubicBezTo>
                  <a:pt x="1099" y="1413"/>
                  <a:pt x="1023" y="1438"/>
                  <a:pt x="953" y="1474"/>
                </a:cubicBezTo>
                <a:lnTo>
                  <a:pt x="846" y="1348"/>
                </a:lnTo>
                <a:lnTo>
                  <a:pt x="628" y="1532"/>
                </a:lnTo>
                <a:lnTo>
                  <a:pt x="734" y="1659"/>
                </a:lnTo>
                <a:cubicBezTo>
                  <a:pt x="686" y="1721"/>
                  <a:pt x="648" y="1793"/>
                  <a:pt x="624" y="1870"/>
                </a:cubicBezTo>
                <a:lnTo>
                  <a:pt x="459" y="1856"/>
                </a:lnTo>
                <a:lnTo>
                  <a:pt x="435" y="2141"/>
                </a:lnTo>
                <a:lnTo>
                  <a:pt x="599" y="2155"/>
                </a:lnTo>
                <a:cubicBezTo>
                  <a:pt x="610" y="2236"/>
                  <a:pt x="635" y="2313"/>
                  <a:pt x="671" y="2383"/>
                </a:cubicBezTo>
                <a:lnTo>
                  <a:pt x="545" y="2489"/>
                </a:lnTo>
                <a:lnTo>
                  <a:pt x="729" y="2708"/>
                </a:lnTo>
                <a:lnTo>
                  <a:pt x="855" y="2602"/>
                </a:lnTo>
                <a:cubicBezTo>
                  <a:pt x="918" y="2650"/>
                  <a:pt x="989" y="2688"/>
                  <a:pt x="1067" y="2712"/>
                </a:cubicBezTo>
                <a:lnTo>
                  <a:pt x="1053" y="2877"/>
                </a:lnTo>
                <a:lnTo>
                  <a:pt x="1338" y="2901"/>
                </a:lnTo>
                <a:lnTo>
                  <a:pt x="1352" y="2736"/>
                </a:lnTo>
                <a:cubicBezTo>
                  <a:pt x="1433" y="2726"/>
                  <a:pt x="1510" y="2701"/>
                  <a:pt x="1580" y="2664"/>
                </a:cubicBezTo>
                <a:lnTo>
                  <a:pt x="1686" y="2791"/>
                </a:lnTo>
                <a:lnTo>
                  <a:pt x="1905" y="2607"/>
                </a:lnTo>
                <a:lnTo>
                  <a:pt x="1799" y="2480"/>
                </a:lnTo>
                <a:cubicBezTo>
                  <a:pt x="1847" y="2418"/>
                  <a:pt x="1885" y="2346"/>
                  <a:pt x="1909" y="2269"/>
                </a:cubicBezTo>
                <a:lnTo>
                  <a:pt x="2073" y="2283"/>
                </a:lnTo>
                <a:close/>
                <a:moveTo>
                  <a:pt x="2930" y="1894"/>
                </a:moveTo>
                <a:cubicBezTo>
                  <a:pt x="2930" y="1896"/>
                  <a:pt x="2930" y="1897"/>
                  <a:pt x="2929" y="1899"/>
                </a:cubicBezTo>
                <a:cubicBezTo>
                  <a:pt x="2929" y="1903"/>
                  <a:pt x="2928" y="1906"/>
                  <a:pt x="2927" y="1910"/>
                </a:cubicBezTo>
                <a:cubicBezTo>
                  <a:pt x="2927" y="1912"/>
                  <a:pt x="2927" y="1913"/>
                  <a:pt x="2927" y="1915"/>
                </a:cubicBezTo>
                <a:cubicBezTo>
                  <a:pt x="2926" y="1920"/>
                  <a:pt x="2925" y="1925"/>
                  <a:pt x="2923" y="1930"/>
                </a:cubicBezTo>
                <a:cubicBezTo>
                  <a:pt x="2923" y="1930"/>
                  <a:pt x="2923" y="1931"/>
                  <a:pt x="2923" y="1931"/>
                </a:cubicBezTo>
                <a:cubicBezTo>
                  <a:pt x="2922" y="1936"/>
                  <a:pt x="2921" y="1940"/>
                  <a:pt x="2919" y="1944"/>
                </a:cubicBezTo>
                <a:cubicBezTo>
                  <a:pt x="2919" y="1946"/>
                  <a:pt x="2918" y="1948"/>
                  <a:pt x="2918" y="1949"/>
                </a:cubicBezTo>
                <a:cubicBezTo>
                  <a:pt x="2917" y="1953"/>
                  <a:pt x="2916" y="1956"/>
                  <a:pt x="2915" y="1959"/>
                </a:cubicBezTo>
                <a:cubicBezTo>
                  <a:pt x="2914" y="1961"/>
                  <a:pt x="2914" y="1962"/>
                  <a:pt x="2913" y="1964"/>
                </a:cubicBezTo>
                <a:cubicBezTo>
                  <a:pt x="2904" y="1989"/>
                  <a:pt x="2893" y="2012"/>
                  <a:pt x="2879" y="2033"/>
                </a:cubicBezTo>
                <a:cubicBezTo>
                  <a:pt x="2877" y="2036"/>
                  <a:pt x="2875" y="2039"/>
                  <a:pt x="2873" y="2042"/>
                </a:cubicBezTo>
                <a:cubicBezTo>
                  <a:pt x="2872" y="2043"/>
                  <a:pt x="2872" y="2044"/>
                  <a:pt x="2871" y="2044"/>
                </a:cubicBezTo>
                <a:cubicBezTo>
                  <a:pt x="2869" y="2048"/>
                  <a:pt x="2867" y="2051"/>
                  <a:pt x="2865" y="2054"/>
                </a:cubicBezTo>
                <a:cubicBezTo>
                  <a:pt x="2864" y="2054"/>
                  <a:pt x="2864" y="2054"/>
                  <a:pt x="2864" y="2055"/>
                </a:cubicBezTo>
                <a:cubicBezTo>
                  <a:pt x="2857" y="2064"/>
                  <a:pt x="2849" y="2073"/>
                  <a:pt x="2841" y="2082"/>
                </a:cubicBezTo>
                <a:cubicBezTo>
                  <a:pt x="2840" y="2082"/>
                  <a:pt x="2840" y="2083"/>
                  <a:pt x="2839" y="2083"/>
                </a:cubicBezTo>
                <a:cubicBezTo>
                  <a:pt x="2837" y="2086"/>
                  <a:pt x="2834" y="2089"/>
                  <a:pt x="2832" y="2091"/>
                </a:cubicBezTo>
                <a:cubicBezTo>
                  <a:pt x="2831" y="2092"/>
                  <a:pt x="2830" y="2093"/>
                  <a:pt x="2830" y="2093"/>
                </a:cubicBezTo>
                <a:cubicBezTo>
                  <a:pt x="2818" y="2104"/>
                  <a:pt x="2806" y="2115"/>
                  <a:pt x="2793" y="2124"/>
                </a:cubicBezTo>
                <a:cubicBezTo>
                  <a:pt x="2792" y="2124"/>
                  <a:pt x="2792" y="2125"/>
                  <a:pt x="2791" y="2125"/>
                </a:cubicBezTo>
                <a:cubicBezTo>
                  <a:pt x="2788" y="2128"/>
                  <a:pt x="2785" y="2130"/>
                  <a:pt x="2782" y="2132"/>
                </a:cubicBezTo>
                <a:cubicBezTo>
                  <a:pt x="2782" y="2132"/>
                  <a:pt x="2781" y="2132"/>
                  <a:pt x="2780" y="2133"/>
                </a:cubicBezTo>
                <a:cubicBezTo>
                  <a:pt x="2770" y="2139"/>
                  <a:pt x="2760" y="2145"/>
                  <a:pt x="2750" y="2151"/>
                </a:cubicBezTo>
                <a:cubicBezTo>
                  <a:pt x="2749" y="2151"/>
                  <a:pt x="2749" y="2151"/>
                  <a:pt x="2748" y="2152"/>
                </a:cubicBezTo>
                <a:cubicBezTo>
                  <a:pt x="2745" y="2153"/>
                  <a:pt x="2741" y="2155"/>
                  <a:pt x="2738" y="2156"/>
                </a:cubicBezTo>
                <a:cubicBezTo>
                  <a:pt x="2737" y="2157"/>
                  <a:pt x="2737" y="2157"/>
                  <a:pt x="2736" y="2158"/>
                </a:cubicBezTo>
                <a:cubicBezTo>
                  <a:pt x="2732" y="2159"/>
                  <a:pt x="2729" y="2161"/>
                  <a:pt x="2725" y="2162"/>
                </a:cubicBezTo>
                <a:cubicBezTo>
                  <a:pt x="2706" y="2170"/>
                  <a:pt x="2686" y="2177"/>
                  <a:pt x="2666" y="2181"/>
                </a:cubicBezTo>
                <a:cubicBezTo>
                  <a:pt x="2661" y="2182"/>
                  <a:pt x="2656" y="2183"/>
                  <a:pt x="2652" y="2184"/>
                </a:cubicBezTo>
                <a:cubicBezTo>
                  <a:pt x="2650" y="2184"/>
                  <a:pt x="2648" y="2184"/>
                  <a:pt x="2647" y="2185"/>
                </a:cubicBezTo>
                <a:cubicBezTo>
                  <a:pt x="2643" y="2185"/>
                  <a:pt x="2640" y="2186"/>
                  <a:pt x="2636" y="2186"/>
                </a:cubicBezTo>
                <a:cubicBezTo>
                  <a:pt x="2635" y="2186"/>
                  <a:pt x="2633" y="2187"/>
                  <a:pt x="2631" y="2187"/>
                </a:cubicBezTo>
                <a:cubicBezTo>
                  <a:pt x="2627" y="2187"/>
                  <a:pt x="2622" y="2188"/>
                  <a:pt x="2618" y="2188"/>
                </a:cubicBezTo>
                <a:cubicBezTo>
                  <a:pt x="2617" y="2188"/>
                  <a:pt x="2617" y="2188"/>
                  <a:pt x="2616" y="2188"/>
                </a:cubicBezTo>
                <a:cubicBezTo>
                  <a:pt x="2611" y="2188"/>
                  <a:pt x="2606" y="2189"/>
                  <a:pt x="2601" y="2189"/>
                </a:cubicBezTo>
                <a:cubicBezTo>
                  <a:pt x="2599" y="2189"/>
                  <a:pt x="2598" y="2189"/>
                  <a:pt x="2596" y="2189"/>
                </a:cubicBezTo>
                <a:cubicBezTo>
                  <a:pt x="2592" y="2189"/>
                  <a:pt x="2589" y="2189"/>
                  <a:pt x="2585" y="2189"/>
                </a:cubicBezTo>
                <a:cubicBezTo>
                  <a:pt x="2583" y="2189"/>
                  <a:pt x="2582" y="2189"/>
                  <a:pt x="2580" y="2188"/>
                </a:cubicBezTo>
                <a:cubicBezTo>
                  <a:pt x="2575" y="2188"/>
                  <a:pt x="2570" y="2188"/>
                  <a:pt x="2565" y="2188"/>
                </a:cubicBezTo>
                <a:cubicBezTo>
                  <a:pt x="2559" y="2187"/>
                  <a:pt x="2554" y="2186"/>
                  <a:pt x="2549" y="2186"/>
                </a:cubicBezTo>
                <a:cubicBezTo>
                  <a:pt x="2547" y="2186"/>
                  <a:pt x="2546" y="2185"/>
                  <a:pt x="2544" y="2185"/>
                </a:cubicBezTo>
                <a:cubicBezTo>
                  <a:pt x="2540" y="2185"/>
                  <a:pt x="2537" y="2184"/>
                  <a:pt x="2533" y="2183"/>
                </a:cubicBezTo>
                <a:cubicBezTo>
                  <a:pt x="2531" y="2183"/>
                  <a:pt x="2530" y="2183"/>
                  <a:pt x="2528" y="2182"/>
                </a:cubicBezTo>
                <a:cubicBezTo>
                  <a:pt x="2523" y="2181"/>
                  <a:pt x="2518" y="2180"/>
                  <a:pt x="2514" y="2179"/>
                </a:cubicBezTo>
                <a:cubicBezTo>
                  <a:pt x="2513" y="2179"/>
                  <a:pt x="2513" y="2179"/>
                  <a:pt x="2512" y="2179"/>
                </a:cubicBezTo>
                <a:cubicBezTo>
                  <a:pt x="2508" y="2178"/>
                  <a:pt x="2503" y="2177"/>
                  <a:pt x="2499" y="2175"/>
                </a:cubicBezTo>
                <a:cubicBezTo>
                  <a:pt x="2497" y="2175"/>
                  <a:pt x="2496" y="2174"/>
                  <a:pt x="2494" y="2174"/>
                </a:cubicBezTo>
                <a:cubicBezTo>
                  <a:pt x="2491" y="2173"/>
                  <a:pt x="2487" y="2172"/>
                  <a:pt x="2484" y="2171"/>
                </a:cubicBezTo>
                <a:cubicBezTo>
                  <a:pt x="2482" y="2170"/>
                  <a:pt x="2481" y="2170"/>
                  <a:pt x="2479" y="2169"/>
                </a:cubicBezTo>
                <a:cubicBezTo>
                  <a:pt x="2475" y="2167"/>
                  <a:pt x="2470" y="2166"/>
                  <a:pt x="2466" y="2164"/>
                </a:cubicBezTo>
                <a:cubicBezTo>
                  <a:pt x="2446" y="2156"/>
                  <a:pt x="2428" y="2146"/>
                  <a:pt x="2410" y="2135"/>
                </a:cubicBezTo>
                <a:cubicBezTo>
                  <a:pt x="2407" y="2133"/>
                  <a:pt x="2404" y="2131"/>
                  <a:pt x="2401" y="2129"/>
                </a:cubicBezTo>
                <a:cubicBezTo>
                  <a:pt x="2400" y="2128"/>
                  <a:pt x="2399" y="2128"/>
                  <a:pt x="2399" y="2127"/>
                </a:cubicBezTo>
                <a:cubicBezTo>
                  <a:pt x="2396" y="2125"/>
                  <a:pt x="2393" y="2123"/>
                  <a:pt x="2390" y="2121"/>
                </a:cubicBezTo>
                <a:cubicBezTo>
                  <a:pt x="2389" y="2120"/>
                  <a:pt x="2389" y="2120"/>
                  <a:pt x="2389" y="2120"/>
                </a:cubicBezTo>
                <a:cubicBezTo>
                  <a:pt x="2379" y="2112"/>
                  <a:pt x="2370" y="2105"/>
                  <a:pt x="2361" y="2097"/>
                </a:cubicBezTo>
                <a:cubicBezTo>
                  <a:pt x="2361" y="2096"/>
                  <a:pt x="2360" y="2096"/>
                  <a:pt x="2360" y="2095"/>
                </a:cubicBezTo>
                <a:cubicBezTo>
                  <a:pt x="2357" y="2093"/>
                  <a:pt x="2355" y="2090"/>
                  <a:pt x="2352" y="2087"/>
                </a:cubicBezTo>
                <a:cubicBezTo>
                  <a:pt x="2351" y="2087"/>
                  <a:pt x="2351" y="2086"/>
                  <a:pt x="2350" y="2086"/>
                </a:cubicBezTo>
                <a:cubicBezTo>
                  <a:pt x="2339" y="2074"/>
                  <a:pt x="2329" y="2062"/>
                  <a:pt x="2319" y="2049"/>
                </a:cubicBezTo>
                <a:cubicBezTo>
                  <a:pt x="2319" y="2048"/>
                  <a:pt x="2318" y="2048"/>
                  <a:pt x="2318" y="2047"/>
                </a:cubicBezTo>
                <a:cubicBezTo>
                  <a:pt x="2316" y="2044"/>
                  <a:pt x="2314" y="2041"/>
                  <a:pt x="2312" y="2038"/>
                </a:cubicBezTo>
                <a:cubicBezTo>
                  <a:pt x="2311" y="2037"/>
                  <a:pt x="2311" y="2037"/>
                  <a:pt x="2310" y="2036"/>
                </a:cubicBezTo>
                <a:cubicBezTo>
                  <a:pt x="2304" y="2026"/>
                  <a:pt x="2298" y="2016"/>
                  <a:pt x="2292" y="2005"/>
                </a:cubicBezTo>
                <a:cubicBezTo>
                  <a:pt x="2292" y="2005"/>
                  <a:pt x="2292" y="2005"/>
                  <a:pt x="2292" y="2004"/>
                </a:cubicBezTo>
                <a:cubicBezTo>
                  <a:pt x="2290" y="2001"/>
                  <a:pt x="2288" y="1997"/>
                  <a:pt x="2287" y="1994"/>
                </a:cubicBezTo>
                <a:cubicBezTo>
                  <a:pt x="2286" y="1993"/>
                  <a:pt x="2286" y="1992"/>
                  <a:pt x="2286" y="1992"/>
                </a:cubicBezTo>
                <a:cubicBezTo>
                  <a:pt x="2284" y="1988"/>
                  <a:pt x="2283" y="1985"/>
                  <a:pt x="2281" y="1981"/>
                </a:cubicBezTo>
                <a:cubicBezTo>
                  <a:pt x="2271" y="1958"/>
                  <a:pt x="2264" y="1933"/>
                  <a:pt x="2259" y="1908"/>
                </a:cubicBezTo>
                <a:cubicBezTo>
                  <a:pt x="2259" y="1906"/>
                  <a:pt x="2259" y="1904"/>
                  <a:pt x="2258" y="1902"/>
                </a:cubicBezTo>
                <a:cubicBezTo>
                  <a:pt x="2258" y="1899"/>
                  <a:pt x="2258" y="1896"/>
                  <a:pt x="2257" y="1892"/>
                </a:cubicBezTo>
                <a:cubicBezTo>
                  <a:pt x="2257" y="1891"/>
                  <a:pt x="2257" y="1889"/>
                  <a:pt x="2257" y="1887"/>
                </a:cubicBezTo>
                <a:cubicBezTo>
                  <a:pt x="2256" y="1883"/>
                  <a:pt x="2256" y="1878"/>
                  <a:pt x="2255" y="1874"/>
                </a:cubicBezTo>
                <a:cubicBezTo>
                  <a:pt x="2255" y="1873"/>
                  <a:pt x="2255" y="1872"/>
                  <a:pt x="2255" y="1872"/>
                </a:cubicBezTo>
                <a:cubicBezTo>
                  <a:pt x="2255" y="1867"/>
                  <a:pt x="2255" y="1862"/>
                  <a:pt x="2254" y="1857"/>
                </a:cubicBezTo>
                <a:cubicBezTo>
                  <a:pt x="2254" y="1855"/>
                  <a:pt x="2254" y="1854"/>
                  <a:pt x="2254" y="1852"/>
                </a:cubicBezTo>
                <a:cubicBezTo>
                  <a:pt x="2254" y="1848"/>
                  <a:pt x="2254" y="1844"/>
                  <a:pt x="2255" y="1841"/>
                </a:cubicBezTo>
                <a:cubicBezTo>
                  <a:pt x="2255" y="1839"/>
                  <a:pt x="2255" y="1838"/>
                  <a:pt x="2255" y="1836"/>
                </a:cubicBezTo>
                <a:cubicBezTo>
                  <a:pt x="2255" y="1831"/>
                  <a:pt x="2255" y="1826"/>
                  <a:pt x="2256" y="1820"/>
                </a:cubicBezTo>
                <a:cubicBezTo>
                  <a:pt x="2256" y="1815"/>
                  <a:pt x="2257" y="1810"/>
                  <a:pt x="2257" y="1805"/>
                </a:cubicBezTo>
                <a:cubicBezTo>
                  <a:pt x="2258" y="1803"/>
                  <a:pt x="2258" y="1802"/>
                  <a:pt x="2258" y="1800"/>
                </a:cubicBezTo>
                <a:cubicBezTo>
                  <a:pt x="2259" y="1796"/>
                  <a:pt x="2259" y="1793"/>
                  <a:pt x="2260" y="1789"/>
                </a:cubicBezTo>
                <a:cubicBezTo>
                  <a:pt x="2260" y="1787"/>
                  <a:pt x="2260" y="1786"/>
                  <a:pt x="2261" y="1784"/>
                </a:cubicBezTo>
                <a:cubicBezTo>
                  <a:pt x="2262" y="1779"/>
                  <a:pt x="2263" y="1774"/>
                  <a:pt x="2264" y="1770"/>
                </a:cubicBezTo>
                <a:cubicBezTo>
                  <a:pt x="2264" y="1769"/>
                  <a:pt x="2264" y="1768"/>
                  <a:pt x="2264" y="1768"/>
                </a:cubicBezTo>
                <a:cubicBezTo>
                  <a:pt x="2266" y="1763"/>
                  <a:pt x="2267" y="1759"/>
                  <a:pt x="2268" y="1755"/>
                </a:cubicBezTo>
                <a:cubicBezTo>
                  <a:pt x="2268" y="1753"/>
                  <a:pt x="2269" y="1751"/>
                  <a:pt x="2269" y="1750"/>
                </a:cubicBezTo>
                <a:cubicBezTo>
                  <a:pt x="2270" y="1746"/>
                  <a:pt x="2272" y="1743"/>
                  <a:pt x="2273" y="1740"/>
                </a:cubicBezTo>
                <a:cubicBezTo>
                  <a:pt x="2273" y="1738"/>
                  <a:pt x="2274" y="1737"/>
                  <a:pt x="2274" y="1735"/>
                </a:cubicBezTo>
                <a:cubicBezTo>
                  <a:pt x="2276" y="1731"/>
                  <a:pt x="2278" y="1726"/>
                  <a:pt x="2279" y="1722"/>
                </a:cubicBezTo>
                <a:cubicBezTo>
                  <a:pt x="2279" y="1722"/>
                  <a:pt x="2279" y="1722"/>
                  <a:pt x="2279" y="1722"/>
                </a:cubicBezTo>
                <a:cubicBezTo>
                  <a:pt x="2287" y="1702"/>
                  <a:pt x="2297" y="1684"/>
                  <a:pt x="2308" y="1666"/>
                </a:cubicBezTo>
                <a:cubicBezTo>
                  <a:pt x="2310" y="1663"/>
                  <a:pt x="2312" y="1660"/>
                  <a:pt x="2315" y="1657"/>
                </a:cubicBezTo>
                <a:cubicBezTo>
                  <a:pt x="2315" y="1656"/>
                  <a:pt x="2316" y="1655"/>
                  <a:pt x="2316" y="1655"/>
                </a:cubicBezTo>
                <a:cubicBezTo>
                  <a:pt x="2318" y="1652"/>
                  <a:pt x="2320" y="1649"/>
                  <a:pt x="2323" y="1646"/>
                </a:cubicBezTo>
                <a:cubicBezTo>
                  <a:pt x="2323" y="1645"/>
                  <a:pt x="2323" y="1645"/>
                  <a:pt x="2324" y="1644"/>
                </a:cubicBezTo>
                <a:cubicBezTo>
                  <a:pt x="2331" y="1635"/>
                  <a:pt x="2339" y="1626"/>
                  <a:pt x="2347" y="1617"/>
                </a:cubicBezTo>
                <a:cubicBezTo>
                  <a:pt x="2347" y="1617"/>
                  <a:pt x="2348" y="1616"/>
                  <a:pt x="2348" y="1616"/>
                </a:cubicBezTo>
                <a:cubicBezTo>
                  <a:pt x="2351" y="1613"/>
                  <a:pt x="2353" y="1610"/>
                  <a:pt x="2356" y="1608"/>
                </a:cubicBezTo>
                <a:cubicBezTo>
                  <a:pt x="2356" y="1607"/>
                  <a:pt x="2357" y="1607"/>
                  <a:pt x="2358" y="1606"/>
                </a:cubicBezTo>
                <a:cubicBezTo>
                  <a:pt x="2369" y="1595"/>
                  <a:pt x="2381" y="1585"/>
                  <a:pt x="2394" y="1575"/>
                </a:cubicBezTo>
                <a:cubicBezTo>
                  <a:pt x="2395" y="1575"/>
                  <a:pt x="2396" y="1574"/>
                  <a:pt x="2396" y="1574"/>
                </a:cubicBezTo>
                <a:cubicBezTo>
                  <a:pt x="2399" y="1572"/>
                  <a:pt x="2402" y="1569"/>
                  <a:pt x="2405" y="1567"/>
                </a:cubicBezTo>
                <a:cubicBezTo>
                  <a:pt x="2406" y="1567"/>
                  <a:pt x="2406" y="1567"/>
                  <a:pt x="2407" y="1566"/>
                </a:cubicBezTo>
                <a:cubicBezTo>
                  <a:pt x="2417" y="1560"/>
                  <a:pt x="2427" y="1554"/>
                  <a:pt x="2438" y="1548"/>
                </a:cubicBezTo>
                <a:cubicBezTo>
                  <a:pt x="2438" y="1548"/>
                  <a:pt x="2439" y="1548"/>
                  <a:pt x="2439" y="1548"/>
                </a:cubicBezTo>
                <a:cubicBezTo>
                  <a:pt x="2443" y="1546"/>
                  <a:pt x="2446" y="1544"/>
                  <a:pt x="2449" y="1543"/>
                </a:cubicBezTo>
                <a:cubicBezTo>
                  <a:pt x="2450" y="1542"/>
                  <a:pt x="2451" y="1542"/>
                  <a:pt x="2451" y="1542"/>
                </a:cubicBezTo>
                <a:cubicBezTo>
                  <a:pt x="2455" y="1540"/>
                  <a:pt x="2459" y="1538"/>
                  <a:pt x="2462" y="1537"/>
                </a:cubicBezTo>
                <a:cubicBezTo>
                  <a:pt x="2481" y="1529"/>
                  <a:pt x="2501" y="1522"/>
                  <a:pt x="2522" y="1518"/>
                </a:cubicBezTo>
                <a:cubicBezTo>
                  <a:pt x="2526" y="1517"/>
                  <a:pt x="2531" y="1516"/>
                  <a:pt x="2536" y="1515"/>
                </a:cubicBezTo>
                <a:cubicBezTo>
                  <a:pt x="2537" y="1515"/>
                  <a:pt x="2539" y="1515"/>
                  <a:pt x="2541" y="1514"/>
                </a:cubicBezTo>
                <a:cubicBezTo>
                  <a:pt x="2544" y="1514"/>
                  <a:pt x="2548" y="1513"/>
                  <a:pt x="2551" y="1513"/>
                </a:cubicBezTo>
                <a:cubicBezTo>
                  <a:pt x="2553" y="1513"/>
                  <a:pt x="2555" y="1513"/>
                  <a:pt x="2556" y="1512"/>
                </a:cubicBezTo>
                <a:cubicBezTo>
                  <a:pt x="2561" y="1512"/>
                  <a:pt x="2565" y="1511"/>
                  <a:pt x="2570" y="1511"/>
                </a:cubicBezTo>
                <a:cubicBezTo>
                  <a:pt x="2570" y="1511"/>
                  <a:pt x="2571" y="1511"/>
                  <a:pt x="2571" y="1511"/>
                </a:cubicBezTo>
                <a:cubicBezTo>
                  <a:pt x="2576" y="1511"/>
                  <a:pt x="2581" y="1511"/>
                  <a:pt x="2586" y="1510"/>
                </a:cubicBezTo>
                <a:cubicBezTo>
                  <a:pt x="2588" y="1510"/>
                  <a:pt x="2590" y="1510"/>
                  <a:pt x="2591" y="1510"/>
                </a:cubicBezTo>
                <a:cubicBezTo>
                  <a:pt x="2595" y="1510"/>
                  <a:pt x="2599" y="1510"/>
                  <a:pt x="2603" y="1511"/>
                </a:cubicBezTo>
                <a:cubicBezTo>
                  <a:pt x="2604" y="1511"/>
                  <a:pt x="2606" y="1511"/>
                  <a:pt x="2607" y="1511"/>
                </a:cubicBezTo>
                <a:cubicBezTo>
                  <a:pt x="2612" y="1511"/>
                  <a:pt x="2618" y="1511"/>
                  <a:pt x="2623" y="1512"/>
                </a:cubicBezTo>
                <a:cubicBezTo>
                  <a:pt x="2628" y="1512"/>
                  <a:pt x="2633" y="1513"/>
                  <a:pt x="2638" y="1513"/>
                </a:cubicBezTo>
                <a:cubicBezTo>
                  <a:pt x="2640" y="1514"/>
                  <a:pt x="2642" y="1514"/>
                  <a:pt x="2643" y="1514"/>
                </a:cubicBezTo>
                <a:cubicBezTo>
                  <a:pt x="2647" y="1515"/>
                  <a:pt x="2651" y="1515"/>
                  <a:pt x="2654" y="1516"/>
                </a:cubicBezTo>
                <a:cubicBezTo>
                  <a:pt x="2656" y="1516"/>
                  <a:pt x="2657" y="1516"/>
                  <a:pt x="2659" y="1517"/>
                </a:cubicBezTo>
                <a:cubicBezTo>
                  <a:pt x="2664" y="1518"/>
                  <a:pt x="2669" y="1519"/>
                  <a:pt x="2674" y="1520"/>
                </a:cubicBezTo>
                <a:cubicBezTo>
                  <a:pt x="2674" y="1520"/>
                  <a:pt x="2675" y="1520"/>
                  <a:pt x="2675" y="1520"/>
                </a:cubicBezTo>
                <a:cubicBezTo>
                  <a:pt x="2680" y="1521"/>
                  <a:pt x="2684" y="1523"/>
                  <a:pt x="2688" y="1524"/>
                </a:cubicBezTo>
                <a:cubicBezTo>
                  <a:pt x="2690" y="1524"/>
                  <a:pt x="2692" y="1525"/>
                  <a:pt x="2693" y="1525"/>
                </a:cubicBezTo>
                <a:cubicBezTo>
                  <a:pt x="2697" y="1526"/>
                  <a:pt x="2700" y="1527"/>
                  <a:pt x="2703" y="1529"/>
                </a:cubicBezTo>
                <a:cubicBezTo>
                  <a:pt x="2705" y="1529"/>
                  <a:pt x="2707" y="1530"/>
                  <a:pt x="2708" y="1530"/>
                </a:cubicBezTo>
                <a:cubicBezTo>
                  <a:pt x="2713" y="1532"/>
                  <a:pt x="2717" y="1533"/>
                  <a:pt x="2722" y="1535"/>
                </a:cubicBezTo>
                <a:cubicBezTo>
                  <a:pt x="2741" y="1543"/>
                  <a:pt x="2760" y="1553"/>
                  <a:pt x="2777" y="1564"/>
                </a:cubicBezTo>
                <a:cubicBezTo>
                  <a:pt x="2780" y="1566"/>
                  <a:pt x="2783" y="1568"/>
                  <a:pt x="2787" y="1571"/>
                </a:cubicBezTo>
                <a:cubicBezTo>
                  <a:pt x="2787" y="1571"/>
                  <a:pt x="2788" y="1571"/>
                  <a:pt x="2789" y="1572"/>
                </a:cubicBezTo>
                <a:cubicBezTo>
                  <a:pt x="2792" y="1574"/>
                  <a:pt x="2795" y="1576"/>
                  <a:pt x="2798" y="1579"/>
                </a:cubicBezTo>
                <a:cubicBezTo>
                  <a:pt x="2798" y="1579"/>
                  <a:pt x="2798" y="1579"/>
                  <a:pt x="2799" y="1579"/>
                </a:cubicBezTo>
                <a:cubicBezTo>
                  <a:pt x="2808" y="1587"/>
                  <a:pt x="2818" y="1594"/>
                  <a:pt x="2826" y="1603"/>
                </a:cubicBezTo>
                <a:cubicBezTo>
                  <a:pt x="2827" y="1603"/>
                  <a:pt x="2827" y="1603"/>
                  <a:pt x="2828" y="1604"/>
                </a:cubicBezTo>
                <a:cubicBezTo>
                  <a:pt x="2830" y="1606"/>
                  <a:pt x="2833" y="1609"/>
                  <a:pt x="2836" y="1612"/>
                </a:cubicBezTo>
                <a:cubicBezTo>
                  <a:pt x="2836" y="1612"/>
                  <a:pt x="2837" y="1613"/>
                  <a:pt x="2837" y="1613"/>
                </a:cubicBezTo>
                <a:cubicBezTo>
                  <a:pt x="2848" y="1625"/>
                  <a:pt x="2859" y="1637"/>
                  <a:pt x="2868" y="1650"/>
                </a:cubicBezTo>
                <a:cubicBezTo>
                  <a:pt x="2869" y="1651"/>
                  <a:pt x="2869" y="1652"/>
                  <a:pt x="2870" y="1652"/>
                </a:cubicBezTo>
                <a:cubicBezTo>
                  <a:pt x="2872" y="1655"/>
                  <a:pt x="2874" y="1658"/>
                  <a:pt x="2876" y="1661"/>
                </a:cubicBezTo>
                <a:cubicBezTo>
                  <a:pt x="2876" y="1662"/>
                  <a:pt x="2877" y="1662"/>
                  <a:pt x="2877" y="1663"/>
                </a:cubicBezTo>
                <a:cubicBezTo>
                  <a:pt x="2884" y="1673"/>
                  <a:pt x="2889" y="1683"/>
                  <a:pt x="2895" y="1694"/>
                </a:cubicBezTo>
                <a:cubicBezTo>
                  <a:pt x="2895" y="1694"/>
                  <a:pt x="2895" y="1695"/>
                  <a:pt x="2896" y="1695"/>
                </a:cubicBezTo>
                <a:cubicBezTo>
                  <a:pt x="2897" y="1698"/>
                  <a:pt x="2899" y="1702"/>
                  <a:pt x="2901" y="1705"/>
                </a:cubicBezTo>
                <a:cubicBezTo>
                  <a:pt x="2901" y="1706"/>
                  <a:pt x="2901" y="1707"/>
                  <a:pt x="2902" y="1708"/>
                </a:cubicBezTo>
                <a:cubicBezTo>
                  <a:pt x="2903" y="1711"/>
                  <a:pt x="2905" y="1714"/>
                  <a:pt x="2906" y="1718"/>
                </a:cubicBezTo>
                <a:cubicBezTo>
                  <a:pt x="2914" y="1737"/>
                  <a:pt x="2921" y="1757"/>
                  <a:pt x="2925" y="1777"/>
                </a:cubicBezTo>
                <a:lnTo>
                  <a:pt x="2925" y="1778"/>
                </a:lnTo>
                <a:cubicBezTo>
                  <a:pt x="2926" y="1782"/>
                  <a:pt x="2927" y="1787"/>
                  <a:pt x="2928" y="1792"/>
                </a:cubicBezTo>
                <a:cubicBezTo>
                  <a:pt x="2928" y="1793"/>
                  <a:pt x="2929" y="1795"/>
                  <a:pt x="2929" y="1797"/>
                </a:cubicBezTo>
                <a:cubicBezTo>
                  <a:pt x="2929" y="1800"/>
                  <a:pt x="2930" y="1803"/>
                  <a:pt x="2930" y="1807"/>
                </a:cubicBezTo>
                <a:cubicBezTo>
                  <a:pt x="2930" y="1809"/>
                  <a:pt x="2931" y="1810"/>
                  <a:pt x="2931" y="1812"/>
                </a:cubicBezTo>
                <a:cubicBezTo>
                  <a:pt x="2931" y="1817"/>
                  <a:pt x="2932" y="1821"/>
                  <a:pt x="2932" y="1825"/>
                </a:cubicBezTo>
                <a:cubicBezTo>
                  <a:pt x="2932" y="1826"/>
                  <a:pt x="2932" y="1827"/>
                  <a:pt x="2932" y="1827"/>
                </a:cubicBezTo>
                <a:cubicBezTo>
                  <a:pt x="2933" y="1832"/>
                  <a:pt x="2933" y="1837"/>
                  <a:pt x="2933" y="1842"/>
                </a:cubicBezTo>
                <a:lnTo>
                  <a:pt x="2933" y="1847"/>
                </a:lnTo>
                <a:cubicBezTo>
                  <a:pt x="2933" y="1851"/>
                  <a:pt x="2933" y="1855"/>
                  <a:pt x="2933" y="1858"/>
                </a:cubicBezTo>
                <a:cubicBezTo>
                  <a:pt x="2933" y="1860"/>
                  <a:pt x="2933" y="1862"/>
                  <a:pt x="2933" y="1863"/>
                </a:cubicBezTo>
                <a:cubicBezTo>
                  <a:pt x="2932" y="1868"/>
                  <a:pt x="2932" y="1874"/>
                  <a:pt x="2932" y="1879"/>
                </a:cubicBezTo>
                <a:cubicBezTo>
                  <a:pt x="2931" y="1884"/>
                  <a:pt x="2931" y="1889"/>
                  <a:pt x="2930" y="1894"/>
                </a:cubicBezTo>
                <a:close/>
                <a:moveTo>
                  <a:pt x="3160" y="1999"/>
                </a:moveTo>
                <a:lnTo>
                  <a:pt x="3178" y="1799"/>
                </a:lnTo>
                <a:lnTo>
                  <a:pt x="3062" y="1789"/>
                </a:lnTo>
                <a:cubicBezTo>
                  <a:pt x="3055" y="1732"/>
                  <a:pt x="3037" y="1679"/>
                  <a:pt x="3012" y="1629"/>
                </a:cubicBezTo>
                <a:lnTo>
                  <a:pt x="3100" y="1555"/>
                </a:lnTo>
                <a:lnTo>
                  <a:pt x="2971" y="1401"/>
                </a:lnTo>
                <a:lnTo>
                  <a:pt x="2882" y="1476"/>
                </a:lnTo>
                <a:cubicBezTo>
                  <a:pt x="2838" y="1442"/>
                  <a:pt x="2788" y="1415"/>
                  <a:pt x="2734" y="1398"/>
                </a:cubicBezTo>
                <a:lnTo>
                  <a:pt x="2744" y="1283"/>
                </a:lnTo>
                <a:lnTo>
                  <a:pt x="2543" y="1265"/>
                </a:lnTo>
                <a:lnTo>
                  <a:pt x="2533" y="1381"/>
                </a:lnTo>
                <a:cubicBezTo>
                  <a:pt x="2476" y="1388"/>
                  <a:pt x="2423" y="1406"/>
                  <a:pt x="2374" y="1432"/>
                </a:cubicBezTo>
                <a:lnTo>
                  <a:pt x="2299" y="1343"/>
                </a:lnTo>
                <a:lnTo>
                  <a:pt x="2145" y="1472"/>
                </a:lnTo>
                <a:lnTo>
                  <a:pt x="2220" y="1561"/>
                </a:lnTo>
                <a:cubicBezTo>
                  <a:pt x="2186" y="1605"/>
                  <a:pt x="2159" y="1655"/>
                  <a:pt x="2143" y="1710"/>
                </a:cubicBezTo>
                <a:lnTo>
                  <a:pt x="2027" y="1700"/>
                </a:lnTo>
                <a:lnTo>
                  <a:pt x="2010" y="1900"/>
                </a:lnTo>
                <a:lnTo>
                  <a:pt x="2125" y="1910"/>
                </a:lnTo>
                <a:cubicBezTo>
                  <a:pt x="2132" y="1967"/>
                  <a:pt x="2150" y="2021"/>
                  <a:pt x="2176" y="2070"/>
                </a:cubicBezTo>
                <a:lnTo>
                  <a:pt x="2087" y="2144"/>
                </a:lnTo>
                <a:lnTo>
                  <a:pt x="2216" y="2298"/>
                </a:lnTo>
                <a:lnTo>
                  <a:pt x="2305" y="2223"/>
                </a:lnTo>
                <a:cubicBezTo>
                  <a:pt x="2349" y="2257"/>
                  <a:pt x="2399" y="2284"/>
                  <a:pt x="2454" y="2301"/>
                </a:cubicBezTo>
                <a:lnTo>
                  <a:pt x="2444" y="2416"/>
                </a:lnTo>
                <a:lnTo>
                  <a:pt x="2644" y="2434"/>
                </a:lnTo>
                <a:lnTo>
                  <a:pt x="2654" y="2318"/>
                </a:lnTo>
                <a:cubicBezTo>
                  <a:pt x="2711" y="2311"/>
                  <a:pt x="2765" y="2293"/>
                  <a:pt x="2814" y="2267"/>
                </a:cubicBezTo>
                <a:lnTo>
                  <a:pt x="2889" y="2356"/>
                </a:lnTo>
                <a:lnTo>
                  <a:pt x="3042" y="2227"/>
                </a:lnTo>
                <a:lnTo>
                  <a:pt x="2968" y="2138"/>
                </a:lnTo>
                <a:cubicBezTo>
                  <a:pt x="3001" y="2094"/>
                  <a:pt x="3028" y="2044"/>
                  <a:pt x="3045" y="1989"/>
                </a:cubicBezTo>
                <a:lnTo>
                  <a:pt x="3160" y="199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26629" name="直接连接符 18"/>
          <p:cNvCxnSpPr>
            <a:cxnSpLocks noChangeShapeType="1"/>
            <a:endCxn id="26632" idx="4"/>
          </p:cNvCxnSpPr>
          <p:nvPr/>
        </p:nvCxnSpPr>
        <p:spPr bwMode="auto">
          <a:xfrm>
            <a:off x="3924300" y="3054350"/>
            <a:ext cx="3175" cy="1397000"/>
          </a:xfrm>
          <a:prstGeom prst="line">
            <a:avLst/>
          </a:prstGeom>
          <a:noFill/>
          <a:ln w="12700">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630" name="Oval 39"/>
          <p:cNvSpPr>
            <a:spLocks noChangeAspect="1" noChangeArrowheads="1"/>
          </p:cNvSpPr>
          <p:nvPr/>
        </p:nvSpPr>
        <p:spPr bwMode="auto">
          <a:xfrm>
            <a:off x="3854450" y="2898775"/>
            <a:ext cx="144463" cy="144463"/>
          </a:xfrm>
          <a:prstGeom prst="ellipse">
            <a:avLst/>
          </a:prstGeom>
          <a:solidFill>
            <a:schemeClr val="bg1"/>
          </a:solidFill>
          <a:ln w="28575">
            <a:solidFill>
              <a:schemeClr val="accent1"/>
            </a:solidFill>
            <a:round/>
            <a:headEnd/>
            <a:tailEnd/>
          </a:ln>
        </p:spPr>
        <p:txBody>
          <a:bodyPr/>
          <a:lstStyle/>
          <a:p>
            <a:endParaRPr lang="zh-CN" altLang="en-US">
              <a:solidFill>
                <a:schemeClr val="accent1"/>
              </a:solidFill>
            </a:endParaRPr>
          </a:p>
        </p:txBody>
      </p:sp>
      <p:sp>
        <p:nvSpPr>
          <p:cNvPr id="26631" name="Oval 40"/>
          <p:cNvSpPr>
            <a:spLocks noChangeAspect="1" noChangeArrowheads="1"/>
          </p:cNvSpPr>
          <p:nvPr/>
        </p:nvSpPr>
        <p:spPr bwMode="auto">
          <a:xfrm>
            <a:off x="3854450" y="3549650"/>
            <a:ext cx="144463" cy="144463"/>
          </a:xfrm>
          <a:prstGeom prst="ellipse">
            <a:avLst/>
          </a:prstGeom>
          <a:solidFill>
            <a:schemeClr val="bg1"/>
          </a:solidFill>
          <a:ln w="28575">
            <a:solidFill>
              <a:schemeClr val="accent1"/>
            </a:solidFill>
            <a:round/>
            <a:headEnd/>
            <a:tailEnd/>
          </a:ln>
        </p:spPr>
        <p:txBody>
          <a:bodyPr/>
          <a:lstStyle/>
          <a:p>
            <a:endParaRPr lang="zh-CN" altLang="en-US">
              <a:solidFill>
                <a:schemeClr val="accent1"/>
              </a:solidFill>
            </a:endParaRPr>
          </a:p>
        </p:txBody>
      </p:sp>
      <p:sp>
        <p:nvSpPr>
          <p:cNvPr id="26632" name="Oval 41"/>
          <p:cNvSpPr>
            <a:spLocks noChangeAspect="1" noChangeArrowheads="1"/>
          </p:cNvSpPr>
          <p:nvPr/>
        </p:nvSpPr>
        <p:spPr bwMode="auto">
          <a:xfrm>
            <a:off x="3854450" y="4306888"/>
            <a:ext cx="144463" cy="144462"/>
          </a:xfrm>
          <a:prstGeom prst="ellipse">
            <a:avLst/>
          </a:prstGeom>
          <a:solidFill>
            <a:schemeClr val="bg1"/>
          </a:solidFill>
          <a:ln w="28575">
            <a:solidFill>
              <a:schemeClr val="accent1"/>
            </a:solidFill>
            <a:round/>
            <a:headEnd/>
            <a:tailEnd/>
          </a:ln>
        </p:spPr>
        <p:txBody>
          <a:bodyPr/>
          <a:lstStyle/>
          <a:p>
            <a:endParaRPr lang="zh-CN" altLang="en-US">
              <a:solidFill>
                <a:schemeClr val="accent1"/>
              </a:solidFill>
            </a:endParaRPr>
          </a:p>
        </p:txBody>
      </p:sp>
      <p:sp>
        <p:nvSpPr>
          <p:cNvPr id="26633" name="TextBox 22"/>
          <p:cNvSpPr txBox="1">
            <a:spLocks noChangeArrowheads="1"/>
          </p:cNvSpPr>
          <p:nvPr/>
        </p:nvSpPr>
        <p:spPr bwMode="auto">
          <a:xfrm>
            <a:off x="4217988" y="2711450"/>
            <a:ext cx="38481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a:solidFill>
                  <a:schemeClr val="accent1"/>
                </a:solidFill>
                <a:latin typeface="微软雅黑" pitchFamily="34" charset="-122"/>
                <a:ea typeface="微软雅黑" pitchFamily="34" charset="-122"/>
              </a:rPr>
              <a:t>研究最终目标</a:t>
            </a:r>
          </a:p>
        </p:txBody>
      </p:sp>
      <p:sp>
        <p:nvSpPr>
          <p:cNvPr id="26634" name="TextBox 23"/>
          <p:cNvSpPr txBox="1">
            <a:spLocks noChangeArrowheads="1"/>
          </p:cNvSpPr>
          <p:nvPr/>
        </p:nvSpPr>
        <p:spPr bwMode="auto">
          <a:xfrm>
            <a:off x="4217988" y="3403600"/>
            <a:ext cx="38481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a:solidFill>
                  <a:schemeClr val="accent1"/>
                </a:solidFill>
                <a:latin typeface="微软雅黑" pitchFamily="34" charset="-122"/>
                <a:ea typeface="微软雅黑" pitchFamily="34" charset="-122"/>
              </a:rPr>
              <a:t>成果形式</a:t>
            </a:r>
          </a:p>
        </p:txBody>
      </p:sp>
      <p:sp>
        <p:nvSpPr>
          <p:cNvPr id="26635" name="TextBox 24"/>
          <p:cNvSpPr txBox="1">
            <a:spLocks noChangeArrowheads="1"/>
          </p:cNvSpPr>
          <p:nvPr/>
        </p:nvSpPr>
        <p:spPr bwMode="auto">
          <a:xfrm>
            <a:off x="4217988" y="4124325"/>
            <a:ext cx="38481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a:solidFill>
                  <a:schemeClr val="accent1"/>
                </a:solidFill>
                <a:latin typeface="微软雅黑" pitchFamily="34" charset="-122"/>
                <a:ea typeface="微软雅黑" pitchFamily="34" charset="-122"/>
              </a:rPr>
              <a:t>应用前景</a:t>
            </a:r>
          </a:p>
        </p:txBody>
      </p:sp>
    </p:spTree>
  </p:cSld>
  <p:clrMapOvr>
    <a:masterClrMapping/>
  </p:clrMapOvr>
  <p:transition spd="slow" advTm="5318"/>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26628"/>
                                        </p:tgtEl>
                                        <p:attrNameLst>
                                          <p:attrName>style.visibility</p:attrName>
                                        </p:attrNameLst>
                                      </p:cBhvr>
                                      <p:to>
                                        <p:strVal val="visible"/>
                                      </p:to>
                                    </p:set>
                                    <p:anim calcmode="lin" valueType="num">
                                      <p:cBhvr>
                                        <p:cTn id="7" dur="1000" fill="hold"/>
                                        <p:tgtEl>
                                          <p:spTgt spid="26628"/>
                                        </p:tgtEl>
                                        <p:attrNameLst>
                                          <p:attrName>ppt_w</p:attrName>
                                        </p:attrNameLst>
                                      </p:cBhvr>
                                      <p:tavLst>
                                        <p:tav tm="0">
                                          <p:val>
                                            <p:fltVal val="0"/>
                                          </p:val>
                                        </p:tav>
                                        <p:tav tm="100000">
                                          <p:val>
                                            <p:strVal val="#ppt_w"/>
                                          </p:val>
                                        </p:tav>
                                      </p:tavLst>
                                    </p:anim>
                                    <p:anim calcmode="lin" valueType="num">
                                      <p:cBhvr>
                                        <p:cTn id="8" dur="1000" fill="hold"/>
                                        <p:tgtEl>
                                          <p:spTgt spid="26628"/>
                                        </p:tgtEl>
                                        <p:attrNameLst>
                                          <p:attrName>ppt_h</p:attrName>
                                        </p:attrNameLst>
                                      </p:cBhvr>
                                      <p:tavLst>
                                        <p:tav tm="0">
                                          <p:val>
                                            <p:fltVal val="0"/>
                                          </p:val>
                                        </p:tav>
                                        <p:tav tm="100000">
                                          <p:val>
                                            <p:strVal val="#ppt_h"/>
                                          </p:val>
                                        </p:tav>
                                      </p:tavLst>
                                    </p:anim>
                                    <p:anim calcmode="lin" valueType="num">
                                      <p:cBhvr>
                                        <p:cTn id="9" dur="1000" fill="hold"/>
                                        <p:tgtEl>
                                          <p:spTgt spid="26628"/>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6628"/>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26626"/>
                                        </p:tgtEl>
                                        <p:attrNameLst>
                                          <p:attrName>style.visibility</p:attrName>
                                        </p:attrNameLst>
                                      </p:cBhvr>
                                      <p:to>
                                        <p:strVal val="visible"/>
                                      </p:to>
                                    </p:set>
                                    <p:animEffect transition="in" filter="wipe(left)">
                                      <p:cBhvr>
                                        <p:cTn id="14" dur="1000"/>
                                        <p:tgtEl>
                                          <p:spTgt spid="26626"/>
                                        </p:tgtEl>
                                      </p:cBhvr>
                                    </p:animEffect>
                                  </p:childTnLst>
                                </p:cTn>
                              </p:par>
                            </p:childTnLst>
                          </p:cTn>
                        </p:par>
                        <p:par>
                          <p:cTn id="15" fill="hold" nodeType="afterGroup">
                            <p:stCondLst>
                              <p:cond delay="200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26627"/>
                                        </p:tgtEl>
                                        <p:attrNameLst>
                                          <p:attrName>style.visibility</p:attrName>
                                        </p:attrNameLst>
                                      </p:cBhvr>
                                      <p:to>
                                        <p:strVal val="visible"/>
                                      </p:to>
                                    </p:set>
                                    <p:anim calcmode="lin" valueType="num">
                                      <p:cBhvr>
                                        <p:cTn id="18" dur="500" fill="hold"/>
                                        <p:tgtEl>
                                          <p:spTgt spid="26627"/>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26627"/>
                                        </p:tgtEl>
                                        <p:attrNameLst>
                                          <p:attrName>ppt_y</p:attrName>
                                        </p:attrNameLst>
                                      </p:cBhvr>
                                      <p:tavLst>
                                        <p:tav tm="0">
                                          <p:val>
                                            <p:strVal val="#ppt_y"/>
                                          </p:val>
                                        </p:tav>
                                        <p:tav tm="100000">
                                          <p:val>
                                            <p:strVal val="#ppt_y"/>
                                          </p:val>
                                        </p:tav>
                                      </p:tavLst>
                                    </p:anim>
                                    <p:anim calcmode="lin" valueType="num">
                                      <p:cBhvr>
                                        <p:cTn id="20" dur="500" fill="hold"/>
                                        <p:tgtEl>
                                          <p:spTgt spid="26627"/>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26627"/>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26627"/>
                                        </p:tgtEl>
                                      </p:cBhvr>
                                    </p:animEffect>
                                  </p:childTnLst>
                                </p:cTn>
                              </p:par>
                            </p:childTnLst>
                          </p:cTn>
                        </p:par>
                        <p:par>
                          <p:cTn id="23" fill="hold" nodeType="afterGroup">
                            <p:stCondLst>
                              <p:cond delay="2800"/>
                            </p:stCondLst>
                            <p:childTnLst>
                              <p:par>
                                <p:cTn id="24" presetID="22" presetClass="entr" presetSubtype="1" fill="hold" nodeType="afterEffect">
                                  <p:stCondLst>
                                    <p:cond delay="0"/>
                                  </p:stCondLst>
                                  <p:childTnLst>
                                    <p:set>
                                      <p:cBhvr>
                                        <p:cTn id="25" dur="1" fill="hold">
                                          <p:stCondLst>
                                            <p:cond delay="0"/>
                                          </p:stCondLst>
                                        </p:cTn>
                                        <p:tgtEl>
                                          <p:spTgt spid="26629"/>
                                        </p:tgtEl>
                                        <p:attrNameLst>
                                          <p:attrName>style.visibility</p:attrName>
                                        </p:attrNameLst>
                                      </p:cBhvr>
                                      <p:to>
                                        <p:strVal val="visible"/>
                                      </p:to>
                                    </p:set>
                                    <p:animEffect transition="in" filter="wipe(up)">
                                      <p:cBhvr>
                                        <p:cTn id="26" dur="500"/>
                                        <p:tgtEl>
                                          <p:spTgt spid="26629"/>
                                        </p:tgtEl>
                                      </p:cBhvr>
                                    </p:animEffect>
                                  </p:childTnLst>
                                </p:cTn>
                              </p:par>
                            </p:childTnLst>
                          </p:cTn>
                        </p:par>
                        <p:par>
                          <p:cTn id="27" fill="hold" nodeType="afterGroup">
                            <p:stCondLst>
                              <p:cond delay="3300"/>
                            </p:stCondLst>
                            <p:childTnLst>
                              <p:par>
                                <p:cTn id="28" presetID="2" presetClass="entr" presetSubtype="12" fill="hold" grpId="0" nodeType="afterEffect">
                                  <p:stCondLst>
                                    <p:cond delay="0"/>
                                  </p:stCondLst>
                                  <p:childTnLst>
                                    <p:set>
                                      <p:cBhvr>
                                        <p:cTn id="29" dur="1" fill="hold">
                                          <p:stCondLst>
                                            <p:cond delay="0"/>
                                          </p:stCondLst>
                                        </p:cTn>
                                        <p:tgtEl>
                                          <p:spTgt spid="26630"/>
                                        </p:tgtEl>
                                        <p:attrNameLst>
                                          <p:attrName>style.visibility</p:attrName>
                                        </p:attrNameLst>
                                      </p:cBhvr>
                                      <p:to>
                                        <p:strVal val="visible"/>
                                      </p:to>
                                    </p:set>
                                    <p:anim calcmode="lin" valueType="num">
                                      <p:cBhvr additive="base">
                                        <p:cTn id="30" dur="500" fill="hold"/>
                                        <p:tgtEl>
                                          <p:spTgt spid="26630"/>
                                        </p:tgtEl>
                                        <p:attrNameLst>
                                          <p:attrName>ppt_x</p:attrName>
                                        </p:attrNameLst>
                                      </p:cBhvr>
                                      <p:tavLst>
                                        <p:tav tm="0">
                                          <p:val>
                                            <p:strVal val="0-#ppt_w/2"/>
                                          </p:val>
                                        </p:tav>
                                        <p:tav tm="100000">
                                          <p:val>
                                            <p:strVal val="#ppt_x"/>
                                          </p:val>
                                        </p:tav>
                                      </p:tavLst>
                                    </p:anim>
                                    <p:anim calcmode="lin" valueType="num">
                                      <p:cBhvr additive="base">
                                        <p:cTn id="31" dur="500" fill="hold"/>
                                        <p:tgtEl>
                                          <p:spTgt spid="26630"/>
                                        </p:tgtEl>
                                        <p:attrNameLst>
                                          <p:attrName>ppt_y</p:attrName>
                                        </p:attrNameLst>
                                      </p:cBhvr>
                                      <p:tavLst>
                                        <p:tav tm="0">
                                          <p:val>
                                            <p:strVal val="1+#ppt_h/2"/>
                                          </p:val>
                                        </p:tav>
                                        <p:tav tm="100000">
                                          <p:val>
                                            <p:strVal val="#ppt_y"/>
                                          </p:val>
                                        </p:tav>
                                      </p:tavLst>
                                    </p:anim>
                                  </p:childTnLst>
                                </p:cTn>
                              </p:par>
                              <p:par>
                                <p:cTn id="32" presetID="2" presetClass="entr" presetSubtype="12" fill="hold" grpId="0" nodeType="withEffect">
                                  <p:stCondLst>
                                    <p:cond delay="100"/>
                                  </p:stCondLst>
                                  <p:childTnLst>
                                    <p:set>
                                      <p:cBhvr>
                                        <p:cTn id="33" dur="1" fill="hold">
                                          <p:stCondLst>
                                            <p:cond delay="0"/>
                                          </p:stCondLst>
                                        </p:cTn>
                                        <p:tgtEl>
                                          <p:spTgt spid="26631"/>
                                        </p:tgtEl>
                                        <p:attrNameLst>
                                          <p:attrName>style.visibility</p:attrName>
                                        </p:attrNameLst>
                                      </p:cBhvr>
                                      <p:to>
                                        <p:strVal val="visible"/>
                                      </p:to>
                                    </p:set>
                                    <p:anim calcmode="lin" valueType="num">
                                      <p:cBhvr additive="base">
                                        <p:cTn id="34" dur="500" fill="hold"/>
                                        <p:tgtEl>
                                          <p:spTgt spid="26631"/>
                                        </p:tgtEl>
                                        <p:attrNameLst>
                                          <p:attrName>ppt_x</p:attrName>
                                        </p:attrNameLst>
                                      </p:cBhvr>
                                      <p:tavLst>
                                        <p:tav tm="0">
                                          <p:val>
                                            <p:strVal val="0-#ppt_w/2"/>
                                          </p:val>
                                        </p:tav>
                                        <p:tav tm="100000">
                                          <p:val>
                                            <p:strVal val="#ppt_x"/>
                                          </p:val>
                                        </p:tav>
                                      </p:tavLst>
                                    </p:anim>
                                    <p:anim calcmode="lin" valueType="num">
                                      <p:cBhvr additive="base">
                                        <p:cTn id="35" dur="500" fill="hold"/>
                                        <p:tgtEl>
                                          <p:spTgt spid="26631"/>
                                        </p:tgtEl>
                                        <p:attrNameLst>
                                          <p:attrName>ppt_y</p:attrName>
                                        </p:attrNameLst>
                                      </p:cBhvr>
                                      <p:tavLst>
                                        <p:tav tm="0">
                                          <p:val>
                                            <p:strVal val="1+#ppt_h/2"/>
                                          </p:val>
                                        </p:tav>
                                        <p:tav tm="100000">
                                          <p:val>
                                            <p:strVal val="#ppt_y"/>
                                          </p:val>
                                        </p:tav>
                                      </p:tavLst>
                                    </p:anim>
                                  </p:childTnLst>
                                </p:cTn>
                              </p:par>
                              <p:par>
                                <p:cTn id="36" presetID="2" presetClass="entr" presetSubtype="12" fill="hold" grpId="0" nodeType="withEffect">
                                  <p:stCondLst>
                                    <p:cond delay="200"/>
                                  </p:stCondLst>
                                  <p:childTnLst>
                                    <p:set>
                                      <p:cBhvr>
                                        <p:cTn id="37" dur="1" fill="hold">
                                          <p:stCondLst>
                                            <p:cond delay="0"/>
                                          </p:stCondLst>
                                        </p:cTn>
                                        <p:tgtEl>
                                          <p:spTgt spid="26632"/>
                                        </p:tgtEl>
                                        <p:attrNameLst>
                                          <p:attrName>style.visibility</p:attrName>
                                        </p:attrNameLst>
                                      </p:cBhvr>
                                      <p:to>
                                        <p:strVal val="visible"/>
                                      </p:to>
                                    </p:set>
                                    <p:anim calcmode="lin" valueType="num">
                                      <p:cBhvr additive="base">
                                        <p:cTn id="38" dur="500" fill="hold"/>
                                        <p:tgtEl>
                                          <p:spTgt spid="26632"/>
                                        </p:tgtEl>
                                        <p:attrNameLst>
                                          <p:attrName>ppt_x</p:attrName>
                                        </p:attrNameLst>
                                      </p:cBhvr>
                                      <p:tavLst>
                                        <p:tav tm="0">
                                          <p:val>
                                            <p:strVal val="0-#ppt_w/2"/>
                                          </p:val>
                                        </p:tav>
                                        <p:tav tm="100000">
                                          <p:val>
                                            <p:strVal val="#ppt_x"/>
                                          </p:val>
                                        </p:tav>
                                      </p:tavLst>
                                    </p:anim>
                                    <p:anim calcmode="lin" valueType="num">
                                      <p:cBhvr additive="base">
                                        <p:cTn id="39" dur="500" fill="hold"/>
                                        <p:tgtEl>
                                          <p:spTgt spid="26632"/>
                                        </p:tgtEl>
                                        <p:attrNameLst>
                                          <p:attrName>ppt_y</p:attrName>
                                        </p:attrNameLst>
                                      </p:cBhvr>
                                      <p:tavLst>
                                        <p:tav tm="0">
                                          <p:val>
                                            <p:strVal val="1+#ppt_h/2"/>
                                          </p:val>
                                        </p:tav>
                                        <p:tav tm="100000">
                                          <p:val>
                                            <p:strVal val="#ppt_y"/>
                                          </p:val>
                                        </p:tav>
                                      </p:tavLst>
                                    </p:anim>
                                  </p:childTnLst>
                                </p:cTn>
                              </p:par>
                            </p:childTnLst>
                          </p:cTn>
                        </p:par>
                        <p:par>
                          <p:cTn id="40" fill="hold" nodeType="afterGroup">
                            <p:stCondLst>
                              <p:cond delay="4000"/>
                            </p:stCondLst>
                            <p:childTnLst>
                              <p:par>
                                <p:cTn id="41" presetID="22" presetClass="entr" presetSubtype="8" fill="hold" grpId="0" nodeType="afterEffect">
                                  <p:stCondLst>
                                    <p:cond delay="0"/>
                                  </p:stCondLst>
                                  <p:childTnLst>
                                    <p:set>
                                      <p:cBhvr>
                                        <p:cTn id="42" dur="1" fill="hold">
                                          <p:stCondLst>
                                            <p:cond delay="0"/>
                                          </p:stCondLst>
                                        </p:cTn>
                                        <p:tgtEl>
                                          <p:spTgt spid="26633"/>
                                        </p:tgtEl>
                                        <p:attrNameLst>
                                          <p:attrName>style.visibility</p:attrName>
                                        </p:attrNameLst>
                                      </p:cBhvr>
                                      <p:to>
                                        <p:strVal val="visible"/>
                                      </p:to>
                                    </p:set>
                                    <p:animEffect transition="in" filter="wipe(left)">
                                      <p:cBhvr>
                                        <p:cTn id="43" dur="500"/>
                                        <p:tgtEl>
                                          <p:spTgt spid="26633"/>
                                        </p:tgtEl>
                                      </p:cBhvr>
                                    </p:animEffect>
                                  </p:childTnLst>
                                </p:cTn>
                              </p:par>
                              <p:par>
                                <p:cTn id="44" presetID="22" presetClass="entr" presetSubtype="8" fill="hold" grpId="0" nodeType="withEffect">
                                  <p:stCondLst>
                                    <p:cond delay="100"/>
                                  </p:stCondLst>
                                  <p:childTnLst>
                                    <p:set>
                                      <p:cBhvr>
                                        <p:cTn id="45" dur="1" fill="hold">
                                          <p:stCondLst>
                                            <p:cond delay="0"/>
                                          </p:stCondLst>
                                        </p:cTn>
                                        <p:tgtEl>
                                          <p:spTgt spid="26634"/>
                                        </p:tgtEl>
                                        <p:attrNameLst>
                                          <p:attrName>style.visibility</p:attrName>
                                        </p:attrNameLst>
                                      </p:cBhvr>
                                      <p:to>
                                        <p:strVal val="visible"/>
                                      </p:to>
                                    </p:set>
                                    <p:animEffect transition="in" filter="wipe(left)">
                                      <p:cBhvr>
                                        <p:cTn id="46" dur="500"/>
                                        <p:tgtEl>
                                          <p:spTgt spid="26634"/>
                                        </p:tgtEl>
                                      </p:cBhvr>
                                    </p:animEffect>
                                  </p:childTnLst>
                                </p:cTn>
                              </p:par>
                              <p:par>
                                <p:cTn id="47" presetID="22" presetClass="entr" presetSubtype="8" fill="hold" grpId="0" nodeType="withEffect">
                                  <p:stCondLst>
                                    <p:cond delay="200"/>
                                  </p:stCondLst>
                                  <p:childTnLst>
                                    <p:set>
                                      <p:cBhvr>
                                        <p:cTn id="48" dur="1" fill="hold">
                                          <p:stCondLst>
                                            <p:cond delay="0"/>
                                          </p:stCondLst>
                                        </p:cTn>
                                        <p:tgtEl>
                                          <p:spTgt spid="26635"/>
                                        </p:tgtEl>
                                        <p:attrNameLst>
                                          <p:attrName>style.visibility</p:attrName>
                                        </p:attrNameLst>
                                      </p:cBhvr>
                                      <p:to>
                                        <p:strVal val="visible"/>
                                      </p:to>
                                    </p:set>
                                    <p:animEffect transition="in" filter="wipe(left)">
                                      <p:cBhvr>
                                        <p:cTn id="49" dur="500"/>
                                        <p:tgtEl>
                                          <p:spTgt spid="266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6" grpId="0" animBg="1"/>
      <p:bldP spid="26627" grpId="0" autoUpdateAnimBg="0"/>
      <p:bldP spid="26628" grpId="0" animBg="1"/>
      <p:bldP spid="26630" grpId="0" animBg="1" autoUpdateAnimBg="0"/>
      <p:bldP spid="26631" grpId="0" animBg="1" autoUpdateAnimBg="0"/>
      <p:bldP spid="26632" grpId="0" animBg="1" autoUpdateAnimBg="0"/>
      <p:bldP spid="26633" grpId="0" autoUpdateAnimBg="0"/>
      <p:bldP spid="26634" grpId="0" autoUpdateAnimBg="0"/>
      <p:bldP spid="26635"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218" name="Rectangle 5"/>
          <p:cNvSpPr>
            <a:spLocks noChangeArrowheads="1"/>
          </p:cNvSpPr>
          <p:nvPr/>
        </p:nvSpPr>
        <p:spPr bwMode="auto">
          <a:xfrm>
            <a:off x="620713" y="1095375"/>
            <a:ext cx="996950" cy="11969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19" name="Freeform 6"/>
          <p:cNvSpPr>
            <a:spLocks/>
          </p:cNvSpPr>
          <p:nvPr/>
        </p:nvSpPr>
        <p:spPr bwMode="auto">
          <a:xfrm>
            <a:off x="760413" y="1287463"/>
            <a:ext cx="762000" cy="958850"/>
          </a:xfrm>
          <a:custGeom>
            <a:avLst/>
            <a:gdLst>
              <a:gd name="T0" fmla="*/ 2147483647 w 1173"/>
              <a:gd name="T1" fmla="*/ 2147483647 h 1472"/>
              <a:gd name="T2" fmla="*/ 2147483647 w 1173"/>
              <a:gd name="T3" fmla="*/ 2147483647 h 1472"/>
              <a:gd name="T4" fmla="*/ 2147483647 w 1173"/>
              <a:gd name="T5" fmla="*/ 2147483647 h 1472"/>
              <a:gd name="T6" fmla="*/ 2147483647 w 1173"/>
              <a:gd name="T7" fmla="*/ 2147483647 h 1472"/>
              <a:gd name="T8" fmla="*/ 2147483647 w 1173"/>
              <a:gd name="T9" fmla="*/ 2147483647 h 1472"/>
              <a:gd name="T10" fmla="*/ 2147483647 w 1173"/>
              <a:gd name="T11" fmla="*/ 1381985554 h 1472"/>
              <a:gd name="T12" fmla="*/ 0 w 1173"/>
              <a:gd name="T13" fmla="*/ 2147483647 h 1472"/>
              <a:gd name="T14" fmla="*/ 2147483647 w 1173"/>
              <a:gd name="T15" fmla="*/ 2147483647 h 1472"/>
              <a:gd name="T16" fmla="*/ 2147483647 w 1173"/>
              <a:gd name="T17" fmla="*/ 2147483647 h 1472"/>
              <a:gd name="T18" fmla="*/ 2147483647 w 1173"/>
              <a:gd name="T19" fmla="*/ 2147483647 h 1472"/>
              <a:gd name="T20" fmla="*/ 2147483647 w 1173"/>
              <a:gd name="T21" fmla="*/ 2147483647 h 1472"/>
              <a:gd name="T22" fmla="*/ 2147483647 w 1173"/>
              <a:gd name="T23" fmla="*/ 2147483647 h 1472"/>
              <a:gd name="T24" fmla="*/ 2147483647 w 1173"/>
              <a:gd name="T25" fmla="*/ 2147483647 h 1472"/>
              <a:gd name="T26" fmla="*/ 2147483647 w 1173"/>
              <a:gd name="T27" fmla="*/ 2147483647 h 1472"/>
              <a:gd name="T28" fmla="*/ 2147483647 w 1173"/>
              <a:gd name="T29" fmla="*/ 2147483647 h 14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173" h="1472">
                <a:moveTo>
                  <a:pt x="1131" y="535"/>
                </a:moveTo>
                <a:lnTo>
                  <a:pt x="1095" y="47"/>
                </a:lnTo>
                <a:cubicBezTo>
                  <a:pt x="1090" y="47"/>
                  <a:pt x="1081" y="49"/>
                  <a:pt x="1067" y="54"/>
                </a:cubicBezTo>
                <a:cubicBezTo>
                  <a:pt x="1043" y="64"/>
                  <a:pt x="1022" y="68"/>
                  <a:pt x="1003" y="68"/>
                </a:cubicBezTo>
                <a:cubicBezTo>
                  <a:pt x="975" y="68"/>
                  <a:pt x="947" y="64"/>
                  <a:pt x="919" y="54"/>
                </a:cubicBezTo>
                <a:cubicBezTo>
                  <a:pt x="810" y="17"/>
                  <a:pt x="714" y="0"/>
                  <a:pt x="629" y="5"/>
                </a:cubicBezTo>
                <a:cubicBezTo>
                  <a:pt x="214" y="24"/>
                  <a:pt x="5" y="278"/>
                  <a:pt x="0" y="768"/>
                </a:cubicBezTo>
                <a:cubicBezTo>
                  <a:pt x="5" y="1225"/>
                  <a:pt x="219" y="1458"/>
                  <a:pt x="643" y="1467"/>
                </a:cubicBezTo>
                <a:cubicBezTo>
                  <a:pt x="912" y="1472"/>
                  <a:pt x="1088" y="1345"/>
                  <a:pt x="1173" y="1086"/>
                </a:cubicBezTo>
                <a:lnTo>
                  <a:pt x="1088" y="1036"/>
                </a:lnTo>
                <a:cubicBezTo>
                  <a:pt x="999" y="1258"/>
                  <a:pt x="867" y="1369"/>
                  <a:pt x="692" y="1369"/>
                </a:cubicBezTo>
                <a:cubicBezTo>
                  <a:pt x="424" y="1359"/>
                  <a:pt x="290" y="1145"/>
                  <a:pt x="290" y="725"/>
                </a:cubicBezTo>
                <a:cubicBezTo>
                  <a:pt x="290" y="316"/>
                  <a:pt x="408" y="108"/>
                  <a:pt x="643" y="104"/>
                </a:cubicBezTo>
                <a:cubicBezTo>
                  <a:pt x="827" y="94"/>
                  <a:pt x="961" y="250"/>
                  <a:pt x="1046" y="570"/>
                </a:cubicBezTo>
                <a:lnTo>
                  <a:pt x="1131" y="5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0" name="Freeform 7"/>
          <p:cNvSpPr>
            <a:spLocks noEditPoints="1"/>
          </p:cNvSpPr>
          <p:nvPr/>
        </p:nvSpPr>
        <p:spPr bwMode="auto">
          <a:xfrm>
            <a:off x="1709738" y="1916113"/>
            <a:ext cx="1423987" cy="290512"/>
          </a:xfrm>
          <a:custGeom>
            <a:avLst/>
            <a:gdLst>
              <a:gd name="T0" fmla="*/ 2147483647 w 2195"/>
              <a:gd name="T1" fmla="*/ 2147483647 h 445"/>
              <a:gd name="T2" fmla="*/ 2147483647 w 2195"/>
              <a:gd name="T3" fmla="*/ 2147483647 h 445"/>
              <a:gd name="T4" fmla="*/ 2147483647 w 2195"/>
              <a:gd name="T5" fmla="*/ 2147483647 h 445"/>
              <a:gd name="T6" fmla="*/ 2147483647 w 2195"/>
              <a:gd name="T7" fmla="*/ 2147483647 h 445"/>
              <a:gd name="T8" fmla="*/ 2147483647 w 2195"/>
              <a:gd name="T9" fmla="*/ 2147483647 h 445"/>
              <a:gd name="T10" fmla="*/ 2147483647 w 2195"/>
              <a:gd name="T11" fmla="*/ 2147483647 h 445"/>
              <a:gd name="T12" fmla="*/ 2147483647 w 2195"/>
              <a:gd name="T13" fmla="*/ 2147483647 h 445"/>
              <a:gd name="T14" fmla="*/ 2147483647 w 2195"/>
              <a:gd name="T15" fmla="*/ 2147483647 h 445"/>
              <a:gd name="T16" fmla="*/ 2147483647 w 2195"/>
              <a:gd name="T17" fmla="*/ 2147483647 h 445"/>
              <a:gd name="T18" fmla="*/ 2147483647 w 2195"/>
              <a:gd name="T19" fmla="*/ 2147483647 h 445"/>
              <a:gd name="T20" fmla="*/ 2147483647 w 2195"/>
              <a:gd name="T21" fmla="*/ 2147483647 h 445"/>
              <a:gd name="T22" fmla="*/ 2147483647 w 2195"/>
              <a:gd name="T23" fmla="*/ 2147483647 h 445"/>
              <a:gd name="T24" fmla="*/ 2147483647 w 2195"/>
              <a:gd name="T25" fmla="*/ 2147483647 h 445"/>
              <a:gd name="T26" fmla="*/ 2147483647 w 2195"/>
              <a:gd name="T27" fmla="*/ 2147483647 h 445"/>
              <a:gd name="T28" fmla="*/ 2147483647 w 2195"/>
              <a:gd name="T29" fmla="*/ 2147483647 h 445"/>
              <a:gd name="T30" fmla="*/ 2147483647 w 2195"/>
              <a:gd name="T31" fmla="*/ 2147483647 h 445"/>
              <a:gd name="T32" fmla="*/ 2147483647 w 2195"/>
              <a:gd name="T33" fmla="*/ 2147483647 h 445"/>
              <a:gd name="T34" fmla="*/ 2147483647 w 2195"/>
              <a:gd name="T35" fmla="*/ 2147483647 h 445"/>
              <a:gd name="T36" fmla="*/ 2147483647 w 2195"/>
              <a:gd name="T37" fmla="*/ 2147483647 h 445"/>
              <a:gd name="T38" fmla="*/ 2147483647 w 2195"/>
              <a:gd name="T39" fmla="*/ 2147483647 h 445"/>
              <a:gd name="T40" fmla="*/ 2147483647 w 2195"/>
              <a:gd name="T41" fmla="*/ 2147483647 h 445"/>
              <a:gd name="T42" fmla="*/ 2147483647 w 2195"/>
              <a:gd name="T43" fmla="*/ 2147483647 h 445"/>
              <a:gd name="T44" fmla="*/ 2147483647 w 2195"/>
              <a:gd name="T45" fmla="*/ 2147483647 h 445"/>
              <a:gd name="T46" fmla="*/ 2147483647 w 2195"/>
              <a:gd name="T47" fmla="*/ 2147483647 h 445"/>
              <a:gd name="T48" fmla="*/ 2147483647 w 2195"/>
              <a:gd name="T49" fmla="*/ 2147483647 h 445"/>
              <a:gd name="T50" fmla="*/ 2147483647 w 2195"/>
              <a:gd name="T51" fmla="*/ 2147483647 h 445"/>
              <a:gd name="T52" fmla="*/ 2147483647 w 2195"/>
              <a:gd name="T53" fmla="*/ 2147483647 h 445"/>
              <a:gd name="T54" fmla="*/ 2147483647 w 2195"/>
              <a:gd name="T55" fmla="*/ 2147483647 h 445"/>
              <a:gd name="T56" fmla="*/ 2147483647 w 2195"/>
              <a:gd name="T57" fmla="*/ 2147483647 h 445"/>
              <a:gd name="T58" fmla="*/ 2147483647 w 2195"/>
              <a:gd name="T59" fmla="*/ 2147483647 h 445"/>
              <a:gd name="T60" fmla="*/ 2147483647 w 2195"/>
              <a:gd name="T61" fmla="*/ 2147483647 h 445"/>
              <a:gd name="T62" fmla="*/ 2147483647 w 2195"/>
              <a:gd name="T63" fmla="*/ 2147483647 h 445"/>
              <a:gd name="T64" fmla="*/ 2147483647 w 2195"/>
              <a:gd name="T65" fmla="*/ 2147483647 h 445"/>
              <a:gd name="T66" fmla="*/ 2147483647 w 2195"/>
              <a:gd name="T67" fmla="*/ 2147483647 h 445"/>
              <a:gd name="T68" fmla="*/ 2147483647 w 2195"/>
              <a:gd name="T69" fmla="*/ 2147483647 h 445"/>
              <a:gd name="T70" fmla="*/ 2147483647 w 2195"/>
              <a:gd name="T71" fmla="*/ 2147483647 h 445"/>
              <a:gd name="T72" fmla="*/ 2147483647 w 2195"/>
              <a:gd name="T73" fmla="*/ 2147483647 h 445"/>
              <a:gd name="T74" fmla="*/ 2147483647 w 2195"/>
              <a:gd name="T75" fmla="*/ 2147483647 h 445"/>
              <a:gd name="T76" fmla="*/ 2147483647 w 2195"/>
              <a:gd name="T77" fmla="*/ 2147483647 h 445"/>
              <a:gd name="T78" fmla="*/ 2147483647 w 2195"/>
              <a:gd name="T79" fmla="*/ 2147483647 h 445"/>
              <a:gd name="T80" fmla="*/ 2147483647 w 2195"/>
              <a:gd name="T81" fmla="*/ 2147483647 h 445"/>
              <a:gd name="T82" fmla="*/ 2147483647 w 2195"/>
              <a:gd name="T83" fmla="*/ 2147483647 h 445"/>
              <a:gd name="T84" fmla="*/ 2147483647 w 2195"/>
              <a:gd name="T85" fmla="*/ 2147483647 h 445"/>
              <a:gd name="T86" fmla="*/ 2147483647 w 2195"/>
              <a:gd name="T87" fmla="*/ 2147483647 h 445"/>
              <a:gd name="T88" fmla="*/ 2147483647 w 2195"/>
              <a:gd name="T89" fmla="*/ 2147483647 h 445"/>
              <a:gd name="T90" fmla="*/ 2147483647 w 2195"/>
              <a:gd name="T91" fmla="*/ 2147483647 h 445"/>
              <a:gd name="T92" fmla="*/ 2147483647 w 2195"/>
              <a:gd name="T93" fmla="*/ 2147483647 h 445"/>
              <a:gd name="T94" fmla="*/ 2147483647 w 2195"/>
              <a:gd name="T95" fmla="*/ 2147483647 h 445"/>
              <a:gd name="T96" fmla="*/ 2147483647 w 2195"/>
              <a:gd name="T97" fmla="*/ 2147483647 h 44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195" h="445">
                <a:moveTo>
                  <a:pt x="154" y="142"/>
                </a:moveTo>
                <a:cubicBezTo>
                  <a:pt x="86" y="144"/>
                  <a:pt x="51" y="189"/>
                  <a:pt x="49" y="278"/>
                </a:cubicBezTo>
                <a:cubicBezTo>
                  <a:pt x="51" y="361"/>
                  <a:pt x="86" y="405"/>
                  <a:pt x="154" y="407"/>
                </a:cubicBezTo>
                <a:cubicBezTo>
                  <a:pt x="218" y="405"/>
                  <a:pt x="251" y="361"/>
                  <a:pt x="252" y="276"/>
                </a:cubicBezTo>
                <a:cubicBezTo>
                  <a:pt x="248" y="193"/>
                  <a:pt x="215" y="148"/>
                  <a:pt x="154" y="142"/>
                </a:cubicBezTo>
                <a:close/>
                <a:moveTo>
                  <a:pt x="152" y="443"/>
                </a:moveTo>
                <a:cubicBezTo>
                  <a:pt x="55" y="437"/>
                  <a:pt x="5" y="383"/>
                  <a:pt x="0" y="280"/>
                </a:cubicBezTo>
                <a:cubicBezTo>
                  <a:pt x="3" y="166"/>
                  <a:pt x="55" y="107"/>
                  <a:pt x="156" y="105"/>
                </a:cubicBezTo>
                <a:cubicBezTo>
                  <a:pt x="250" y="109"/>
                  <a:pt x="299" y="165"/>
                  <a:pt x="303" y="274"/>
                </a:cubicBezTo>
                <a:cubicBezTo>
                  <a:pt x="302" y="385"/>
                  <a:pt x="251" y="442"/>
                  <a:pt x="152" y="443"/>
                </a:cubicBezTo>
                <a:close/>
                <a:moveTo>
                  <a:pt x="665" y="227"/>
                </a:moveTo>
                <a:lnTo>
                  <a:pt x="665" y="434"/>
                </a:lnTo>
                <a:lnTo>
                  <a:pt x="618" y="434"/>
                </a:lnTo>
                <a:lnTo>
                  <a:pt x="618" y="234"/>
                </a:lnTo>
                <a:cubicBezTo>
                  <a:pt x="616" y="174"/>
                  <a:pt x="591" y="144"/>
                  <a:pt x="542" y="142"/>
                </a:cubicBezTo>
                <a:cubicBezTo>
                  <a:pt x="484" y="150"/>
                  <a:pt x="452" y="181"/>
                  <a:pt x="446" y="236"/>
                </a:cubicBezTo>
                <a:lnTo>
                  <a:pt x="446" y="434"/>
                </a:lnTo>
                <a:lnTo>
                  <a:pt x="400" y="436"/>
                </a:lnTo>
                <a:lnTo>
                  <a:pt x="400" y="111"/>
                </a:lnTo>
                <a:lnTo>
                  <a:pt x="446" y="111"/>
                </a:lnTo>
                <a:lnTo>
                  <a:pt x="446" y="160"/>
                </a:lnTo>
                <a:cubicBezTo>
                  <a:pt x="472" y="123"/>
                  <a:pt x="507" y="104"/>
                  <a:pt x="553" y="102"/>
                </a:cubicBezTo>
                <a:cubicBezTo>
                  <a:pt x="628" y="102"/>
                  <a:pt x="665" y="144"/>
                  <a:pt x="665" y="227"/>
                </a:cubicBezTo>
                <a:close/>
                <a:moveTo>
                  <a:pt x="897" y="407"/>
                </a:moveTo>
                <a:lnTo>
                  <a:pt x="906" y="432"/>
                </a:lnTo>
                <a:cubicBezTo>
                  <a:pt x="891" y="438"/>
                  <a:pt x="875" y="441"/>
                  <a:pt x="857" y="441"/>
                </a:cubicBezTo>
                <a:cubicBezTo>
                  <a:pt x="811" y="442"/>
                  <a:pt x="788" y="419"/>
                  <a:pt x="790" y="370"/>
                </a:cubicBezTo>
                <a:lnTo>
                  <a:pt x="790" y="151"/>
                </a:lnTo>
                <a:lnTo>
                  <a:pt x="745" y="151"/>
                </a:lnTo>
                <a:lnTo>
                  <a:pt x="745" y="111"/>
                </a:lnTo>
                <a:lnTo>
                  <a:pt x="790" y="111"/>
                </a:lnTo>
                <a:lnTo>
                  <a:pt x="790" y="24"/>
                </a:lnTo>
                <a:lnTo>
                  <a:pt x="837" y="0"/>
                </a:lnTo>
                <a:lnTo>
                  <a:pt x="837" y="111"/>
                </a:lnTo>
                <a:lnTo>
                  <a:pt x="897" y="111"/>
                </a:lnTo>
                <a:lnTo>
                  <a:pt x="897" y="151"/>
                </a:lnTo>
                <a:lnTo>
                  <a:pt x="837" y="151"/>
                </a:lnTo>
                <a:lnTo>
                  <a:pt x="837" y="370"/>
                </a:lnTo>
                <a:cubicBezTo>
                  <a:pt x="835" y="398"/>
                  <a:pt x="847" y="411"/>
                  <a:pt x="872" y="410"/>
                </a:cubicBezTo>
                <a:cubicBezTo>
                  <a:pt x="881" y="410"/>
                  <a:pt x="890" y="409"/>
                  <a:pt x="897" y="407"/>
                </a:cubicBezTo>
                <a:close/>
                <a:moveTo>
                  <a:pt x="1020" y="249"/>
                </a:moveTo>
                <a:lnTo>
                  <a:pt x="1214" y="249"/>
                </a:lnTo>
                <a:cubicBezTo>
                  <a:pt x="1211" y="184"/>
                  <a:pt x="1179" y="150"/>
                  <a:pt x="1118" y="147"/>
                </a:cubicBezTo>
                <a:cubicBezTo>
                  <a:pt x="1057" y="153"/>
                  <a:pt x="1024" y="187"/>
                  <a:pt x="1020" y="249"/>
                </a:cubicBezTo>
                <a:close/>
                <a:moveTo>
                  <a:pt x="1214" y="334"/>
                </a:moveTo>
                <a:lnTo>
                  <a:pt x="1263" y="347"/>
                </a:lnTo>
                <a:cubicBezTo>
                  <a:pt x="1245" y="413"/>
                  <a:pt x="1198" y="445"/>
                  <a:pt x="1120" y="443"/>
                </a:cubicBezTo>
                <a:cubicBezTo>
                  <a:pt x="1021" y="439"/>
                  <a:pt x="969" y="384"/>
                  <a:pt x="966" y="278"/>
                </a:cubicBezTo>
                <a:cubicBezTo>
                  <a:pt x="971" y="167"/>
                  <a:pt x="1021" y="109"/>
                  <a:pt x="1118" y="105"/>
                </a:cubicBezTo>
                <a:cubicBezTo>
                  <a:pt x="1213" y="107"/>
                  <a:pt x="1262" y="165"/>
                  <a:pt x="1265" y="278"/>
                </a:cubicBezTo>
                <a:cubicBezTo>
                  <a:pt x="1265" y="284"/>
                  <a:pt x="1265" y="288"/>
                  <a:pt x="1265" y="289"/>
                </a:cubicBezTo>
                <a:lnTo>
                  <a:pt x="1018" y="289"/>
                </a:lnTo>
                <a:cubicBezTo>
                  <a:pt x="1021" y="362"/>
                  <a:pt x="1054" y="401"/>
                  <a:pt x="1118" y="405"/>
                </a:cubicBezTo>
                <a:cubicBezTo>
                  <a:pt x="1169" y="405"/>
                  <a:pt x="1200" y="382"/>
                  <a:pt x="1214" y="334"/>
                </a:cubicBezTo>
                <a:close/>
                <a:moveTo>
                  <a:pt x="1626" y="227"/>
                </a:moveTo>
                <a:lnTo>
                  <a:pt x="1626" y="434"/>
                </a:lnTo>
                <a:lnTo>
                  <a:pt x="1580" y="434"/>
                </a:lnTo>
                <a:lnTo>
                  <a:pt x="1580" y="234"/>
                </a:lnTo>
                <a:cubicBezTo>
                  <a:pt x="1578" y="174"/>
                  <a:pt x="1553" y="144"/>
                  <a:pt x="1504" y="142"/>
                </a:cubicBezTo>
                <a:cubicBezTo>
                  <a:pt x="1446" y="150"/>
                  <a:pt x="1414" y="181"/>
                  <a:pt x="1408" y="236"/>
                </a:cubicBezTo>
                <a:lnTo>
                  <a:pt x="1408" y="434"/>
                </a:lnTo>
                <a:lnTo>
                  <a:pt x="1361" y="436"/>
                </a:lnTo>
                <a:lnTo>
                  <a:pt x="1361" y="111"/>
                </a:lnTo>
                <a:lnTo>
                  <a:pt x="1408" y="111"/>
                </a:lnTo>
                <a:lnTo>
                  <a:pt x="1408" y="160"/>
                </a:lnTo>
                <a:cubicBezTo>
                  <a:pt x="1433" y="123"/>
                  <a:pt x="1469" y="104"/>
                  <a:pt x="1515" y="102"/>
                </a:cubicBezTo>
                <a:cubicBezTo>
                  <a:pt x="1589" y="102"/>
                  <a:pt x="1626" y="144"/>
                  <a:pt x="1626" y="227"/>
                </a:cubicBezTo>
                <a:close/>
                <a:moveTo>
                  <a:pt x="1859" y="407"/>
                </a:moveTo>
                <a:lnTo>
                  <a:pt x="1868" y="432"/>
                </a:lnTo>
                <a:cubicBezTo>
                  <a:pt x="1853" y="438"/>
                  <a:pt x="1836" y="441"/>
                  <a:pt x="1818" y="441"/>
                </a:cubicBezTo>
                <a:cubicBezTo>
                  <a:pt x="1772" y="442"/>
                  <a:pt x="1750" y="419"/>
                  <a:pt x="1752" y="370"/>
                </a:cubicBezTo>
                <a:lnTo>
                  <a:pt x="1752" y="151"/>
                </a:lnTo>
                <a:lnTo>
                  <a:pt x="1707" y="151"/>
                </a:lnTo>
                <a:lnTo>
                  <a:pt x="1707" y="111"/>
                </a:lnTo>
                <a:lnTo>
                  <a:pt x="1752" y="111"/>
                </a:lnTo>
                <a:lnTo>
                  <a:pt x="1752" y="24"/>
                </a:lnTo>
                <a:lnTo>
                  <a:pt x="1798" y="0"/>
                </a:lnTo>
                <a:lnTo>
                  <a:pt x="1798" y="111"/>
                </a:lnTo>
                <a:lnTo>
                  <a:pt x="1859" y="111"/>
                </a:lnTo>
                <a:lnTo>
                  <a:pt x="1859" y="151"/>
                </a:lnTo>
                <a:lnTo>
                  <a:pt x="1798" y="151"/>
                </a:lnTo>
                <a:lnTo>
                  <a:pt x="1798" y="370"/>
                </a:lnTo>
                <a:cubicBezTo>
                  <a:pt x="1797" y="398"/>
                  <a:pt x="1809" y="411"/>
                  <a:pt x="1834" y="410"/>
                </a:cubicBezTo>
                <a:cubicBezTo>
                  <a:pt x="1843" y="410"/>
                  <a:pt x="1851" y="409"/>
                  <a:pt x="1859" y="407"/>
                </a:cubicBezTo>
                <a:close/>
                <a:moveTo>
                  <a:pt x="2131" y="203"/>
                </a:moveTo>
                <a:lnTo>
                  <a:pt x="2180" y="189"/>
                </a:lnTo>
                <a:cubicBezTo>
                  <a:pt x="2167" y="133"/>
                  <a:pt x="2125" y="104"/>
                  <a:pt x="2055" y="102"/>
                </a:cubicBezTo>
                <a:cubicBezTo>
                  <a:pt x="1982" y="105"/>
                  <a:pt x="1943" y="136"/>
                  <a:pt x="1937" y="194"/>
                </a:cubicBezTo>
                <a:cubicBezTo>
                  <a:pt x="1934" y="249"/>
                  <a:pt x="1976" y="281"/>
                  <a:pt x="2062" y="292"/>
                </a:cubicBezTo>
                <a:cubicBezTo>
                  <a:pt x="2118" y="302"/>
                  <a:pt x="2146" y="322"/>
                  <a:pt x="2144" y="352"/>
                </a:cubicBezTo>
                <a:cubicBezTo>
                  <a:pt x="2143" y="387"/>
                  <a:pt x="2115" y="406"/>
                  <a:pt x="2062" y="407"/>
                </a:cubicBezTo>
                <a:cubicBezTo>
                  <a:pt x="2013" y="409"/>
                  <a:pt x="1982" y="384"/>
                  <a:pt x="1970" y="334"/>
                </a:cubicBezTo>
                <a:lnTo>
                  <a:pt x="1924" y="347"/>
                </a:lnTo>
                <a:cubicBezTo>
                  <a:pt x="1941" y="413"/>
                  <a:pt x="1988" y="445"/>
                  <a:pt x="2062" y="443"/>
                </a:cubicBezTo>
                <a:cubicBezTo>
                  <a:pt x="2148" y="442"/>
                  <a:pt x="2192" y="410"/>
                  <a:pt x="2193" y="350"/>
                </a:cubicBezTo>
                <a:cubicBezTo>
                  <a:pt x="2195" y="298"/>
                  <a:pt x="2155" y="265"/>
                  <a:pt x="2075" y="252"/>
                </a:cubicBezTo>
                <a:cubicBezTo>
                  <a:pt x="2014" y="241"/>
                  <a:pt x="1985" y="222"/>
                  <a:pt x="1986" y="194"/>
                </a:cubicBezTo>
                <a:cubicBezTo>
                  <a:pt x="1990" y="162"/>
                  <a:pt x="2014" y="146"/>
                  <a:pt x="2057" y="145"/>
                </a:cubicBezTo>
                <a:cubicBezTo>
                  <a:pt x="2097" y="145"/>
                  <a:pt x="2122" y="164"/>
                  <a:pt x="2131" y="203"/>
                </a:cubicBez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1" name="Freeform 8"/>
          <p:cNvSpPr>
            <a:spLocks noEditPoints="1"/>
          </p:cNvSpPr>
          <p:nvPr/>
        </p:nvSpPr>
        <p:spPr bwMode="auto">
          <a:xfrm>
            <a:off x="1795463" y="1182688"/>
            <a:ext cx="1368425" cy="642937"/>
          </a:xfrm>
          <a:custGeom>
            <a:avLst/>
            <a:gdLst>
              <a:gd name="T0" fmla="*/ 2147483647 w 2109"/>
              <a:gd name="T1" fmla="*/ 0 h 986"/>
              <a:gd name="T2" fmla="*/ 2147483647 w 2109"/>
              <a:gd name="T3" fmla="*/ 2147483647 h 986"/>
              <a:gd name="T4" fmla="*/ 2147483647 w 2109"/>
              <a:gd name="T5" fmla="*/ 2147483647 h 986"/>
              <a:gd name="T6" fmla="*/ 0 w 2109"/>
              <a:gd name="T7" fmla="*/ 2147483647 h 986"/>
              <a:gd name="T8" fmla="*/ 2147483647 w 2109"/>
              <a:gd name="T9" fmla="*/ 2147483647 h 986"/>
              <a:gd name="T10" fmla="*/ 2147483647 w 2109"/>
              <a:gd name="T11" fmla="*/ 2147483647 h 986"/>
              <a:gd name="T12" fmla="*/ 2147483647 w 2109"/>
              <a:gd name="T13" fmla="*/ 2147483647 h 986"/>
              <a:gd name="T14" fmla="*/ 2147483647 w 2109"/>
              <a:gd name="T15" fmla="*/ 2147483647 h 986"/>
              <a:gd name="T16" fmla="*/ 2147483647 w 2109"/>
              <a:gd name="T17" fmla="*/ 2147483647 h 986"/>
              <a:gd name="T18" fmla="*/ 2147483647 w 2109"/>
              <a:gd name="T19" fmla="*/ 2147483647 h 986"/>
              <a:gd name="T20" fmla="*/ 2147483647 w 2109"/>
              <a:gd name="T21" fmla="*/ 2147483647 h 986"/>
              <a:gd name="T22" fmla="*/ 2147483647 w 2109"/>
              <a:gd name="T23" fmla="*/ 2147483647 h 986"/>
              <a:gd name="T24" fmla="*/ 2147483647 w 2109"/>
              <a:gd name="T25" fmla="*/ 2147483647 h 986"/>
              <a:gd name="T26" fmla="*/ 2147483647 w 2109"/>
              <a:gd name="T27" fmla="*/ 2147483647 h 986"/>
              <a:gd name="T28" fmla="*/ 2147483647 w 2109"/>
              <a:gd name="T29" fmla="*/ 2147483647 h 986"/>
              <a:gd name="T30" fmla="*/ 2147483647 w 2109"/>
              <a:gd name="T31" fmla="*/ 2147483647 h 986"/>
              <a:gd name="T32" fmla="*/ 2147483647 w 2109"/>
              <a:gd name="T33" fmla="*/ 2147483647 h 986"/>
              <a:gd name="T34" fmla="*/ 2147483647 w 2109"/>
              <a:gd name="T35" fmla="*/ 2147483647 h 986"/>
              <a:gd name="T36" fmla="*/ 2147483647 w 2109"/>
              <a:gd name="T37" fmla="*/ 2147483647 h 986"/>
              <a:gd name="T38" fmla="*/ 2147483647 w 2109"/>
              <a:gd name="T39" fmla="*/ 2147483647 h 986"/>
              <a:gd name="T40" fmla="*/ 2147483647 w 2109"/>
              <a:gd name="T41" fmla="*/ 2147483647 h 986"/>
              <a:gd name="T42" fmla="*/ 2147483647 w 2109"/>
              <a:gd name="T43" fmla="*/ 2147483647 h 986"/>
              <a:gd name="T44" fmla="*/ 2147483647 w 2109"/>
              <a:gd name="T45" fmla="*/ 2147483647 h 986"/>
              <a:gd name="T46" fmla="*/ 2147483647 w 2109"/>
              <a:gd name="T47" fmla="*/ 1386119355 h 986"/>
              <a:gd name="T48" fmla="*/ 2147483647 w 2109"/>
              <a:gd name="T49" fmla="*/ 2147483647 h 986"/>
              <a:gd name="T50" fmla="*/ 2147483647 w 2109"/>
              <a:gd name="T51" fmla="*/ 2147483647 h 986"/>
              <a:gd name="T52" fmla="*/ 2147483647 w 2109"/>
              <a:gd name="T53" fmla="*/ 2147483647 h 986"/>
              <a:gd name="T54" fmla="*/ 2147483647 w 2109"/>
              <a:gd name="T55" fmla="*/ 2147483647 h 986"/>
              <a:gd name="T56" fmla="*/ 2147483647 w 2109"/>
              <a:gd name="T57" fmla="*/ 2147483647 h 986"/>
              <a:gd name="T58" fmla="*/ 2147483647 w 2109"/>
              <a:gd name="T59" fmla="*/ 2147483647 h 986"/>
              <a:gd name="T60" fmla="*/ 2147483647 w 2109"/>
              <a:gd name="T61" fmla="*/ 2147483647 h 986"/>
              <a:gd name="T62" fmla="*/ 2147483647 w 2109"/>
              <a:gd name="T63" fmla="*/ 2147483647 h 986"/>
              <a:gd name="T64" fmla="*/ 2147483647 w 2109"/>
              <a:gd name="T65" fmla="*/ 2147483647 h 986"/>
              <a:gd name="T66" fmla="*/ 2147483647 w 2109"/>
              <a:gd name="T67" fmla="*/ 2147483647 h 98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109" h="986">
                <a:moveTo>
                  <a:pt x="0" y="0"/>
                </a:moveTo>
                <a:lnTo>
                  <a:pt x="764" y="0"/>
                </a:lnTo>
                <a:lnTo>
                  <a:pt x="764" y="986"/>
                </a:lnTo>
                <a:lnTo>
                  <a:pt x="676" y="986"/>
                </a:lnTo>
                <a:lnTo>
                  <a:pt x="676" y="902"/>
                </a:lnTo>
                <a:lnTo>
                  <a:pt x="84" y="902"/>
                </a:lnTo>
                <a:lnTo>
                  <a:pt x="84" y="986"/>
                </a:lnTo>
                <a:lnTo>
                  <a:pt x="0" y="986"/>
                </a:lnTo>
                <a:lnTo>
                  <a:pt x="0" y="0"/>
                </a:lnTo>
                <a:close/>
                <a:moveTo>
                  <a:pt x="84" y="80"/>
                </a:moveTo>
                <a:lnTo>
                  <a:pt x="84" y="279"/>
                </a:lnTo>
                <a:lnTo>
                  <a:pt x="676" y="279"/>
                </a:lnTo>
                <a:lnTo>
                  <a:pt x="676" y="80"/>
                </a:lnTo>
                <a:lnTo>
                  <a:pt x="84" y="80"/>
                </a:lnTo>
                <a:close/>
                <a:moveTo>
                  <a:pt x="84" y="628"/>
                </a:moveTo>
                <a:lnTo>
                  <a:pt x="84" y="831"/>
                </a:lnTo>
                <a:lnTo>
                  <a:pt x="676" y="831"/>
                </a:lnTo>
                <a:lnTo>
                  <a:pt x="676" y="628"/>
                </a:lnTo>
                <a:lnTo>
                  <a:pt x="84" y="628"/>
                </a:lnTo>
                <a:close/>
                <a:moveTo>
                  <a:pt x="84" y="354"/>
                </a:moveTo>
                <a:lnTo>
                  <a:pt x="84" y="557"/>
                </a:lnTo>
                <a:lnTo>
                  <a:pt x="676" y="557"/>
                </a:lnTo>
                <a:lnTo>
                  <a:pt x="676" y="354"/>
                </a:lnTo>
                <a:lnTo>
                  <a:pt x="84" y="354"/>
                </a:lnTo>
                <a:close/>
                <a:moveTo>
                  <a:pt x="1963" y="482"/>
                </a:moveTo>
                <a:lnTo>
                  <a:pt x="2021" y="553"/>
                </a:lnTo>
                <a:cubicBezTo>
                  <a:pt x="2000" y="568"/>
                  <a:pt x="1958" y="594"/>
                  <a:pt x="1893" y="632"/>
                </a:cubicBezTo>
                <a:cubicBezTo>
                  <a:pt x="1849" y="659"/>
                  <a:pt x="1815" y="679"/>
                  <a:pt x="1791" y="694"/>
                </a:cubicBezTo>
                <a:cubicBezTo>
                  <a:pt x="1859" y="753"/>
                  <a:pt x="1965" y="800"/>
                  <a:pt x="2109" y="836"/>
                </a:cubicBezTo>
                <a:cubicBezTo>
                  <a:pt x="2089" y="856"/>
                  <a:pt x="2070" y="883"/>
                  <a:pt x="2052" y="915"/>
                </a:cubicBezTo>
                <a:cubicBezTo>
                  <a:pt x="1849" y="856"/>
                  <a:pt x="1704" y="756"/>
                  <a:pt x="1619" y="615"/>
                </a:cubicBezTo>
                <a:lnTo>
                  <a:pt x="1619" y="818"/>
                </a:lnTo>
                <a:cubicBezTo>
                  <a:pt x="1624" y="924"/>
                  <a:pt x="1573" y="976"/>
                  <a:pt x="1464" y="973"/>
                </a:cubicBezTo>
                <a:cubicBezTo>
                  <a:pt x="1423" y="973"/>
                  <a:pt x="1381" y="973"/>
                  <a:pt x="1340" y="973"/>
                </a:cubicBezTo>
                <a:cubicBezTo>
                  <a:pt x="1337" y="937"/>
                  <a:pt x="1331" y="908"/>
                  <a:pt x="1322" y="884"/>
                </a:cubicBezTo>
                <a:cubicBezTo>
                  <a:pt x="1358" y="887"/>
                  <a:pt x="1403" y="889"/>
                  <a:pt x="1459" y="889"/>
                </a:cubicBezTo>
                <a:cubicBezTo>
                  <a:pt x="1515" y="892"/>
                  <a:pt x="1542" y="867"/>
                  <a:pt x="1539" y="814"/>
                </a:cubicBezTo>
                <a:lnTo>
                  <a:pt x="1539" y="447"/>
                </a:lnTo>
                <a:lnTo>
                  <a:pt x="1057" y="447"/>
                </a:lnTo>
                <a:lnTo>
                  <a:pt x="1057" y="376"/>
                </a:lnTo>
                <a:lnTo>
                  <a:pt x="1849" y="376"/>
                </a:lnTo>
                <a:lnTo>
                  <a:pt x="1849" y="261"/>
                </a:lnTo>
                <a:lnTo>
                  <a:pt x="1190" y="261"/>
                </a:lnTo>
                <a:lnTo>
                  <a:pt x="1190" y="190"/>
                </a:lnTo>
                <a:lnTo>
                  <a:pt x="1849" y="190"/>
                </a:lnTo>
                <a:lnTo>
                  <a:pt x="1849" y="75"/>
                </a:lnTo>
                <a:lnTo>
                  <a:pt x="1172" y="75"/>
                </a:lnTo>
                <a:lnTo>
                  <a:pt x="1172" y="5"/>
                </a:lnTo>
                <a:lnTo>
                  <a:pt x="1932" y="5"/>
                </a:lnTo>
                <a:lnTo>
                  <a:pt x="1932" y="376"/>
                </a:lnTo>
                <a:lnTo>
                  <a:pt x="2101" y="376"/>
                </a:lnTo>
                <a:lnTo>
                  <a:pt x="2101" y="447"/>
                </a:lnTo>
                <a:lnTo>
                  <a:pt x="1619" y="447"/>
                </a:lnTo>
                <a:lnTo>
                  <a:pt x="1619" y="482"/>
                </a:lnTo>
                <a:cubicBezTo>
                  <a:pt x="1654" y="544"/>
                  <a:pt x="1692" y="597"/>
                  <a:pt x="1733" y="641"/>
                </a:cubicBezTo>
                <a:cubicBezTo>
                  <a:pt x="1822" y="582"/>
                  <a:pt x="1899" y="529"/>
                  <a:pt x="1963" y="482"/>
                </a:cubicBezTo>
                <a:close/>
                <a:moveTo>
                  <a:pt x="1044" y="814"/>
                </a:moveTo>
                <a:cubicBezTo>
                  <a:pt x="1168" y="772"/>
                  <a:pt x="1318" y="716"/>
                  <a:pt x="1495" y="646"/>
                </a:cubicBezTo>
                <a:cubicBezTo>
                  <a:pt x="1501" y="672"/>
                  <a:pt x="1507" y="699"/>
                  <a:pt x="1513" y="725"/>
                </a:cubicBezTo>
                <a:cubicBezTo>
                  <a:pt x="1351" y="784"/>
                  <a:pt x="1205" y="839"/>
                  <a:pt x="1075" y="889"/>
                </a:cubicBezTo>
                <a:lnTo>
                  <a:pt x="1044" y="814"/>
                </a:lnTo>
                <a:close/>
                <a:moveTo>
                  <a:pt x="1190" y="473"/>
                </a:moveTo>
                <a:cubicBezTo>
                  <a:pt x="1202" y="482"/>
                  <a:pt x="1218" y="492"/>
                  <a:pt x="1238" y="504"/>
                </a:cubicBezTo>
                <a:cubicBezTo>
                  <a:pt x="1303" y="545"/>
                  <a:pt x="1356" y="581"/>
                  <a:pt x="1398" y="610"/>
                </a:cubicBezTo>
                <a:lnTo>
                  <a:pt x="1349" y="681"/>
                </a:lnTo>
                <a:cubicBezTo>
                  <a:pt x="1317" y="658"/>
                  <a:pt x="1272" y="627"/>
                  <a:pt x="1216" y="588"/>
                </a:cubicBezTo>
                <a:cubicBezTo>
                  <a:pt x="1184" y="565"/>
                  <a:pt x="1159" y="547"/>
                  <a:pt x="1141" y="535"/>
                </a:cubicBezTo>
                <a:lnTo>
                  <a:pt x="1190" y="473"/>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2" name="Freeform 9"/>
          <p:cNvSpPr>
            <a:spLocks noEditPoints="1"/>
          </p:cNvSpPr>
          <p:nvPr/>
        </p:nvSpPr>
        <p:spPr bwMode="auto">
          <a:xfrm>
            <a:off x="3379788" y="982663"/>
            <a:ext cx="115887" cy="5040312"/>
          </a:xfrm>
          <a:custGeom>
            <a:avLst/>
            <a:gdLst>
              <a:gd name="T0" fmla="*/ 0 w 153"/>
              <a:gd name="T1" fmla="*/ 0 h 6522"/>
              <a:gd name="T2" fmla="*/ 2147483647 w 153"/>
              <a:gd name="T3" fmla="*/ 0 h 6522"/>
              <a:gd name="T4" fmla="*/ 2147483647 w 153"/>
              <a:gd name="T5" fmla="*/ 2147483647 h 6522"/>
              <a:gd name="T6" fmla="*/ 0 w 153"/>
              <a:gd name="T7" fmla="*/ 2147483647 h 6522"/>
              <a:gd name="T8" fmla="*/ 0 w 153"/>
              <a:gd name="T9" fmla="*/ 0 h 6522"/>
              <a:gd name="T10" fmla="*/ 2147483647 w 153"/>
              <a:gd name="T11" fmla="*/ 0 h 6522"/>
              <a:gd name="T12" fmla="*/ 2147483647 w 153"/>
              <a:gd name="T13" fmla="*/ 0 h 6522"/>
              <a:gd name="T14" fmla="*/ 2147483647 w 153"/>
              <a:gd name="T15" fmla="*/ 2147483647 h 6522"/>
              <a:gd name="T16" fmla="*/ 2147483647 w 153"/>
              <a:gd name="T17" fmla="*/ 2147483647 h 6522"/>
              <a:gd name="T18" fmla="*/ 2147483647 w 153"/>
              <a:gd name="T19" fmla="*/ 0 h 65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6522">
                <a:moveTo>
                  <a:pt x="0" y="0"/>
                </a:moveTo>
                <a:lnTo>
                  <a:pt x="61" y="0"/>
                </a:lnTo>
                <a:lnTo>
                  <a:pt x="61" y="6522"/>
                </a:lnTo>
                <a:lnTo>
                  <a:pt x="0" y="6522"/>
                </a:lnTo>
                <a:lnTo>
                  <a:pt x="0" y="0"/>
                </a:lnTo>
                <a:close/>
                <a:moveTo>
                  <a:pt x="131" y="0"/>
                </a:moveTo>
                <a:lnTo>
                  <a:pt x="153" y="0"/>
                </a:lnTo>
                <a:lnTo>
                  <a:pt x="153" y="6522"/>
                </a:lnTo>
                <a:lnTo>
                  <a:pt x="131" y="6522"/>
                </a:lnTo>
                <a:lnTo>
                  <a:pt x="131" y="0"/>
                </a:lnTo>
                <a:close/>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3" name="Freeform 10"/>
          <p:cNvSpPr>
            <a:spLocks/>
          </p:cNvSpPr>
          <p:nvPr/>
        </p:nvSpPr>
        <p:spPr bwMode="auto">
          <a:xfrm>
            <a:off x="3821113" y="1143000"/>
            <a:ext cx="4486275" cy="638175"/>
          </a:xfrm>
          <a:custGeom>
            <a:avLst/>
            <a:gdLst>
              <a:gd name="T0" fmla="*/ 2147483647 w 6425"/>
              <a:gd name="T1" fmla="*/ 0 h 911"/>
              <a:gd name="T2" fmla="*/ 2147483647 w 6425"/>
              <a:gd name="T3" fmla="*/ 0 h 911"/>
              <a:gd name="T4" fmla="*/ 2147483647 w 6425"/>
              <a:gd name="T5" fmla="*/ 2147483647 h 911"/>
              <a:gd name="T6" fmla="*/ 2147483647 w 6425"/>
              <a:gd name="T7" fmla="*/ 2147483647 h 911"/>
              <a:gd name="T8" fmla="*/ 2147483647 w 6425"/>
              <a:gd name="T9" fmla="*/ 2147483647 h 911"/>
              <a:gd name="T10" fmla="*/ 2147483647 w 6425"/>
              <a:gd name="T11" fmla="*/ 2147483647 h 911"/>
              <a:gd name="T12" fmla="*/ 0 w 6425"/>
              <a:gd name="T13" fmla="*/ 2147483647 h 911"/>
              <a:gd name="T14" fmla="*/ 0 w 6425"/>
              <a:gd name="T15" fmla="*/ 2147483647 h 911"/>
              <a:gd name="T16" fmla="*/ 2147483647 w 6425"/>
              <a:gd name="T17" fmla="*/ 0 h 9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25" h="911">
                <a:moveTo>
                  <a:pt x="93" y="0"/>
                </a:moveTo>
                <a:lnTo>
                  <a:pt x="6331" y="0"/>
                </a:lnTo>
                <a:cubicBezTo>
                  <a:pt x="6383" y="0"/>
                  <a:pt x="6425" y="42"/>
                  <a:pt x="6425" y="93"/>
                </a:cubicBezTo>
                <a:lnTo>
                  <a:pt x="6425" y="818"/>
                </a:lnTo>
                <a:cubicBezTo>
                  <a:pt x="6425" y="869"/>
                  <a:pt x="6383" y="911"/>
                  <a:pt x="6331" y="911"/>
                </a:cubicBezTo>
                <a:lnTo>
                  <a:pt x="93" y="911"/>
                </a:lnTo>
                <a:cubicBezTo>
                  <a:pt x="42" y="911"/>
                  <a:pt x="0" y="869"/>
                  <a:pt x="0" y="818"/>
                </a:cubicBezTo>
                <a:lnTo>
                  <a:pt x="0" y="93"/>
                </a:lnTo>
                <a:cubicBezTo>
                  <a:pt x="0" y="42"/>
                  <a:pt x="42" y="0"/>
                  <a:pt x="93"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9224" name="组合 58"/>
          <p:cNvGrpSpPr>
            <a:grpSpLocks/>
          </p:cNvGrpSpPr>
          <p:nvPr/>
        </p:nvGrpSpPr>
        <p:grpSpPr bwMode="auto">
          <a:xfrm>
            <a:off x="3924300" y="1198563"/>
            <a:ext cx="503238" cy="528637"/>
            <a:chOff x="0" y="0"/>
            <a:chExt cx="588963" cy="618440"/>
          </a:xfrm>
        </p:grpSpPr>
        <p:sp>
          <p:nvSpPr>
            <p:cNvPr id="8223" name="Oval 16"/>
            <p:cNvSpPr>
              <a:spLocks noChangeArrowheads="1"/>
            </p:cNvSpPr>
            <p:nvPr/>
          </p:nvSpPr>
          <p:spPr bwMode="auto">
            <a:xfrm>
              <a:off x="0" y="27890"/>
              <a:ext cx="588963" cy="5905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8224" name="TextBox 60"/>
            <p:cNvSpPr txBox="1">
              <a:spLocks noChangeArrowheads="1"/>
            </p:cNvSpPr>
            <p:nvPr/>
          </p:nvSpPr>
          <p:spPr bwMode="auto">
            <a:xfrm>
              <a:off x="59481" y="0"/>
              <a:ext cx="475489" cy="61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2800" b="1">
                  <a:latin typeface="微软雅黑" pitchFamily="34" charset="-122"/>
                  <a:ea typeface="微软雅黑" pitchFamily="34" charset="-122"/>
                </a:rPr>
                <a:t>1</a:t>
              </a:r>
              <a:endParaRPr lang="zh-CN" altLang="en-US" sz="2800" b="1">
                <a:latin typeface="微软雅黑" pitchFamily="34" charset="-122"/>
                <a:ea typeface="微软雅黑" pitchFamily="34" charset="-122"/>
              </a:endParaRPr>
            </a:p>
          </p:txBody>
        </p:sp>
      </p:grpSp>
      <p:sp>
        <p:nvSpPr>
          <p:cNvPr id="9227" name="Freeform 10"/>
          <p:cNvSpPr>
            <a:spLocks/>
          </p:cNvSpPr>
          <p:nvPr/>
        </p:nvSpPr>
        <p:spPr bwMode="auto">
          <a:xfrm>
            <a:off x="3821113" y="2109788"/>
            <a:ext cx="4486275" cy="638175"/>
          </a:xfrm>
          <a:custGeom>
            <a:avLst/>
            <a:gdLst>
              <a:gd name="T0" fmla="*/ 2147483647 w 6425"/>
              <a:gd name="T1" fmla="*/ 0 h 911"/>
              <a:gd name="T2" fmla="*/ 2147483647 w 6425"/>
              <a:gd name="T3" fmla="*/ 0 h 911"/>
              <a:gd name="T4" fmla="*/ 2147483647 w 6425"/>
              <a:gd name="T5" fmla="*/ 2147483647 h 911"/>
              <a:gd name="T6" fmla="*/ 2147483647 w 6425"/>
              <a:gd name="T7" fmla="*/ 2147483647 h 911"/>
              <a:gd name="T8" fmla="*/ 2147483647 w 6425"/>
              <a:gd name="T9" fmla="*/ 2147483647 h 911"/>
              <a:gd name="T10" fmla="*/ 2147483647 w 6425"/>
              <a:gd name="T11" fmla="*/ 2147483647 h 911"/>
              <a:gd name="T12" fmla="*/ 0 w 6425"/>
              <a:gd name="T13" fmla="*/ 2147483647 h 911"/>
              <a:gd name="T14" fmla="*/ 0 w 6425"/>
              <a:gd name="T15" fmla="*/ 2147483647 h 911"/>
              <a:gd name="T16" fmla="*/ 2147483647 w 6425"/>
              <a:gd name="T17" fmla="*/ 0 h 9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25" h="911">
                <a:moveTo>
                  <a:pt x="93" y="0"/>
                </a:moveTo>
                <a:lnTo>
                  <a:pt x="6331" y="0"/>
                </a:lnTo>
                <a:cubicBezTo>
                  <a:pt x="6383" y="0"/>
                  <a:pt x="6425" y="42"/>
                  <a:pt x="6425" y="93"/>
                </a:cubicBezTo>
                <a:lnTo>
                  <a:pt x="6425" y="818"/>
                </a:lnTo>
                <a:cubicBezTo>
                  <a:pt x="6425" y="869"/>
                  <a:pt x="6383" y="911"/>
                  <a:pt x="6331" y="911"/>
                </a:cubicBezTo>
                <a:lnTo>
                  <a:pt x="93" y="911"/>
                </a:lnTo>
                <a:cubicBezTo>
                  <a:pt x="42" y="911"/>
                  <a:pt x="0" y="869"/>
                  <a:pt x="0" y="818"/>
                </a:cubicBezTo>
                <a:lnTo>
                  <a:pt x="0" y="93"/>
                </a:lnTo>
                <a:cubicBezTo>
                  <a:pt x="0" y="42"/>
                  <a:pt x="42" y="0"/>
                  <a:pt x="93"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9228" name="组合 62"/>
          <p:cNvGrpSpPr>
            <a:grpSpLocks/>
          </p:cNvGrpSpPr>
          <p:nvPr/>
        </p:nvGrpSpPr>
        <p:grpSpPr bwMode="auto">
          <a:xfrm>
            <a:off x="3924300" y="2165350"/>
            <a:ext cx="503238" cy="528638"/>
            <a:chOff x="0" y="0"/>
            <a:chExt cx="588963" cy="618440"/>
          </a:xfrm>
        </p:grpSpPr>
        <p:sp>
          <p:nvSpPr>
            <p:cNvPr id="8221" name="Oval 16"/>
            <p:cNvSpPr>
              <a:spLocks noChangeArrowheads="1"/>
            </p:cNvSpPr>
            <p:nvPr/>
          </p:nvSpPr>
          <p:spPr bwMode="auto">
            <a:xfrm>
              <a:off x="0" y="27890"/>
              <a:ext cx="588963" cy="5905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8222" name="TextBox 64"/>
            <p:cNvSpPr txBox="1">
              <a:spLocks noChangeArrowheads="1"/>
            </p:cNvSpPr>
            <p:nvPr/>
          </p:nvSpPr>
          <p:spPr bwMode="auto">
            <a:xfrm>
              <a:off x="59481" y="0"/>
              <a:ext cx="475489" cy="61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2800" b="1">
                  <a:latin typeface="微软雅黑" pitchFamily="34" charset="-122"/>
                  <a:ea typeface="微软雅黑" pitchFamily="34" charset="-122"/>
                </a:rPr>
                <a:t>2</a:t>
              </a:r>
              <a:endParaRPr lang="zh-CN" altLang="en-US" sz="2800" b="1">
                <a:latin typeface="微软雅黑" pitchFamily="34" charset="-122"/>
                <a:ea typeface="微软雅黑" pitchFamily="34" charset="-122"/>
              </a:endParaRPr>
            </a:p>
          </p:txBody>
        </p:sp>
      </p:grpSp>
      <p:sp>
        <p:nvSpPr>
          <p:cNvPr id="9231" name="Freeform 10"/>
          <p:cNvSpPr>
            <a:spLocks/>
          </p:cNvSpPr>
          <p:nvPr/>
        </p:nvSpPr>
        <p:spPr bwMode="auto">
          <a:xfrm>
            <a:off x="3821113" y="3052763"/>
            <a:ext cx="4486275" cy="638175"/>
          </a:xfrm>
          <a:custGeom>
            <a:avLst/>
            <a:gdLst>
              <a:gd name="T0" fmla="*/ 2147483647 w 6425"/>
              <a:gd name="T1" fmla="*/ 0 h 911"/>
              <a:gd name="T2" fmla="*/ 2147483647 w 6425"/>
              <a:gd name="T3" fmla="*/ 0 h 911"/>
              <a:gd name="T4" fmla="*/ 2147483647 w 6425"/>
              <a:gd name="T5" fmla="*/ 2147483647 h 911"/>
              <a:gd name="T6" fmla="*/ 2147483647 w 6425"/>
              <a:gd name="T7" fmla="*/ 2147483647 h 911"/>
              <a:gd name="T8" fmla="*/ 2147483647 w 6425"/>
              <a:gd name="T9" fmla="*/ 2147483647 h 911"/>
              <a:gd name="T10" fmla="*/ 2147483647 w 6425"/>
              <a:gd name="T11" fmla="*/ 2147483647 h 911"/>
              <a:gd name="T12" fmla="*/ 0 w 6425"/>
              <a:gd name="T13" fmla="*/ 2147483647 h 911"/>
              <a:gd name="T14" fmla="*/ 0 w 6425"/>
              <a:gd name="T15" fmla="*/ 2147483647 h 911"/>
              <a:gd name="T16" fmla="*/ 2147483647 w 6425"/>
              <a:gd name="T17" fmla="*/ 0 h 9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25" h="911">
                <a:moveTo>
                  <a:pt x="93" y="0"/>
                </a:moveTo>
                <a:lnTo>
                  <a:pt x="6331" y="0"/>
                </a:lnTo>
                <a:cubicBezTo>
                  <a:pt x="6383" y="0"/>
                  <a:pt x="6425" y="42"/>
                  <a:pt x="6425" y="93"/>
                </a:cubicBezTo>
                <a:lnTo>
                  <a:pt x="6425" y="818"/>
                </a:lnTo>
                <a:cubicBezTo>
                  <a:pt x="6425" y="869"/>
                  <a:pt x="6383" y="911"/>
                  <a:pt x="6331" y="911"/>
                </a:cubicBezTo>
                <a:lnTo>
                  <a:pt x="93" y="911"/>
                </a:lnTo>
                <a:cubicBezTo>
                  <a:pt x="42" y="911"/>
                  <a:pt x="0" y="869"/>
                  <a:pt x="0" y="818"/>
                </a:cubicBezTo>
                <a:lnTo>
                  <a:pt x="0" y="93"/>
                </a:lnTo>
                <a:cubicBezTo>
                  <a:pt x="0" y="42"/>
                  <a:pt x="42" y="0"/>
                  <a:pt x="93"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9232" name="组合 71"/>
          <p:cNvGrpSpPr>
            <a:grpSpLocks/>
          </p:cNvGrpSpPr>
          <p:nvPr/>
        </p:nvGrpSpPr>
        <p:grpSpPr bwMode="auto">
          <a:xfrm>
            <a:off x="3924300" y="3108325"/>
            <a:ext cx="503238" cy="527050"/>
            <a:chOff x="0" y="0"/>
            <a:chExt cx="588963" cy="618440"/>
          </a:xfrm>
        </p:grpSpPr>
        <p:sp>
          <p:nvSpPr>
            <p:cNvPr id="8219" name="Oval 16"/>
            <p:cNvSpPr>
              <a:spLocks noChangeArrowheads="1"/>
            </p:cNvSpPr>
            <p:nvPr/>
          </p:nvSpPr>
          <p:spPr bwMode="auto">
            <a:xfrm>
              <a:off x="0" y="27890"/>
              <a:ext cx="588963" cy="5905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8220" name="TextBox 78"/>
            <p:cNvSpPr txBox="1">
              <a:spLocks noChangeArrowheads="1"/>
            </p:cNvSpPr>
            <p:nvPr/>
          </p:nvSpPr>
          <p:spPr bwMode="auto">
            <a:xfrm>
              <a:off x="59481" y="0"/>
              <a:ext cx="475489" cy="61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2800" b="1">
                  <a:latin typeface="微软雅黑" pitchFamily="34" charset="-122"/>
                  <a:ea typeface="微软雅黑" pitchFamily="34" charset="-122"/>
                </a:rPr>
                <a:t>3</a:t>
              </a:r>
              <a:endParaRPr lang="zh-CN" altLang="en-US" sz="2800" b="1">
                <a:latin typeface="微软雅黑" pitchFamily="34" charset="-122"/>
                <a:ea typeface="微软雅黑" pitchFamily="34" charset="-122"/>
              </a:endParaRPr>
            </a:p>
          </p:txBody>
        </p:sp>
      </p:grpSp>
      <p:sp>
        <p:nvSpPr>
          <p:cNvPr id="9235" name="Freeform 10"/>
          <p:cNvSpPr>
            <a:spLocks/>
          </p:cNvSpPr>
          <p:nvPr/>
        </p:nvSpPr>
        <p:spPr bwMode="auto">
          <a:xfrm>
            <a:off x="3821113" y="3981450"/>
            <a:ext cx="4486275" cy="638175"/>
          </a:xfrm>
          <a:custGeom>
            <a:avLst/>
            <a:gdLst>
              <a:gd name="T0" fmla="*/ 2147483647 w 6425"/>
              <a:gd name="T1" fmla="*/ 0 h 911"/>
              <a:gd name="T2" fmla="*/ 2147483647 w 6425"/>
              <a:gd name="T3" fmla="*/ 0 h 911"/>
              <a:gd name="T4" fmla="*/ 2147483647 w 6425"/>
              <a:gd name="T5" fmla="*/ 2147483647 h 911"/>
              <a:gd name="T6" fmla="*/ 2147483647 w 6425"/>
              <a:gd name="T7" fmla="*/ 2147483647 h 911"/>
              <a:gd name="T8" fmla="*/ 2147483647 w 6425"/>
              <a:gd name="T9" fmla="*/ 2147483647 h 911"/>
              <a:gd name="T10" fmla="*/ 2147483647 w 6425"/>
              <a:gd name="T11" fmla="*/ 2147483647 h 911"/>
              <a:gd name="T12" fmla="*/ 0 w 6425"/>
              <a:gd name="T13" fmla="*/ 2147483647 h 911"/>
              <a:gd name="T14" fmla="*/ 0 w 6425"/>
              <a:gd name="T15" fmla="*/ 2147483647 h 911"/>
              <a:gd name="T16" fmla="*/ 2147483647 w 6425"/>
              <a:gd name="T17" fmla="*/ 0 h 9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25" h="911">
                <a:moveTo>
                  <a:pt x="93" y="0"/>
                </a:moveTo>
                <a:lnTo>
                  <a:pt x="6331" y="0"/>
                </a:lnTo>
                <a:cubicBezTo>
                  <a:pt x="6383" y="0"/>
                  <a:pt x="6425" y="42"/>
                  <a:pt x="6425" y="93"/>
                </a:cubicBezTo>
                <a:lnTo>
                  <a:pt x="6425" y="818"/>
                </a:lnTo>
                <a:cubicBezTo>
                  <a:pt x="6425" y="869"/>
                  <a:pt x="6383" y="911"/>
                  <a:pt x="6331" y="911"/>
                </a:cubicBezTo>
                <a:lnTo>
                  <a:pt x="93" y="911"/>
                </a:lnTo>
                <a:cubicBezTo>
                  <a:pt x="42" y="911"/>
                  <a:pt x="0" y="869"/>
                  <a:pt x="0" y="818"/>
                </a:cubicBezTo>
                <a:lnTo>
                  <a:pt x="0" y="93"/>
                </a:lnTo>
                <a:cubicBezTo>
                  <a:pt x="0" y="42"/>
                  <a:pt x="42" y="0"/>
                  <a:pt x="93"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9236" name="组合 80"/>
          <p:cNvGrpSpPr>
            <a:grpSpLocks/>
          </p:cNvGrpSpPr>
          <p:nvPr/>
        </p:nvGrpSpPr>
        <p:grpSpPr bwMode="auto">
          <a:xfrm>
            <a:off x="3924300" y="4037013"/>
            <a:ext cx="503238" cy="528637"/>
            <a:chOff x="0" y="0"/>
            <a:chExt cx="588963" cy="618440"/>
          </a:xfrm>
        </p:grpSpPr>
        <p:sp>
          <p:nvSpPr>
            <p:cNvPr id="8217" name="Oval 16"/>
            <p:cNvSpPr>
              <a:spLocks noChangeArrowheads="1"/>
            </p:cNvSpPr>
            <p:nvPr/>
          </p:nvSpPr>
          <p:spPr bwMode="auto">
            <a:xfrm>
              <a:off x="0" y="27890"/>
              <a:ext cx="588963" cy="5905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8218" name="TextBox 82"/>
            <p:cNvSpPr txBox="1">
              <a:spLocks noChangeArrowheads="1"/>
            </p:cNvSpPr>
            <p:nvPr/>
          </p:nvSpPr>
          <p:spPr bwMode="auto">
            <a:xfrm>
              <a:off x="59481" y="0"/>
              <a:ext cx="475489" cy="61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2800" b="1">
                  <a:latin typeface="微软雅黑" pitchFamily="34" charset="-122"/>
                  <a:ea typeface="微软雅黑" pitchFamily="34" charset="-122"/>
                </a:rPr>
                <a:t>4</a:t>
              </a:r>
              <a:endParaRPr lang="zh-CN" altLang="en-US" sz="2800" b="1">
                <a:latin typeface="微软雅黑" pitchFamily="34" charset="-122"/>
                <a:ea typeface="微软雅黑" pitchFamily="34" charset="-122"/>
              </a:endParaRPr>
            </a:p>
          </p:txBody>
        </p:sp>
      </p:grpSp>
      <p:sp>
        <p:nvSpPr>
          <p:cNvPr id="9239" name="Freeform 10"/>
          <p:cNvSpPr>
            <a:spLocks/>
          </p:cNvSpPr>
          <p:nvPr/>
        </p:nvSpPr>
        <p:spPr bwMode="auto">
          <a:xfrm>
            <a:off x="3821113" y="4951413"/>
            <a:ext cx="4486275" cy="638175"/>
          </a:xfrm>
          <a:custGeom>
            <a:avLst/>
            <a:gdLst>
              <a:gd name="T0" fmla="*/ 2147483647 w 6425"/>
              <a:gd name="T1" fmla="*/ 0 h 911"/>
              <a:gd name="T2" fmla="*/ 2147483647 w 6425"/>
              <a:gd name="T3" fmla="*/ 0 h 911"/>
              <a:gd name="T4" fmla="*/ 2147483647 w 6425"/>
              <a:gd name="T5" fmla="*/ 2147483647 h 911"/>
              <a:gd name="T6" fmla="*/ 2147483647 w 6425"/>
              <a:gd name="T7" fmla="*/ 2147483647 h 911"/>
              <a:gd name="T8" fmla="*/ 2147483647 w 6425"/>
              <a:gd name="T9" fmla="*/ 2147483647 h 911"/>
              <a:gd name="T10" fmla="*/ 2147483647 w 6425"/>
              <a:gd name="T11" fmla="*/ 2147483647 h 911"/>
              <a:gd name="T12" fmla="*/ 0 w 6425"/>
              <a:gd name="T13" fmla="*/ 2147483647 h 911"/>
              <a:gd name="T14" fmla="*/ 0 w 6425"/>
              <a:gd name="T15" fmla="*/ 2147483647 h 911"/>
              <a:gd name="T16" fmla="*/ 2147483647 w 6425"/>
              <a:gd name="T17" fmla="*/ 0 h 9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25" h="911">
                <a:moveTo>
                  <a:pt x="93" y="0"/>
                </a:moveTo>
                <a:lnTo>
                  <a:pt x="6331" y="0"/>
                </a:lnTo>
                <a:cubicBezTo>
                  <a:pt x="6383" y="0"/>
                  <a:pt x="6425" y="42"/>
                  <a:pt x="6425" y="93"/>
                </a:cubicBezTo>
                <a:lnTo>
                  <a:pt x="6425" y="818"/>
                </a:lnTo>
                <a:cubicBezTo>
                  <a:pt x="6425" y="869"/>
                  <a:pt x="6383" y="911"/>
                  <a:pt x="6331" y="911"/>
                </a:cubicBezTo>
                <a:lnTo>
                  <a:pt x="93" y="911"/>
                </a:lnTo>
                <a:cubicBezTo>
                  <a:pt x="42" y="911"/>
                  <a:pt x="0" y="869"/>
                  <a:pt x="0" y="818"/>
                </a:cubicBezTo>
                <a:lnTo>
                  <a:pt x="0" y="93"/>
                </a:lnTo>
                <a:cubicBezTo>
                  <a:pt x="0" y="42"/>
                  <a:pt x="42" y="0"/>
                  <a:pt x="93"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9240" name="组合 84"/>
          <p:cNvGrpSpPr>
            <a:grpSpLocks/>
          </p:cNvGrpSpPr>
          <p:nvPr/>
        </p:nvGrpSpPr>
        <p:grpSpPr bwMode="auto">
          <a:xfrm>
            <a:off x="3924300" y="5006975"/>
            <a:ext cx="503238" cy="528638"/>
            <a:chOff x="0" y="0"/>
            <a:chExt cx="588963" cy="618440"/>
          </a:xfrm>
        </p:grpSpPr>
        <p:sp>
          <p:nvSpPr>
            <p:cNvPr id="8215" name="Oval 16"/>
            <p:cNvSpPr>
              <a:spLocks noChangeArrowheads="1"/>
            </p:cNvSpPr>
            <p:nvPr/>
          </p:nvSpPr>
          <p:spPr bwMode="auto">
            <a:xfrm>
              <a:off x="0" y="27890"/>
              <a:ext cx="588963" cy="5905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8216" name="TextBox 86"/>
            <p:cNvSpPr txBox="1">
              <a:spLocks noChangeArrowheads="1"/>
            </p:cNvSpPr>
            <p:nvPr/>
          </p:nvSpPr>
          <p:spPr bwMode="auto">
            <a:xfrm>
              <a:off x="59481" y="0"/>
              <a:ext cx="475489" cy="61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2800" b="1">
                  <a:latin typeface="微软雅黑" pitchFamily="34" charset="-122"/>
                  <a:ea typeface="微软雅黑" pitchFamily="34" charset="-122"/>
                </a:rPr>
                <a:t>5</a:t>
              </a:r>
              <a:endParaRPr lang="zh-CN" altLang="en-US" sz="2800" b="1">
                <a:latin typeface="微软雅黑" pitchFamily="34" charset="-122"/>
                <a:ea typeface="微软雅黑" pitchFamily="34" charset="-122"/>
              </a:endParaRPr>
            </a:p>
          </p:txBody>
        </p:sp>
      </p:grpSp>
      <p:sp>
        <p:nvSpPr>
          <p:cNvPr id="9243" name="TextBox 91"/>
          <p:cNvSpPr txBox="1">
            <a:spLocks noChangeArrowheads="1"/>
          </p:cNvSpPr>
          <p:nvPr/>
        </p:nvSpPr>
        <p:spPr bwMode="auto">
          <a:xfrm>
            <a:off x="4411663" y="1219200"/>
            <a:ext cx="2344737"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3000">
                <a:solidFill>
                  <a:schemeClr val="accent1"/>
                </a:solidFill>
                <a:latin typeface="微软雅黑" pitchFamily="34" charset="-122"/>
                <a:ea typeface="微软雅黑" pitchFamily="34" charset="-122"/>
              </a:rPr>
              <a:t>绪论</a:t>
            </a:r>
          </a:p>
        </p:txBody>
      </p:sp>
      <p:sp>
        <p:nvSpPr>
          <p:cNvPr id="9244" name="TextBox 92"/>
          <p:cNvSpPr txBox="1">
            <a:spLocks noChangeArrowheads="1"/>
          </p:cNvSpPr>
          <p:nvPr/>
        </p:nvSpPr>
        <p:spPr bwMode="auto">
          <a:xfrm>
            <a:off x="4411663" y="2182813"/>
            <a:ext cx="3463925"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3000">
                <a:solidFill>
                  <a:schemeClr val="accent1"/>
                </a:solidFill>
                <a:latin typeface="微软雅黑" pitchFamily="34" charset="-122"/>
                <a:ea typeface="微软雅黑" pitchFamily="34" charset="-122"/>
              </a:rPr>
              <a:t>研究思路与方法</a:t>
            </a:r>
          </a:p>
        </p:txBody>
      </p:sp>
      <p:sp>
        <p:nvSpPr>
          <p:cNvPr id="9245" name="TextBox 93"/>
          <p:cNvSpPr txBox="1">
            <a:spLocks noChangeArrowheads="1"/>
          </p:cNvSpPr>
          <p:nvPr/>
        </p:nvSpPr>
        <p:spPr bwMode="auto">
          <a:xfrm>
            <a:off x="4411663" y="3094038"/>
            <a:ext cx="390525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3000">
                <a:solidFill>
                  <a:schemeClr val="accent1"/>
                </a:solidFill>
                <a:latin typeface="微软雅黑" pitchFamily="34" charset="-122"/>
                <a:ea typeface="微软雅黑" pitchFamily="34" charset="-122"/>
              </a:rPr>
              <a:t>关键技术和实践难点</a:t>
            </a:r>
          </a:p>
        </p:txBody>
      </p:sp>
      <p:sp>
        <p:nvSpPr>
          <p:cNvPr id="9246" name="TextBox 94"/>
          <p:cNvSpPr txBox="1">
            <a:spLocks noChangeArrowheads="1"/>
          </p:cNvSpPr>
          <p:nvPr/>
        </p:nvSpPr>
        <p:spPr bwMode="auto">
          <a:xfrm>
            <a:off x="4411663" y="4038600"/>
            <a:ext cx="318611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3000">
                <a:solidFill>
                  <a:schemeClr val="accent1"/>
                </a:solidFill>
                <a:latin typeface="微软雅黑" pitchFamily="34" charset="-122"/>
                <a:ea typeface="微软雅黑" pitchFamily="34" charset="-122"/>
              </a:rPr>
              <a:t>研究成果与应用</a:t>
            </a:r>
          </a:p>
        </p:txBody>
      </p:sp>
      <p:sp>
        <p:nvSpPr>
          <p:cNvPr id="9247" name="TextBox 95"/>
          <p:cNvSpPr txBox="1">
            <a:spLocks noChangeArrowheads="1"/>
          </p:cNvSpPr>
          <p:nvPr/>
        </p:nvSpPr>
        <p:spPr bwMode="auto">
          <a:xfrm>
            <a:off x="4411663" y="5005388"/>
            <a:ext cx="368935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3000">
                <a:solidFill>
                  <a:schemeClr val="accent1"/>
                </a:solidFill>
                <a:latin typeface="微软雅黑" pitchFamily="34" charset="-122"/>
                <a:ea typeface="微软雅黑" pitchFamily="34" charset="-122"/>
              </a:rPr>
              <a:t>相关建议与论文总结</a:t>
            </a:r>
          </a:p>
        </p:txBody>
      </p:sp>
      <p:pic>
        <p:nvPicPr>
          <p:cNvPr id="9248" name="Picture 2" descr="E:\我的文档\Nipic_6852949_2011040110100047815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713" y="3992563"/>
            <a:ext cx="2043112"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10224">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300" fill="hold"/>
                                        <p:tgtEl>
                                          <p:spTgt spid="9218"/>
                                        </p:tgtEl>
                                        <p:attrNameLst>
                                          <p:attrName>ppt_w</p:attrName>
                                        </p:attrNameLst>
                                      </p:cBhvr>
                                      <p:tavLst>
                                        <p:tav tm="0">
                                          <p:val>
                                            <p:fltVal val="0"/>
                                          </p:val>
                                        </p:tav>
                                        <p:tav tm="100000">
                                          <p:val>
                                            <p:strVal val="#ppt_w"/>
                                          </p:val>
                                        </p:tav>
                                      </p:tavLst>
                                    </p:anim>
                                    <p:anim calcmode="lin" valueType="num">
                                      <p:cBhvr>
                                        <p:cTn id="8" dur="300" fill="hold"/>
                                        <p:tgtEl>
                                          <p:spTgt spid="9218"/>
                                        </p:tgtEl>
                                        <p:attrNameLst>
                                          <p:attrName>ppt_h</p:attrName>
                                        </p:attrNameLst>
                                      </p:cBhvr>
                                      <p:tavLst>
                                        <p:tav tm="0">
                                          <p:val>
                                            <p:fltVal val="0"/>
                                          </p:val>
                                        </p:tav>
                                        <p:tav tm="100000">
                                          <p:val>
                                            <p:strVal val="#ppt_h"/>
                                          </p:val>
                                        </p:tav>
                                      </p:tavLst>
                                    </p:anim>
                                    <p:anim calcmode="lin" valueType="num">
                                      <p:cBhvr>
                                        <p:cTn id="9" dur="300" fill="hold"/>
                                        <p:tgtEl>
                                          <p:spTgt spid="9218"/>
                                        </p:tgtEl>
                                        <p:attrNameLst>
                                          <p:attrName>style.rotation</p:attrName>
                                        </p:attrNameLst>
                                      </p:cBhvr>
                                      <p:tavLst>
                                        <p:tav tm="0">
                                          <p:val>
                                            <p:fltVal val="90"/>
                                          </p:val>
                                        </p:tav>
                                        <p:tav tm="100000">
                                          <p:val>
                                            <p:fltVal val="0"/>
                                          </p:val>
                                        </p:tav>
                                      </p:tavLst>
                                    </p:anim>
                                    <p:animEffect transition="in" filter="fade">
                                      <p:cBhvr>
                                        <p:cTn id="10" dur="300"/>
                                        <p:tgtEl>
                                          <p:spTgt spid="9218"/>
                                        </p:tgtEl>
                                      </p:cBhvr>
                                    </p:animEffect>
                                  </p:childTnLst>
                                </p:cTn>
                              </p:par>
                            </p:childTnLst>
                          </p:cTn>
                        </p:par>
                        <p:par>
                          <p:cTn id="11" fill="hold" nodeType="afterGroup">
                            <p:stCondLst>
                              <p:cond delay="300"/>
                            </p:stCondLst>
                            <p:childTnLst>
                              <p:par>
                                <p:cTn id="12" presetID="42" presetClass="entr" presetSubtype="0" fill="hold" grpId="0" nodeType="afterEffect">
                                  <p:stCondLst>
                                    <p:cond delay="0"/>
                                  </p:stCondLst>
                                  <p:childTnLst>
                                    <p:set>
                                      <p:cBhvr>
                                        <p:cTn id="13" dur="1" fill="hold">
                                          <p:stCondLst>
                                            <p:cond delay="0"/>
                                          </p:stCondLst>
                                        </p:cTn>
                                        <p:tgtEl>
                                          <p:spTgt spid="9219"/>
                                        </p:tgtEl>
                                        <p:attrNameLst>
                                          <p:attrName>style.visibility</p:attrName>
                                        </p:attrNameLst>
                                      </p:cBhvr>
                                      <p:to>
                                        <p:strVal val="visible"/>
                                      </p:to>
                                    </p:set>
                                    <p:animEffect transition="in" filter="fade">
                                      <p:cBhvr>
                                        <p:cTn id="14" dur="400"/>
                                        <p:tgtEl>
                                          <p:spTgt spid="9219"/>
                                        </p:tgtEl>
                                      </p:cBhvr>
                                    </p:animEffect>
                                    <p:anim calcmode="lin" valueType="num">
                                      <p:cBhvr>
                                        <p:cTn id="15" dur="400" fill="hold"/>
                                        <p:tgtEl>
                                          <p:spTgt spid="9219"/>
                                        </p:tgtEl>
                                        <p:attrNameLst>
                                          <p:attrName>ppt_x</p:attrName>
                                        </p:attrNameLst>
                                      </p:cBhvr>
                                      <p:tavLst>
                                        <p:tav tm="0">
                                          <p:val>
                                            <p:strVal val="#ppt_x"/>
                                          </p:val>
                                        </p:tav>
                                        <p:tav tm="100000">
                                          <p:val>
                                            <p:strVal val="#ppt_x"/>
                                          </p:val>
                                        </p:tav>
                                      </p:tavLst>
                                    </p:anim>
                                    <p:anim calcmode="lin" valueType="num">
                                      <p:cBhvr>
                                        <p:cTn id="16" dur="400" fill="hold"/>
                                        <p:tgtEl>
                                          <p:spTgt spid="9219"/>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700"/>
                            </p:stCondLst>
                            <p:childTnLst>
                              <p:par>
                                <p:cTn id="18" presetID="22" presetClass="entr" presetSubtype="8" fill="hold" grpId="0" nodeType="afterEffect">
                                  <p:stCondLst>
                                    <p:cond delay="0"/>
                                  </p:stCondLst>
                                  <p:childTnLst>
                                    <p:set>
                                      <p:cBhvr>
                                        <p:cTn id="19" dur="1" fill="hold">
                                          <p:stCondLst>
                                            <p:cond delay="0"/>
                                          </p:stCondLst>
                                        </p:cTn>
                                        <p:tgtEl>
                                          <p:spTgt spid="9220"/>
                                        </p:tgtEl>
                                        <p:attrNameLst>
                                          <p:attrName>style.visibility</p:attrName>
                                        </p:attrNameLst>
                                      </p:cBhvr>
                                      <p:to>
                                        <p:strVal val="visible"/>
                                      </p:to>
                                    </p:set>
                                    <p:animEffect transition="in" filter="wipe(left)">
                                      <p:cBhvr>
                                        <p:cTn id="20" dur="500"/>
                                        <p:tgtEl>
                                          <p:spTgt spid="9220"/>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9221"/>
                                        </p:tgtEl>
                                        <p:attrNameLst>
                                          <p:attrName>style.visibility</p:attrName>
                                        </p:attrNameLst>
                                      </p:cBhvr>
                                      <p:to>
                                        <p:strVal val="visible"/>
                                      </p:to>
                                    </p:set>
                                    <p:animEffect transition="in" filter="wipe(left)">
                                      <p:cBhvr>
                                        <p:cTn id="23" dur="500"/>
                                        <p:tgtEl>
                                          <p:spTgt spid="9221"/>
                                        </p:tgtEl>
                                      </p:cBhvr>
                                    </p:animEffect>
                                  </p:childTnLst>
                                </p:cTn>
                              </p:par>
                            </p:childTnLst>
                          </p:cTn>
                        </p:par>
                        <p:par>
                          <p:cTn id="24" fill="hold" nodeType="afterGroup">
                            <p:stCondLst>
                              <p:cond delay="1200"/>
                            </p:stCondLst>
                            <p:childTnLst>
                              <p:par>
                                <p:cTn id="25" presetID="22" presetClass="entr" presetSubtype="1" fill="hold" grpId="0" nodeType="afterEffect">
                                  <p:stCondLst>
                                    <p:cond delay="0"/>
                                  </p:stCondLst>
                                  <p:childTnLst>
                                    <p:set>
                                      <p:cBhvr>
                                        <p:cTn id="26" dur="1" fill="hold">
                                          <p:stCondLst>
                                            <p:cond delay="0"/>
                                          </p:stCondLst>
                                        </p:cTn>
                                        <p:tgtEl>
                                          <p:spTgt spid="9222"/>
                                        </p:tgtEl>
                                        <p:attrNameLst>
                                          <p:attrName>style.visibility</p:attrName>
                                        </p:attrNameLst>
                                      </p:cBhvr>
                                      <p:to>
                                        <p:strVal val="visible"/>
                                      </p:to>
                                    </p:set>
                                    <p:animEffect transition="in" filter="wipe(up)">
                                      <p:cBhvr>
                                        <p:cTn id="27" dur="500"/>
                                        <p:tgtEl>
                                          <p:spTgt spid="9222"/>
                                        </p:tgtEl>
                                      </p:cBhvr>
                                    </p:animEffect>
                                  </p:childTnLst>
                                </p:cTn>
                              </p:par>
                            </p:childTnLst>
                          </p:cTn>
                        </p:par>
                        <p:par>
                          <p:cTn id="28" fill="hold" nodeType="afterGroup">
                            <p:stCondLst>
                              <p:cond delay="1700"/>
                            </p:stCondLst>
                            <p:childTnLst>
                              <p:par>
                                <p:cTn id="29" presetID="22" presetClass="entr" presetSubtype="8" fill="hold" grpId="0" nodeType="afterEffect">
                                  <p:stCondLst>
                                    <p:cond delay="0"/>
                                  </p:stCondLst>
                                  <p:childTnLst>
                                    <p:set>
                                      <p:cBhvr>
                                        <p:cTn id="30" dur="1" fill="hold">
                                          <p:stCondLst>
                                            <p:cond delay="0"/>
                                          </p:stCondLst>
                                        </p:cTn>
                                        <p:tgtEl>
                                          <p:spTgt spid="9223"/>
                                        </p:tgtEl>
                                        <p:attrNameLst>
                                          <p:attrName>style.visibility</p:attrName>
                                        </p:attrNameLst>
                                      </p:cBhvr>
                                      <p:to>
                                        <p:strVal val="visible"/>
                                      </p:to>
                                    </p:set>
                                    <p:animEffect transition="in" filter="wipe(left)">
                                      <p:cBhvr>
                                        <p:cTn id="31" dur="500"/>
                                        <p:tgtEl>
                                          <p:spTgt spid="9223"/>
                                        </p:tgtEl>
                                      </p:cBhvr>
                                    </p:animEffect>
                                  </p:childTnLst>
                                </p:cTn>
                              </p:par>
                              <p:par>
                                <p:cTn id="32" presetID="22" presetClass="entr" presetSubtype="8" fill="hold" grpId="0" nodeType="withEffect">
                                  <p:stCondLst>
                                    <p:cond delay="100"/>
                                  </p:stCondLst>
                                  <p:childTnLst>
                                    <p:set>
                                      <p:cBhvr>
                                        <p:cTn id="33" dur="1" fill="hold">
                                          <p:stCondLst>
                                            <p:cond delay="0"/>
                                          </p:stCondLst>
                                        </p:cTn>
                                        <p:tgtEl>
                                          <p:spTgt spid="9227"/>
                                        </p:tgtEl>
                                        <p:attrNameLst>
                                          <p:attrName>style.visibility</p:attrName>
                                        </p:attrNameLst>
                                      </p:cBhvr>
                                      <p:to>
                                        <p:strVal val="visible"/>
                                      </p:to>
                                    </p:set>
                                    <p:animEffect transition="in" filter="wipe(left)">
                                      <p:cBhvr>
                                        <p:cTn id="34" dur="500"/>
                                        <p:tgtEl>
                                          <p:spTgt spid="9227"/>
                                        </p:tgtEl>
                                      </p:cBhvr>
                                    </p:animEffect>
                                  </p:childTnLst>
                                </p:cTn>
                              </p:par>
                              <p:par>
                                <p:cTn id="35" presetID="22" presetClass="entr" presetSubtype="8" fill="hold" grpId="0" nodeType="withEffect">
                                  <p:stCondLst>
                                    <p:cond delay="200"/>
                                  </p:stCondLst>
                                  <p:childTnLst>
                                    <p:set>
                                      <p:cBhvr>
                                        <p:cTn id="36" dur="1" fill="hold">
                                          <p:stCondLst>
                                            <p:cond delay="0"/>
                                          </p:stCondLst>
                                        </p:cTn>
                                        <p:tgtEl>
                                          <p:spTgt spid="9231"/>
                                        </p:tgtEl>
                                        <p:attrNameLst>
                                          <p:attrName>style.visibility</p:attrName>
                                        </p:attrNameLst>
                                      </p:cBhvr>
                                      <p:to>
                                        <p:strVal val="visible"/>
                                      </p:to>
                                    </p:set>
                                    <p:animEffect transition="in" filter="wipe(left)">
                                      <p:cBhvr>
                                        <p:cTn id="37" dur="500"/>
                                        <p:tgtEl>
                                          <p:spTgt spid="9231"/>
                                        </p:tgtEl>
                                      </p:cBhvr>
                                    </p:animEffect>
                                  </p:childTnLst>
                                </p:cTn>
                              </p:par>
                              <p:par>
                                <p:cTn id="38" presetID="22" presetClass="entr" presetSubtype="8" fill="hold" grpId="0" nodeType="withEffect">
                                  <p:stCondLst>
                                    <p:cond delay="300"/>
                                  </p:stCondLst>
                                  <p:childTnLst>
                                    <p:set>
                                      <p:cBhvr>
                                        <p:cTn id="39" dur="1" fill="hold">
                                          <p:stCondLst>
                                            <p:cond delay="0"/>
                                          </p:stCondLst>
                                        </p:cTn>
                                        <p:tgtEl>
                                          <p:spTgt spid="9235"/>
                                        </p:tgtEl>
                                        <p:attrNameLst>
                                          <p:attrName>style.visibility</p:attrName>
                                        </p:attrNameLst>
                                      </p:cBhvr>
                                      <p:to>
                                        <p:strVal val="visible"/>
                                      </p:to>
                                    </p:set>
                                    <p:animEffect transition="in" filter="wipe(left)">
                                      <p:cBhvr>
                                        <p:cTn id="40" dur="500"/>
                                        <p:tgtEl>
                                          <p:spTgt spid="9235"/>
                                        </p:tgtEl>
                                      </p:cBhvr>
                                    </p:animEffect>
                                  </p:childTnLst>
                                </p:cTn>
                              </p:par>
                              <p:par>
                                <p:cTn id="41" presetID="22" presetClass="entr" presetSubtype="8" fill="hold" grpId="0" nodeType="withEffect">
                                  <p:stCondLst>
                                    <p:cond delay="400"/>
                                  </p:stCondLst>
                                  <p:childTnLst>
                                    <p:set>
                                      <p:cBhvr>
                                        <p:cTn id="42" dur="1" fill="hold">
                                          <p:stCondLst>
                                            <p:cond delay="0"/>
                                          </p:stCondLst>
                                        </p:cTn>
                                        <p:tgtEl>
                                          <p:spTgt spid="9239"/>
                                        </p:tgtEl>
                                        <p:attrNameLst>
                                          <p:attrName>style.visibility</p:attrName>
                                        </p:attrNameLst>
                                      </p:cBhvr>
                                      <p:to>
                                        <p:strVal val="visible"/>
                                      </p:to>
                                    </p:set>
                                    <p:animEffect transition="in" filter="wipe(left)">
                                      <p:cBhvr>
                                        <p:cTn id="43" dur="500"/>
                                        <p:tgtEl>
                                          <p:spTgt spid="9239"/>
                                        </p:tgtEl>
                                      </p:cBhvr>
                                    </p:animEffect>
                                  </p:childTnLst>
                                </p:cTn>
                              </p:par>
                            </p:childTnLst>
                          </p:cTn>
                        </p:par>
                        <p:par>
                          <p:cTn id="44" fill="hold" nodeType="afterGroup">
                            <p:stCondLst>
                              <p:cond delay="2600"/>
                            </p:stCondLst>
                            <p:childTnLst>
                              <p:par>
                                <p:cTn id="45" presetID="52" presetClass="entr" presetSubtype="0" fill="hold" nodeType="afterEffect">
                                  <p:stCondLst>
                                    <p:cond delay="0"/>
                                  </p:stCondLst>
                                  <p:childTnLst>
                                    <p:set>
                                      <p:cBhvr>
                                        <p:cTn id="46" dur="1" fill="hold">
                                          <p:stCondLst>
                                            <p:cond delay="0"/>
                                          </p:stCondLst>
                                        </p:cTn>
                                        <p:tgtEl>
                                          <p:spTgt spid="9224"/>
                                        </p:tgtEl>
                                        <p:attrNameLst>
                                          <p:attrName>style.visibility</p:attrName>
                                        </p:attrNameLst>
                                      </p:cBhvr>
                                      <p:to>
                                        <p:strVal val="visible"/>
                                      </p:to>
                                    </p:set>
                                    <p:animScale>
                                      <p:cBhvr>
                                        <p:cTn id="47" dur="1000" decel="50000" fill="hold">
                                          <p:stCondLst>
                                            <p:cond delay="0"/>
                                          </p:stCondLst>
                                        </p:cTn>
                                        <p:tgtEl>
                                          <p:spTgt spid="92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48" dur="1000" decel="50000" fill="hold">
                                          <p:stCondLst>
                                            <p:cond delay="0"/>
                                          </p:stCondLst>
                                        </p:cTn>
                                        <p:tgtEl>
                                          <p:spTgt spid="9224"/>
                                        </p:tgtEl>
                                        <p:attrNameLst>
                                          <p:attrName>ppt_x,ppt_y</p:attrName>
                                        </p:attrNameLst>
                                      </p:cBhvr>
                                      <p:rCtr x="0" y="0"/>
                                    </p:animMotion>
                                    <p:animEffect transition="in" filter="fade">
                                      <p:cBhvr>
                                        <p:cTn id="49" dur="1000"/>
                                        <p:tgtEl>
                                          <p:spTgt spid="9224"/>
                                        </p:tgtEl>
                                      </p:cBhvr>
                                    </p:animEffect>
                                  </p:childTnLst>
                                </p:cTn>
                              </p:par>
                              <p:par>
                                <p:cTn id="50" presetID="52" presetClass="entr" presetSubtype="0" fill="hold" nodeType="withEffect">
                                  <p:stCondLst>
                                    <p:cond delay="100"/>
                                  </p:stCondLst>
                                  <p:childTnLst>
                                    <p:set>
                                      <p:cBhvr>
                                        <p:cTn id="51" dur="1" fill="hold">
                                          <p:stCondLst>
                                            <p:cond delay="0"/>
                                          </p:stCondLst>
                                        </p:cTn>
                                        <p:tgtEl>
                                          <p:spTgt spid="9228"/>
                                        </p:tgtEl>
                                        <p:attrNameLst>
                                          <p:attrName>style.visibility</p:attrName>
                                        </p:attrNameLst>
                                      </p:cBhvr>
                                      <p:to>
                                        <p:strVal val="visible"/>
                                      </p:to>
                                    </p:set>
                                    <p:animScale>
                                      <p:cBhvr>
                                        <p:cTn id="52" dur="1000" decel="50000" fill="hold">
                                          <p:stCondLst>
                                            <p:cond delay="0"/>
                                          </p:stCondLst>
                                        </p:cTn>
                                        <p:tgtEl>
                                          <p:spTgt spid="92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53" dur="1000" decel="50000" fill="hold">
                                          <p:stCondLst>
                                            <p:cond delay="0"/>
                                          </p:stCondLst>
                                        </p:cTn>
                                        <p:tgtEl>
                                          <p:spTgt spid="9228"/>
                                        </p:tgtEl>
                                        <p:attrNameLst>
                                          <p:attrName>ppt_x,ppt_y</p:attrName>
                                        </p:attrNameLst>
                                      </p:cBhvr>
                                      <p:rCtr x="0" y="0"/>
                                    </p:animMotion>
                                    <p:animEffect transition="in" filter="fade">
                                      <p:cBhvr>
                                        <p:cTn id="54" dur="1000"/>
                                        <p:tgtEl>
                                          <p:spTgt spid="9228"/>
                                        </p:tgtEl>
                                      </p:cBhvr>
                                    </p:animEffect>
                                  </p:childTnLst>
                                </p:cTn>
                              </p:par>
                              <p:par>
                                <p:cTn id="55" presetID="52" presetClass="entr" presetSubtype="0" fill="hold" nodeType="withEffect">
                                  <p:stCondLst>
                                    <p:cond delay="200"/>
                                  </p:stCondLst>
                                  <p:childTnLst>
                                    <p:set>
                                      <p:cBhvr>
                                        <p:cTn id="56" dur="1" fill="hold">
                                          <p:stCondLst>
                                            <p:cond delay="0"/>
                                          </p:stCondLst>
                                        </p:cTn>
                                        <p:tgtEl>
                                          <p:spTgt spid="9232"/>
                                        </p:tgtEl>
                                        <p:attrNameLst>
                                          <p:attrName>style.visibility</p:attrName>
                                        </p:attrNameLst>
                                      </p:cBhvr>
                                      <p:to>
                                        <p:strVal val="visible"/>
                                      </p:to>
                                    </p:set>
                                    <p:animScale>
                                      <p:cBhvr>
                                        <p:cTn id="57" dur="1000" decel="50000" fill="hold">
                                          <p:stCondLst>
                                            <p:cond delay="0"/>
                                          </p:stCondLst>
                                        </p:cTn>
                                        <p:tgtEl>
                                          <p:spTgt spid="923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58" dur="1000" decel="50000" fill="hold">
                                          <p:stCondLst>
                                            <p:cond delay="0"/>
                                          </p:stCondLst>
                                        </p:cTn>
                                        <p:tgtEl>
                                          <p:spTgt spid="9232"/>
                                        </p:tgtEl>
                                        <p:attrNameLst>
                                          <p:attrName>ppt_x,ppt_y</p:attrName>
                                        </p:attrNameLst>
                                      </p:cBhvr>
                                      <p:rCtr x="0" y="0"/>
                                    </p:animMotion>
                                    <p:animEffect transition="in" filter="fade">
                                      <p:cBhvr>
                                        <p:cTn id="59" dur="1000"/>
                                        <p:tgtEl>
                                          <p:spTgt spid="9232"/>
                                        </p:tgtEl>
                                      </p:cBhvr>
                                    </p:animEffect>
                                  </p:childTnLst>
                                </p:cTn>
                              </p:par>
                              <p:par>
                                <p:cTn id="60" presetID="52" presetClass="entr" presetSubtype="0" fill="hold" nodeType="withEffect">
                                  <p:stCondLst>
                                    <p:cond delay="300"/>
                                  </p:stCondLst>
                                  <p:childTnLst>
                                    <p:set>
                                      <p:cBhvr>
                                        <p:cTn id="61" dur="1" fill="hold">
                                          <p:stCondLst>
                                            <p:cond delay="0"/>
                                          </p:stCondLst>
                                        </p:cTn>
                                        <p:tgtEl>
                                          <p:spTgt spid="9236"/>
                                        </p:tgtEl>
                                        <p:attrNameLst>
                                          <p:attrName>style.visibility</p:attrName>
                                        </p:attrNameLst>
                                      </p:cBhvr>
                                      <p:to>
                                        <p:strVal val="visible"/>
                                      </p:to>
                                    </p:set>
                                    <p:animScale>
                                      <p:cBhvr>
                                        <p:cTn id="62" dur="1000" decel="50000" fill="hold">
                                          <p:stCondLst>
                                            <p:cond delay="0"/>
                                          </p:stCondLst>
                                        </p:cTn>
                                        <p:tgtEl>
                                          <p:spTgt spid="923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63" dur="1000" decel="50000" fill="hold">
                                          <p:stCondLst>
                                            <p:cond delay="0"/>
                                          </p:stCondLst>
                                        </p:cTn>
                                        <p:tgtEl>
                                          <p:spTgt spid="9236"/>
                                        </p:tgtEl>
                                        <p:attrNameLst>
                                          <p:attrName>ppt_x,ppt_y</p:attrName>
                                        </p:attrNameLst>
                                      </p:cBhvr>
                                      <p:rCtr x="0" y="0"/>
                                    </p:animMotion>
                                    <p:animEffect transition="in" filter="fade">
                                      <p:cBhvr>
                                        <p:cTn id="64" dur="1000"/>
                                        <p:tgtEl>
                                          <p:spTgt spid="9236"/>
                                        </p:tgtEl>
                                      </p:cBhvr>
                                    </p:animEffect>
                                  </p:childTnLst>
                                </p:cTn>
                              </p:par>
                              <p:par>
                                <p:cTn id="65" presetID="52" presetClass="entr" presetSubtype="0" fill="hold" nodeType="withEffect">
                                  <p:stCondLst>
                                    <p:cond delay="400"/>
                                  </p:stCondLst>
                                  <p:childTnLst>
                                    <p:set>
                                      <p:cBhvr>
                                        <p:cTn id="66" dur="1" fill="hold">
                                          <p:stCondLst>
                                            <p:cond delay="0"/>
                                          </p:stCondLst>
                                        </p:cTn>
                                        <p:tgtEl>
                                          <p:spTgt spid="9240"/>
                                        </p:tgtEl>
                                        <p:attrNameLst>
                                          <p:attrName>style.visibility</p:attrName>
                                        </p:attrNameLst>
                                      </p:cBhvr>
                                      <p:to>
                                        <p:strVal val="visible"/>
                                      </p:to>
                                    </p:set>
                                    <p:animScale>
                                      <p:cBhvr>
                                        <p:cTn id="67" dur="1000" decel="50000" fill="hold">
                                          <p:stCondLst>
                                            <p:cond delay="0"/>
                                          </p:stCondLst>
                                        </p:cTn>
                                        <p:tgtEl>
                                          <p:spTgt spid="924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68" dur="1000" decel="50000" fill="hold">
                                          <p:stCondLst>
                                            <p:cond delay="0"/>
                                          </p:stCondLst>
                                        </p:cTn>
                                        <p:tgtEl>
                                          <p:spTgt spid="9240"/>
                                        </p:tgtEl>
                                        <p:attrNameLst>
                                          <p:attrName>ppt_x,ppt_y</p:attrName>
                                        </p:attrNameLst>
                                      </p:cBhvr>
                                      <p:rCtr x="0" y="0"/>
                                    </p:animMotion>
                                    <p:animEffect transition="in" filter="fade">
                                      <p:cBhvr>
                                        <p:cTn id="69" dur="1000"/>
                                        <p:tgtEl>
                                          <p:spTgt spid="9240"/>
                                        </p:tgtEl>
                                      </p:cBhvr>
                                    </p:animEffect>
                                  </p:childTnLst>
                                </p:cTn>
                              </p:par>
                            </p:childTnLst>
                          </p:cTn>
                        </p:par>
                        <p:par>
                          <p:cTn id="70" fill="hold" nodeType="afterGroup">
                            <p:stCondLst>
                              <p:cond delay="4000"/>
                            </p:stCondLst>
                            <p:childTnLst>
                              <p:par>
                                <p:cTn id="71" presetID="22" presetClass="entr" presetSubtype="8" fill="hold" grpId="0" nodeType="afterEffect">
                                  <p:stCondLst>
                                    <p:cond delay="0"/>
                                  </p:stCondLst>
                                  <p:childTnLst>
                                    <p:set>
                                      <p:cBhvr>
                                        <p:cTn id="72" dur="1" fill="hold">
                                          <p:stCondLst>
                                            <p:cond delay="0"/>
                                          </p:stCondLst>
                                        </p:cTn>
                                        <p:tgtEl>
                                          <p:spTgt spid="9243"/>
                                        </p:tgtEl>
                                        <p:attrNameLst>
                                          <p:attrName>style.visibility</p:attrName>
                                        </p:attrNameLst>
                                      </p:cBhvr>
                                      <p:to>
                                        <p:strVal val="visible"/>
                                      </p:to>
                                    </p:set>
                                    <p:animEffect transition="in" filter="wipe(left)">
                                      <p:cBhvr>
                                        <p:cTn id="73" dur="500"/>
                                        <p:tgtEl>
                                          <p:spTgt spid="9243"/>
                                        </p:tgtEl>
                                      </p:cBhvr>
                                    </p:animEffect>
                                  </p:childTnLst>
                                </p:cTn>
                              </p:par>
                              <p:par>
                                <p:cTn id="74" presetID="22" presetClass="entr" presetSubtype="8" fill="hold" grpId="0" nodeType="withEffect">
                                  <p:stCondLst>
                                    <p:cond delay="100"/>
                                  </p:stCondLst>
                                  <p:childTnLst>
                                    <p:set>
                                      <p:cBhvr>
                                        <p:cTn id="75" dur="1" fill="hold">
                                          <p:stCondLst>
                                            <p:cond delay="0"/>
                                          </p:stCondLst>
                                        </p:cTn>
                                        <p:tgtEl>
                                          <p:spTgt spid="9244"/>
                                        </p:tgtEl>
                                        <p:attrNameLst>
                                          <p:attrName>style.visibility</p:attrName>
                                        </p:attrNameLst>
                                      </p:cBhvr>
                                      <p:to>
                                        <p:strVal val="visible"/>
                                      </p:to>
                                    </p:set>
                                    <p:animEffect transition="in" filter="wipe(left)">
                                      <p:cBhvr>
                                        <p:cTn id="76" dur="500"/>
                                        <p:tgtEl>
                                          <p:spTgt spid="9244"/>
                                        </p:tgtEl>
                                      </p:cBhvr>
                                    </p:animEffect>
                                  </p:childTnLst>
                                </p:cTn>
                              </p:par>
                              <p:par>
                                <p:cTn id="77" presetID="22" presetClass="entr" presetSubtype="8" fill="hold" grpId="0" nodeType="withEffect">
                                  <p:stCondLst>
                                    <p:cond delay="200"/>
                                  </p:stCondLst>
                                  <p:childTnLst>
                                    <p:set>
                                      <p:cBhvr>
                                        <p:cTn id="78" dur="1" fill="hold">
                                          <p:stCondLst>
                                            <p:cond delay="0"/>
                                          </p:stCondLst>
                                        </p:cTn>
                                        <p:tgtEl>
                                          <p:spTgt spid="9245"/>
                                        </p:tgtEl>
                                        <p:attrNameLst>
                                          <p:attrName>style.visibility</p:attrName>
                                        </p:attrNameLst>
                                      </p:cBhvr>
                                      <p:to>
                                        <p:strVal val="visible"/>
                                      </p:to>
                                    </p:set>
                                    <p:animEffect transition="in" filter="wipe(left)">
                                      <p:cBhvr>
                                        <p:cTn id="79" dur="500"/>
                                        <p:tgtEl>
                                          <p:spTgt spid="9245"/>
                                        </p:tgtEl>
                                      </p:cBhvr>
                                    </p:animEffect>
                                  </p:childTnLst>
                                </p:cTn>
                              </p:par>
                              <p:par>
                                <p:cTn id="80" presetID="22" presetClass="entr" presetSubtype="8" fill="hold" grpId="0" nodeType="withEffect">
                                  <p:stCondLst>
                                    <p:cond delay="300"/>
                                  </p:stCondLst>
                                  <p:childTnLst>
                                    <p:set>
                                      <p:cBhvr>
                                        <p:cTn id="81" dur="1" fill="hold">
                                          <p:stCondLst>
                                            <p:cond delay="0"/>
                                          </p:stCondLst>
                                        </p:cTn>
                                        <p:tgtEl>
                                          <p:spTgt spid="9246"/>
                                        </p:tgtEl>
                                        <p:attrNameLst>
                                          <p:attrName>style.visibility</p:attrName>
                                        </p:attrNameLst>
                                      </p:cBhvr>
                                      <p:to>
                                        <p:strVal val="visible"/>
                                      </p:to>
                                    </p:set>
                                    <p:animEffect transition="in" filter="wipe(left)">
                                      <p:cBhvr>
                                        <p:cTn id="82" dur="500"/>
                                        <p:tgtEl>
                                          <p:spTgt spid="9246"/>
                                        </p:tgtEl>
                                      </p:cBhvr>
                                    </p:animEffect>
                                  </p:childTnLst>
                                </p:cTn>
                              </p:par>
                              <p:par>
                                <p:cTn id="83" presetID="22" presetClass="entr" presetSubtype="8" fill="hold" grpId="0" nodeType="withEffect">
                                  <p:stCondLst>
                                    <p:cond delay="400"/>
                                  </p:stCondLst>
                                  <p:childTnLst>
                                    <p:set>
                                      <p:cBhvr>
                                        <p:cTn id="84" dur="1" fill="hold">
                                          <p:stCondLst>
                                            <p:cond delay="0"/>
                                          </p:stCondLst>
                                        </p:cTn>
                                        <p:tgtEl>
                                          <p:spTgt spid="9247"/>
                                        </p:tgtEl>
                                        <p:attrNameLst>
                                          <p:attrName>style.visibility</p:attrName>
                                        </p:attrNameLst>
                                      </p:cBhvr>
                                      <p:to>
                                        <p:strVal val="visible"/>
                                      </p:to>
                                    </p:set>
                                    <p:animEffect transition="in" filter="wipe(left)">
                                      <p:cBhvr>
                                        <p:cTn id="85" dur="500"/>
                                        <p:tgtEl>
                                          <p:spTgt spid="9247"/>
                                        </p:tgtEl>
                                      </p:cBhvr>
                                    </p:animEffect>
                                  </p:childTnLst>
                                </p:cTn>
                              </p:par>
                            </p:childTnLst>
                          </p:cTn>
                        </p:par>
                        <p:par>
                          <p:cTn id="86" fill="hold" nodeType="afterGroup">
                            <p:stCondLst>
                              <p:cond delay="4900"/>
                            </p:stCondLst>
                            <p:childTnLst>
                              <p:par>
                                <p:cTn id="87" presetID="42" presetClass="entr" presetSubtype="0" fill="hold" nodeType="afterEffect">
                                  <p:stCondLst>
                                    <p:cond delay="0"/>
                                  </p:stCondLst>
                                  <p:childTnLst>
                                    <p:set>
                                      <p:cBhvr>
                                        <p:cTn id="88" dur="1" fill="hold">
                                          <p:stCondLst>
                                            <p:cond delay="0"/>
                                          </p:stCondLst>
                                        </p:cTn>
                                        <p:tgtEl>
                                          <p:spTgt spid="9248"/>
                                        </p:tgtEl>
                                        <p:attrNameLst>
                                          <p:attrName>style.visibility</p:attrName>
                                        </p:attrNameLst>
                                      </p:cBhvr>
                                      <p:to>
                                        <p:strVal val="visible"/>
                                      </p:to>
                                    </p:set>
                                    <p:animEffect transition="in" filter="fade">
                                      <p:cBhvr>
                                        <p:cTn id="89" dur="1000"/>
                                        <p:tgtEl>
                                          <p:spTgt spid="9248"/>
                                        </p:tgtEl>
                                      </p:cBhvr>
                                    </p:animEffect>
                                    <p:anim calcmode="lin" valueType="num">
                                      <p:cBhvr>
                                        <p:cTn id="90" dur="1000" fill="hold"/>
                                        <p:tgtEl>
                                          <p:spTgt spid="9248"/>
                                        </p:tgtEl>
                                        <p:attrNameLst>
                                          <p:attrName>ppt_x</p:attrName>
                                        </p:attrNameLst>
                                      </p:cBhvr>
                                      <p:tavLst>
                                        <p:tav tm="0">
                                          <p:val>
                                            <p:strVal val="#ppt_x"/>
                                          </p:val>
                                        </p:tav>
                                        <p:tav tm="100000">
                                          <p:val>
                                            <p:strVal val="#ppt_x"/>
                                          </p:val>
                                        </p:tav>
                                      </p:tavLst>
                                    </p:anim>
                                    <p:anim calcmode="lin" valueType="num">
                                      <p:cBhvr>
                                        <p:cTn id="91" dur="1000" fill="hold"/>
                                        <p:tgtEl>
                                          <p:spTgt spid="92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animBg="1" autoUpdateAnimBg="0"/>
      <p:bldP spid="9219" grpId="0" animBg="1"/>
      <p:bldP spid="9220" grpId="0" animBg="1"/>
      <p:bldP spid="9221" grpId="0" animBg="1"/>
      <p:bldP spid="9222" grpId="0" animBg="1"/>
      <p:bldP spid="9223" grpId="0" animBg="1"/>
      <p:bldP spid="9227" grpId="0" animBg="1"/>
      <p:bldP spid="9231" grpId="0" animBg="1"/>
      <p:bldP spid="9235" grpId="0" animBg="1"/>
      <p:bldP spid="9239" grpId="0" animBg="1"/>
      <p:bldP spid="9243" grpId="0" autoUpdateAnimBg="0"/>
      <p:bldP spid="9244" grpId="0" autoUpdateAnimBg="0"/>
      <p:bldP spid="9245" grpId="0" autoUpdateAnimBg="0"/>
      <p:bldP spid="9246" grpId="0" autoUpdateAnimBg="0"/>
      <p:bldP spid="9247"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Box 76"/>
          <p:cNvSpPr txBox="1">
            <a:spLocks noChangeArrowheads="1"/>
          </p:cNvSpPr>
          <p:nvPr/>
        </p:nvSpPr>
        <p:spPr bwMode="auto">
          <a:xfrm>
            <a:off x="665163" y="203200"/>
            <a:ext cx="26574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2600">
                <a:solidFill>
                  <a:srgbClr val="333333"/>
                </a:solidFill>
                <a:latin typeface="微软雅黑" pitchFamily="34" charset="-122"/>
                <a:ea typeface="微软雅黑" pitchFamily="34" charset="-122"/>
              </a:rPr>
              <a:t>4.1</a:t>
            </a:r>
            <a:r>
              <a:rPr lang="zh-CN" altLang="en-US" sz="2600">
                <a:solidFill>
                  <a:srgbClr val="333333"/>
                </a:solidFill>
                <a:latin typeface="微软雅黑" pitchFamily="34" charset="-122"/>
                <a:ea typeface="微软雅黑" pitchFamily="34" charset="-122"/>
              </a:rPr>
              <a:t>研究最终目标</a:t>
            </a:r>
          </a:p>
        </p:txBody>
      </p:sp>
      <p:sp>
        <p:nvSpPr>
          <p:cNvPr id="27651" name="Freeform 5"/>
          <p:cNvSpPr>
            <a:spLocks noEditPoints="1"/>
          </p:cNvSpPr>
          <p:nvPr/>
        </p:nvSpPr>
        <p:spPr bwMode="auto">
          <a:xfrm>
            <a:off x="252413" y="201613"/>
            <a:ext cx="430212" cy="431800"/>
          </a:xfrm>
          <a:custGeom>
            <a:avLst/>
            <a:gdLst>
              <a:gd name="T0" fmla="*/ 2147483647 w 1374"/>
              <a:gd name="T1" fmla="*/ 2147483647 h 1374"/>
              <a:gd name="T2" fmla="*/ 2147483647 w 1374"/>
              <a:gd name="T3" fmla="*/ 2147483647 h 1374"/>
              <a:gd name="T4" fmla="*/ 2147483647 w 1374"/>
              <a:gd name="T5" fmla="*/ 2147483647 h 1374"/>
              <a:gd name="T6" fmla="*/ 2147483647 w 1374"/>
              <a:gd name="T7" fmla="*/ 2147483647 h 1374"/>
              <a:gd name="T8" fmla="*/ 2147483647 w 1374"/>
              <a:gd name="T9" fmla="*/ 2147483647 h 1374"/>
              <a:gd name="T10" fmla="*/ 2147483647 w 1374"/>
              <a:gd name="T11" fmla="*/ 2147483647 h 1374"/>
              <a:gd name="T12" fmla="*/ 2147483647 w 1374"/>
              <a:gd name="T13" fmla="*/ 2147483647 h 1374"/>
              <a:gd name="T14" fmla="*/ 2147483647 w 1374"/>
              <a:gd name="T15" fmla="*/ 2147483647 h 1374"/>
              <a:gd name="T16" fmla="*/ 2147483647 w 1374"/>
              <a:gd name="T17" fmla="*/ 2147483647 h 1374"/>
              <a:gd name="T18" fmla="*/ 2147483647 w 1374"/>
              <a:gd name="T19" fmla="*/ 2147483647 h 1374"/>
              <a:gd name="T20" fmla="*/ 2147483647 w 1374"/>
              <a:gd name="T21" fmla="*/ 2147483647 h 1374"/>
              <a:gd name="T22" fmla="*/ 2147483647 w 1374"/>
              <a:gd name="T23" fmla="*/ 2147483647 h 1374"/>
              <a:gd name="T24" fmla="*/ 2147483647 w 1374"/>
              <a:gd name="T25" fmla="*/ 2147483647 h 1374"/>
              <a:gd name="T26" fmla="*/ 2147483647 w 1374"/>
              <a:gd name="T27" fmla="*/ 2147483647 h 1374"/>
              <a:gd name="T28" fmla="*/ 2147483647 w 1374"/>
              <a:gd name="T29" fmla="*/ 2147483647 h 1374"/>
              <a:gd name="T30" fmla="*/ 2147483647 w 1374"/>
              <a:gd name="T31" fmla="*/ 2147483647 h 1374"/>
              <a:gd name="T32" fmla="*/ 2147483647 w 1374"/>
              <a:gd name="T33" fmla="*/ 2147483647 h 1374"/>
              <a:gd name="T34" fmla="*/ 2147483647 w 1374"/>
              <a:gd name="T35" fmla="*/ 2147483647 h 1374"/>
              <a:gd name="T36" fmla="*/ 2147483647 w 1374"/>
              <a:gd name="T37" fmla="*/ 2147483647 h 1374"/>
              <a:gd name="T38" fmla="*/ 2147483647 w 1374"/>
              <a:gd name="T39" fmla="*/ 2147483647 h 1374"/>
              <a:gd name="T40" fmla="*/ 2147483647 w 1374"/>
              <a:gd name="T41" fmla="*/ 2147483647 h 1374"/>
              <a:gd name="T42" fmla="*/ 2147483647 w 1374"/>
              <a:gd name="T43" fmla="*/ 2147483647 h 1374"/>
              <a:gd name="T44" fmla="*/ 2147483647 w 1374"/>
              <a:gd name="T45" fmla="*/ 2147483647 h 1374"/>
              <a:gd name="T46" fmla="*/ 2147483647 w 1374"/>
              <a:gd name="T47" fmla="*/ 2147483647 h 1374"/>
              <a:gd name="T48" fmla="*/ 2147483647 w 1374"/>
              <a:gd name="T49" fmla="*/ 2147483647 h 1374"/>
              <a:gd name="T50" fmla="*/ 2147483647 w 1374"/>
              <a:gd name="T51" fmla="*/ 2147483647 h 1374"/>
              <a:gd name="T52" fmla="*/ 2147483647 w 1374"/>
              <a:gd name="T53" fmla="*/ 2147483647 h 1374"/>
              <a:gd name="T54" fmla="*/ 2147483647 w 1374"/>
              <a:gd name="T55" fmla="*/ 2147483647 h 1374"/>
              <a:gd name="T56" fmla="*/ 2147483647 w 1374"/>
              <a:gd name="T57" fmla="*/ 2147483647 h 1374"/>
              <a:gd name="T58" fmla="*/ 2147483647 w 1374"/>
              <a:gd name="T59" fmla="*/ 2147483647 h 1374"/>
              <a:gd name="T60" fmla="*/ 2147483647 w 1374"/>
              <a:gd name="T61" fmla="*/ 2147483647 h 1374"/>
              <a:gd name="T62" fmla="*/ 2147483647 w 1374"/>
              <a:gd name="T63" fmla="*/ 2147483647 h 1374"/>
              <a:gd name="T64" fmla="*/ 2147483647 w 1374"/>
              <a:gd name="T65" fmla="*/ 2147483647 h 1374"/>
              <a:gd name="T66" fmla="*/ 2147483647 w 1374"/>
              <a:gd name="T67" fmla="*/ 2147483647 h 1374"/>
              <a:gd name="T68" fmla="*/ 2147483647 w 1374"/>
              <a:gd name="T69" fmla="*/ 0 h 1374"/>
              <a:gd name="T70" fmla="*/ 2147483647 w 1374"/>
              <a:gd name="T71" fmla="*/ 2147483647 h 1374"/>
              <a:gd name="T72" fmla="*/ 2147483647 w 1374"/>
              <a:gd name="T73" fmla="*/ 2147483647 h 1374"/>
              <a:gd name="T74" fmla="*/ 0 w 1374"/>
              <a:gd name="T75" fmla="*/ 2147483647 h 1374"/>
              <a:gd name="T76" fmla="*/ 2147483647 w 1374"/>
              <a:gd name="T77" fmla="*/ 0 h 1374"/>
              <a:gd name="T78" fmla="*/ 2147483647 w 1374"/>
              <a:gd name="T79" fmla="*/ 2147483647 h 1374"/>
              <a:gd name="T80" fmla="*/ 2147483647 w 1374"/>
              <a:gd name="T81" fmla="*/ 2147483647 h 1374"/>
              <a:gd name="T82" fmla="*/ 2147483647 w 1374"/>
              <a:gd name="T83" fmla="*/ 2147483647 h 1374"/>
              <a:gd name="T84" fmla="*/ 2147483647 w 1374"/>
              <a:gd name="T85" fmla="*/ 2147483647 h 1374"/>
              <a:gd name="T86" fmla="*/ 2147483647 w 1374"/>
              <a:gd name="T87" fmla="*/ 2147483647 h 137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374" h="1374">
                <a:moveTo>
                  <a:pt x="517" y="1009"/>
                </a:moveTo>
                <a:lnTo>
                  <a:pt x="901" y="1009"/>
                </a:lnTo>
                <a:cubicBezTo>
                  <a:pt x="923" y="1009"/>
                  <a:pt x="940" y="1026"/>
                  <a:pt x="940" y="1047"/>
                </a:cubicBezTo>
                <a:cubicBezTo>
                  <a:pt x="940" y="1068"/>
                  <a:pt x="923" y="1085"/>
                  <a:pt x="901" y="1085"/>
                </a:cubicBezTo>
                <a:lnTo>
                  <a:pt x="517" y="1085"/>
                </a:lnTo>
                <a:cubicBezTo>
                  <a:pt x="496" y="1085"/>
                  <a:pt x="479" y="1068"/>
                  <a:pt x="479" y="1047"/>
                </a:cubicBezTo>
                <a:cubicBezTo>
                  <a:pt x="479" y="1026"/>
                  <a:pt x="496" y="1009"/>
                  <a:pt x="517" y="1009"/>
                </a:cubicBezTo>
                <a:close/>
                <a:moveTo>
                  <a:pt x="500" y="844"/>
                </a:moveTo>
                <a:lnTo>
                  <a:pt x="730" y="465"/>
                </a:lnTo>
                <a:lnTo>
                  <a:pt x="836" y="529"/>
                </a:lnTo>
                <a:lnTo>
                  <a:pt x="606" y="908"/>
                </a:lnTo>
                <a:lnTo>
                  <a:pt x="500" y="844"/>
                </a:lnTo>
                <a:close/>
                <a:moveTo>
                  <a:pt x="352" y="754"/>
                </a:moveTo>
                <a:lnTo>
                  <a:pt x="582" y="375"/>
                </a:lnTo>
                <a:lnTo>
                  <a:pt x="688" y="439"/>
                </a:lnTo>
                <a:lnTo>
                  <a:pt x="458" y="818"/>
                </a:lnTo>
                <a:lnTo>
                  <a:pt x="352" y="754"/>
                </a:lnTo>
                <a:close/>
                <a:moveTo>
                  <a:pt x="326" y="1027"/>
                </a:moveTo>
                <a:lnTo>
                  <a:pt x="349" y="826"/>
                </a:lnTo>
                <a:lnTo>
                  <a:pt x="542" y="943"/>
                </a:lnTo>
                <a:lnTo>
                  <a:pt x="376" y="1057"/>
                </a:lnTo>
                <a:cubicBezTo>
                  <a:pt x="348" y="1078"/>
                  <a:pt x="320" y="1061"/>
                  <a:pt x="326" y="1027"/>
                </a:cubicBezTo>
                <a:close/>
                <a:moveTo>
                  <a:pt x="640" y="279"/>
                </a:moveTo>
                <a:lnTo>
                  <a:pt x="894" y="433"/>
                </a:lnTo>
                <a:lnTo>
                  <a:pt x="844" y="515"/>
                </a:lnTo>
                <a:lnTo>
                  <a:pt x="589" y="360"/>
                </a:lnTo>
                <a:lnTo>
                  <a:pt x="640" y="279"/>
                </a:lnTo>
                <a:close/>
                <a:moveTo>
                  <a:pt x="677" y="217"/>
                </a:moveTo>
                <a:cubicBezTo>
                  <a:pt x="697" y="185"/>
                  <a:pt x="738" y="175"/>
                  <a:pt x="770" y="194"/>
                </a:cubicBezTo>
                <a:lnTo>
                  <a:pt x="909" y="279"/>
                </a:lnTo>
                <a:cubicBezTo>
                  <a:pt x="941" y="298"/>
                  <a:pt x="951" y="340"/>
                  <a:pt x="932" y="371"/>
                </a:cubicBezTo>
                <a:lnTo>
                  <a:pt x="903" y="418"/>
                </a:lnTo>
                <a:lnTo>
                  <a:pt x="649" y="264"/>
                </a:lnTo>
                <a:lnTo>
                  <a:pt x="677" y="217"/>
                </a:lnTo>
                <a:close/>
                <a:moveTo>
                  <a:pt x="687" y="0"/>
                </a:moveTo>
                <a:cubicBezTo>
                  <a:pt x="1067" y="0"/>
                  <a:pt x="1374" y="308"/>
                  <a:pt x="1374" y="687"/>
                </a:cubicBezTo>
                <a:cubicBezTo>
                  <a:pt x="1374" y="1067"/>
                  <a:pt x="1067" y="1374"/>
                  <a:pt x="687" y="1374"/>
                </a:cubicBezTo>
                <a:cubicBezTo>
                  <a:pt x="308" y="1374"/>
                  <a:pt x="0" y="1067"/>
                  <a:pt x="0" y="687"/>
                </a:cubicBezTo>
                <a:cubicBezTo>
                  <a:pt x="0" y="308"/>
                  <a:pt x="308" y="0"/>
                  <a:pt x="687" y="0"/>
                </a:cubicBezTo>
                <a:close/>
                <a:moveTo>
                  <a:pt x="687" y="131"/>
                </a:moveTo>
                <a:cubicBezTo>
                  <a:pt x="994" y="131"/>
                  <a:pt x="1244" y="380"/>
                  <a:pt x="1244" y="687"/>
                </a:cubicBezTo>
                <a:cubicBezTo>
                  <a:pt x="1244" y="994"/>
                  <a:pt x="994" y="1244"/>
                  <a:pt x="687" y="1244"/>
                </a:cubicBezTo>
                <a:cubicBezTo>
                  <a:pt x="380" y="1244"/>
                  <a:pt x="131" y="994"/>
                  <a:pt x="131" y="687"/>
                </a:cubicBezTo>
                <a:cubicBezTo>
                  <a:pt x="131" y="380"/>
                  <a:pt x="380" y="131"/>
                  <a:pt x="687" y="13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52" name="Oval 6"/>
          <p:cNvSpPr>
            <a:spLocks noChangeArrowheads="1"/>
          </p:cNvSpPr>
          <p:nvPr/>
        </p:nvSpPr>
        <p:spPr bwMode="auto">
          <a:xfrm flipH="1">
            <a:off x="2627313" y="3016250"/>
            <a:ext cx="1300162" cy="1298575"/>
          </a:xfrm>
          <a:prstGeom prst="ellipse">
            <a:avLst/>
          </a:pr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53" name="Freeform 7"/>
          <p:cNvSpPr>
            <a:spLocks/>
          </p:cNvSpPr>
          <p:nvPr/>
        </p:nvSpPr>
        <p:spPr bwMode="auto">
          <a:xfrm flipH="1">
            <a:off x="4821238" y="1806575"/>
            <a:ext cx="1157287" cy="3651250"/>
          </a:xfrm>
          <a:custGeom>
            <a:avLst/>
            <a:gdLst>
              <a:gd name="T0" fmla="*/ 2147483647 w 1750"/>
              <a:gd name="T1" fmla="*/ 2147483647 h 5527"/>
              <a:gd name="T2" fmla="*/ 2147483647 w 1750"/>
              <a:gd name="T3" fmla="*/ 2147483647 h 5527"/>
              <a:gd name="T4" fmla="*/ 2147483647 w 1750"/>
              <a:gd name="T5" fmla="*/ 2147483647 h 5527"/>
              <a:gd name="T6" fmla="*/ 2147483647 w 1750"/>
              <a:gd name="T7" fmla="*/ 2147483647 h 5527"/>
              <a:gd name="T8" fmla="*/ 0 w 1750"/>
              <a:gd name="T9" fmla="*/ 2147483647 h 5527"/>
              <a:gd name="T10" fmla="*/ 2147483647 w 1750"/>
              <a:gd name="T11" fmla="*/ 0 h 5527"/>
              <a:gd name="T12" fmla="*/ 2147483647 w 1750"/>
              <a:gd name="T13" fmla="*/ 2147483647 h 552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rgbClr val="8A8A8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54" name="Oval 8"/>
          <p:cNvSpPr>
            <a:spLocks noChangeArrowheads="1"/>
          </p:cNvSpPr>
          <p:nvPr/>
        </p:nvSpPr>
        <p:spPr bwMode="auto">
          <a:xfrm flipH="1">
            <a:off x="4622800" y="1508125"/>
            <a:ext cx="904875" cy="90646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55" name="Oval 9"/>
          <p:cNvSpPr>
            <a:spLocks noChangeArrowheads="1"/>
          </p:cNvSpPr>
          <p:nvPr/>
        </p:nvSpPr>
        <p:spPr bwMode="auto">
          <a:xfrm flipH="1">
            <a:off x="5405438" y="3171825"/>
            <a:ext cx="904875" cy="90487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56" name="Oval 10"/>
          <p:cNvSpPr>
            <a:spLocks noChangeArrowheads="1"/>
          </p:cNvSpPr>
          <p:nvPr/>
        </p:nvSpPr>
        <p:spPr bwMode="auto">
          <a:xfrm flipH="1">
            <a:off x="4560888" y="4832350"/>
            <a:ext cx="904875" cy="90487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57" name="Line 11"/>
          <p:cNvSpPr>
            <a:spLocks noChangeShapeType="1"/>
          </p:cNvSpPr>
          <p:nvPr/>
        </p:nvSpPr>
        <p:spPr bwMode="auto">
          <a:xfrm flipH="1">
            <a:off x="3729038" y="2251075"/>
            <a:ext cx="849312" cy="823913"/>
          </a:xfrm>
          <a:prstGeom prst="line">
            <a:avLst/>
          </a:prstGeom>
          <a:noFill/>
          <a:ln w="12700">
            <a:solidFill>
              <a:srgbClr val="2E2C2C"/>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27658" name="Line 12"/>
          <p:cNvSpPr>
            <a:spLocks noChangeShapeType="1"/>
          </p:cNvSpPr>
          <p:nvPr/>
        </p:nvSpPr>
        <p:spPr bwMode="auto">
          <a:xfrm flipH="1" flipV="1">
            <a:off x="3776663" y="4275138"/>
            <a:ext cx="747712" cy="723900"/>
          </a:xfrm>
          <a:prstGeom prst="line">
            <a:avLst/>
          </a:prstGeom>
          <a:noFill/>
          <a:ln w="12700">
            <a:solidFill>
              <a:srgbClr val="2E2C2C"/>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27659" name="Line 13"/>
          <p:cNvSpPr>
            <a:spLocks noChangeShapeType="1"/>
          </p:cNvSpPr>
          <p:nvPr/>
        </p:nvSpPr>
        <p:spPr bwMode="auto">
          <a:xfrm flipH="1">
            <a:off x="4025900" y="3608388"/>
            <a:ext cx="1198563" cy="0"/>
          </a:xfrm>
          <a:prstGeom prst="line">
            <a:avLst/>
          </a:prstGeom>
          <a:noFill/>
          <a:ln w="12700">
            <a:solidFill>
              <a:srgbClr val="2E2C2C"/>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27660" name="Oval 14"/>
          <p:cNvSpPr>
            <a:spLocks noChangeArrowheads="1"/>
          </p:cNvSpPr>
          <p:nvPr/>
        </p:nvSpPr>
        <p:spPr bwMode="auto">
          <a:xfrm flipH="1">
            <a:off x="2746375" y="3133725"/>
            <a:ext cx="1063625" cy="1063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1" name="TextBox 52"/>
          <p:cNvSpPr txBox="1">
            <a:spLocks noChangeArrowheads="1"/>
          </p:cNvSpPr>
          <p:nvPr/>
        </p:nvSpPr>
        <p:spPr bwMode="auto">
          <a:xfrm flipH="1">
            <a:off x="4673600" y="1690688"/>
            <a:ext cx="84296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1600">
                <a:solidFill>
                  <a:schemeClr val="accent1"/>
                </a:solidFill>
                <a:latin typeface="微软雅黑" pitchFamily="34" charset="-122"/>
                <a:ea typeface="微软雅黑" pitchFamily="34" charset="-122"/>
              </a:rPr>
              <a:t>目标分支一</a:t>
            </a:r>
            <a:endParaRPr lang="en-US" sz="1600">
              <a:solidFill>
                <a:schemeClr val="accent1"/>
              </a:solidFill>
              <a:latin typeface="微软雅黑" pitchFamily="34" charset="-122"/>
              <a:ea typeface="微软雅黑" pitchFamily="34" charset="-122"/>
            </a:endParaRPr>
          </a:p>
        </p:txBody>
      </p:sp>
      <p:sp>
        <p:nvSpPr>
          <p:cNvPr id="27662" name="TextBox 53"/>
          <p:cNvSpPr txBox="1">
            <a:spLocks noChangeArrowheads="1"/>
          </p:cNvSpPr>
          <p:nvPr/>
        </p:nvSpPr>
        <p:spPr bwMode="auto">
          <a:xfrm flipH="1">
            <a:off x="5473700" y="3352800"/>
            <a:ext cx="819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1600">
                <a:solidFill>
                  <a:schemeClr val="accent1"/>
                </a:solidFill>
                <a:latin typeface="微软雅黑" pitchFamily="34" charset="-122"/>
                <a:ea typeface="微软雅黑" pitchFamily="34" charset="-122"/>
              </a:rPr>
              <a:t>目标分支二</a:t>
            </a:r>
            <a:endParaRPr lang="en-US" sz="1600">
              <a:solidFill>
                <a:schemeClr val="accent1"/>
              </a:solidFill>
              <a:latin typeface="微软雅黑" pitchFamily="34" charset="-122"/>
              <a:ea typeface="微软雅黑" pitchFamily="34" charset="-122"/>
            </a:endParaRPr>
          </a:p>
        </p:txBody>
      </p:sp>
      <p:sp>
        <p:nvSpPr>
          <p:cNvPr id="27663" name="TextBox 54"/>
          <p:cNvSpPr txBox="1">
            <a:spLocks noChangeArrowheads="1"/>
          </p:cNvSpPr>
          <p:nvPr/>
        </p:nvSpPr>
        <p:spPr bwMode="auto">
          <a:xfrm flipH="1">
            <a:off x="4595813" y="4978400"/>
            <a:ext cx="819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1600">
                <a:solidFill>
                  <a:schemeClr val="accent1"/>
                </a:solidFill>
                <a:latin typeface="微软雅黑" pitchFamily="34" charset="-122"/>
                <a:ea typeface="微软雅黑" pitchFamily="34" charset="-122"/>
              </a:rPr>
              <a:t>目标分支三</a:t>
            </a:r>
            <a:endParaRPr lang="en-US" sz="1600">
              <a:solidFill>
                <a:schemeClr val="accent1"/>
              </a:solidFill>
              <a:latin typeface="微软雅黑" pitchFamily="34" charset="-122"/>
              <a:ea typeface="微软雅黑" pitchFamily="34" charset="-122"/>
            </a:endParaRPr>
          </a:p>
        </p:txBody>
      </p:sp>
      <p:sp>
        <p:nvSpPr>
          <p:cNvPr id="27664" name="TextBox 55"/>
          <p:cNvSpPr txBox="1">
            <a:spLocks noChangeArrowheads="1"/>
          </p:cNvSpPr>
          <p:nvPr/>
        </p:nvSpPr>
        <p:spPr bwMode="auto">
          <a:xfrm flipH="1">
            <a:off x="2746375" y="3317875"/>
            <a:ext cx="10302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2000">
                <a:solidFill>
                  <a:schemeClr val="accent1"/>
                </a:solidFill>
                <a:latin typeface="微软雅黑" pitchFamily="34" charset="-122"/>
                <a:ea typeface="微软雅黑" pitchFamily="34" charset="-122"/>
              </a:rPr>
              <a:t>进一步目标</a:t>
            </a:r>
            <a:endParaRPr lang="en-US" sz="2000">
              <a:solidFill>
                <a:schemeClr val="accent1"/>
              </a:solidFill>
              <a:latin typeface="微软雅黑" pitchFamily="34" charset="-122"/>
              <a:ea typeface="微软雅黑" pitchFamily="34" charset="-122"/>
            </a:endParaRPr>
          </a:p>
        </p:txBody>
      </p:sp>
      <p:sp>
        <p:nvSpPr>
          <p:cNvPr id="27665" name="TextBox 56"/>
          <p:cNvSpPr txBox="1">
            <a:spLocks noChangeArrowheads="1"/>
          </p:cNvSpPr>
          <p:nvPr/>
        </p:nvSpPr>
        <p:spPr bwMode="auto">
          <a:xfrm>
            <a:off x="5540375" y="1444625"/>
            <a:ext cx="278923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1600">
                <a:solidFill>
                  <a:schemeClr val="bg2"/>
                </a:solidFill>
                <a:latin typeface="微软雅黑" pitchFamily="34" charset="-122"/>
                <a:ea typeface="微软雅黑" pitchFamily="34" charset="-122"/>
              </a:rPr>
              <a:t>这里可以添加主要内容这里可以添加主要内容这里可以添加主要内容</a:t>
            </a:r>
          </a:p>
        </p:txBody>
      </p:sp>
      <p:sp>
        <p:nvSpPr>
          <p:cNvPr id="27666" name="TextBox 57"/>
          <p:cNvSpPr txBox="1">
            <a:spLocks noChangeArrowheads="1"/>
          </p:cNvSpPr>
          <p:nvPr/>
        </p:nvSpPr>
        <p:spPr bwMode="auto">
          <a:xfrm>
            <a:off x="6310313" y="3238500"/>
            <a:ext cx="271621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1600">
                <a:solidFill>
                  <a:schemeClr val="bg2"/>
                </a:solidFill>
                <a:latin typeface="微软雅黑" pitchFamily="34" charset="-122"/>
                <a:ea typeface="微软雅黑" pitchFamily="34" charset="-122"/>
              </a:rPr>
              <a:t>这里可以添加主要内容这里可以添加主要内容这里可以添加主要内容</a:t>
            </a:r>
          </a:p>
        </p:txBody>
      </p:sp>
      <p:sp>
        <p:nvSpPr>
          <p:cNvPr id="27667" name="TextBox 58"/>
          <p:cNvSpPr txBox="1">
            <a:spLocks noChangeArrowheads="1"/>
          </p:cNvSpPr>
          <p:nvPr/>
        </p:nvSpPr>
        <p:spPr bwMode="auto">
          <a:xfrm>
            <a:off x="5503863" y="4999038"/>
            <a:ext cx="271621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1600">
                <a:solidFill>
                  <a:schemeClr val="bg2"/>
                </a:solidFill>
                <a:latin typeface="微软雅黑" pitchFamily="34" charset="-122"/>
                <a:ea typeface="微软雅黑" pitchFamily="34" charset="-122"/>
              </a:rPr>
              <a:t>这里可以添加主要内容这里可以添加主要内容这里可以添加主要内容</a:t>
            </a:r>
          </a:p>
        </p:txBody>
      </p:sp>
      <p:sp>
        <p:nvSpPr>
          <p:cNvPr id="27668" name="Oval 6"/>
          <p:cNvSpPr>
            <a:spLocks noChangeArrowheads="1"/>
          </p:cNvSpPr>
          <p:nvPr/>
        </p:nvSpPr>
        <p:spPr bwMode="auto">
          <a:xfrm flipH="1">
            <a:off x="609600" y="3016250"/>
            <a:ext cx="1300163" cy="1298575"/>
          </a:xfrm>
          <a:prstGeom prst="ellipse">
            <a:avLst/>
          </a:pr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9" name="Oval 14"/>
          <p:cNvSpPr>
            <a:spLocks noChangeArrowheads="1"/>
          </p:cNvSpPr>
          <p:nvPr/>
        </p:nvSpPr>
        <p:spPr bwMode="auto">
          <a:xfrm flipH="1">
            <a:off x="727075" y="3133725"/>
            <a:ext cx="1063625" cy="1063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70" name="TextBox 62"/>
          <p:cNvSpPr txBox="1">
            <a:spLocks noChangeArrowheads="1"/>
          </p:cNvSpPr>
          <p:nvPr/>
        </p:nvSpPr>
        <p:spPr bwMode="auto">
          <a:xfrm flipH="1">
            <a:off x="898525" y="3317875"/>
            <a:ext cx="7207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2000">
                <a:solidFill>
                  <a:schemeClr val="accent1"/>
                </a:solidFill>
                <a:latin typeface="微软雅黑" pitchFamily="34" charset="-122"/>
                <a:ea typeface="微软雅黑" pitchFamily="34" charset="-122"/>
              </a:rPr>
              <a:t>初步目标</a:t>
            </a:r>
            <a:endParaRPr lang="en-US" sz="2000">
              <a:solidFill>
                <a:schemeClr val="accent1"/>
              </a:solidFill>
              <a:latin typeface="微软雅黑" pitchFamily="34" charset="-122"/>
              <a:ea typeface="微软雅黑" pitchFamily="34" charset="-122"/>
            </a:endParaRPr>
          </a:p>
        </p:txBody>
      </p:sp>
      <p:sp>
        <p:nvSpPr>
          <p:cNvPr id="27671" name="右箭头 2"/>
          <p:cNvSpPr>
            <a:spLocks noChangeArrowheads="1"/>
          </p:cNvSpPr>
          <p:nvPr/>
        </p:nvSpPr>
        <p:spPr bwMode="auto">
          <a:xfrm>
            <a:off x="2135188" y="3556000"/>
            <a:ext cx="263525" cy="220663"/>
          </a:xfrm>
          <a:prstGeom prst="rightArrow">
            <a:avLst>
              <a:gd name="adj1" fmla="val 50000"/>
              <a:gd name="adj2" fmla="val 50025"/>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transition spd="slow" advTm="5769">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651"/>
                                        </p:tgtEl>
                                        <p:attrNameLst>
                                          <p:attrName>style.visibility</p:attrName>
                                        </p:attrNameLst>
                                      </p:cBhvr>
                                      <p:to>
                                        <p:strVal val="visible"/>
                                      </p:to>
                                    </p:set>
                                    <p:anim calcmode="lin" valueType="num">
                                      <p:cBhvr>
                                        <p:cTn id="7" dur="300" fill="hold"/>
                                        <p:tgtEl>
                                          <p:spTgt spid="27651"/>
                                        </p:tgtEl>
                                        <p:attrNameLst>
                                          <p:attrName>ppt_w</p:attrName>
                                        </p:attrNameLst>
                                      </p:cBhvr>
                                      <p:tavLst>
                                        <p:tav tm="0">
                                          <p:val>
                                            <p:fltVal val="0"/>
                                          </p:val>
                                        </p:tav>
                                        <p:tav tm="100000">
                                          <p:val>
                                            <p:strVal val="#ppt_w"/>
                                          </p:val>
                                        </p:tav>
                                      </p:tavLst>
                                    </p:anim>
                                    <p:anim calcmode="lin" valueType="num">
                                      <p:cBhvr>
                                        <p:cTn id="8" dur="300" fill="hold"/>
                                        <p:tgtEl>
                                          <p:spTgt spid="27651"/>
                                        </p:tgtEl>
                                        <p:attrNameLst>
                                          <p:attrName>ppt_h</p:attrName>
                                        </p:attrNameLst>
                                      </p:cBhvr>
                                      <p:tavLst>
                                        <p:tav tm="0">
                                          <p:val>
                                            <p:fltVal val="0"/>
                                          </p:val>
                                        </p:tav>
                                        <p:tav tm="100000">
                                          <p:val>
                                            <p:strVal val="#ppt_h"/>
                                          </p:val>
                                        </p:tav>
                                      </p:tavLst>
                                    </p:anim>
                                    <p:animEffect transition="in" filter="fade">
                                      <p:cBhvr>
                                        <p:cTn id="9" dur="300"/>
                                        <p:tgtEl>
                                          <p:spTgt spid="27651"/>
                                        </p:tgtEl>
                                      </p:cBhvr>
                                    </p:animEffect>
                                  </p:childTnLst>
                                </p:cTn>
                              </p:par>
                            </p:childTnLst>
                          </p:cTn>
                        </p:par>
                        <p:par>
                          <p:cTn id="10" fill="hold" nodeType="afterGroup">
                            <p:stCondLst>
                              <p:cond delay="3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27650"/>
                                        </p:tgtEl>
                                        <p:attrNameLst>
                                          <p:attrName>style.visibility</p:attrName>
                                        </p:attrNameLst>
                                      </p:cBhvr>
                                      <p:to>
                                        <p:strVal val="visible"/>
                                      </p:to>
                                    </p:set>
                                    <p:anim calcmode="lin" valueType="num">
                                      <p:cBhvr>
                                        <p:cTn id="13" dur="400" fill="hold"/>
                                        <p:tgtEl>
                                          <p:spTgt spid="27650"/>
                                        </p:tgtEl>
                                        <p:attrNameLst>
                                          <p:attrName>ppt_x</p:attrName>
                                        </p:attrNameLst>
                                      </p:cBhvr>
                                      <p:tavLst>
                                        <p:tav tm="0">
                                          <p:val>
                                            <p:strVal val="#ppt_x"/>
                                          </p:val>
                                        </p:tav>
                                        <p:tav tm="50000">
                                          <p:val>
                                            <p:strVal val="#ppt_x+.1"/>
                                          </p:val>
                                        </p:tav>
                                        <p:tav tm="100000">
                                          <p:val>
                                            <p:strVal val="#ppt_x"/>
                                          </p:val>
                                        </p:tav>
                                      </p:tavLst>
                                    </p:anim>
                                    <p:anim calcmode="lin" valueType="num">
                                      <p:cBhvr>
                                        <p:cTn id="14" dur="400" fill="hold"/>
                                        <p:tgtEl>
                                          <p:spTgt spid="27650"/>
                                        </p:tgtEl>
                                        <p:attrNameLst>
                                          <p:attrName>ppt_y</p:attrName>
                                        </p:attrNameLst>
                                      </p:cBhvr>
                                      <p:tavLst>
                                        <p:tav tm="0">
                                          <p:val>
                                            <p:strVal val="#ppt_y"/>
                                          </p:val>
                                        </p:tav>
                                        <p:tav tm="100000">
                                          <p:val>
                                            <p:strVal val="#ppt_y"/>
                                          </p:val>
                                        </p:tav>
                                      </p:tavLst>
                                    </p:anim>
                                    <p:anim calcmode="lin" valueType="num">
                                      <p:cBhvr>
                                        <p:cTn id="15" dur="400" fill="hold"/>
                                        <p:tgtEl>
                                          <p:spTgt spid="27650"/>
                                        </p:tgtEl>
                                        <p:attrNameLst>
                                          <p:attrName>ppt_h</p:attrName>
                                        </p:attrNameLst>
                                      </p:cBhvr>
                                      <p:tavLst>
                                        <p:tav tm="0">
                                          <p:val>
                                            <p:strVal val="#ppt_h/10"/>
                                          </p:val>
                                        </p:tav>
                                        <p:tav tm="50000">
                                          <p:val>
                                            <p:strVal val="#ppt_h+.01"/>
                                          </p:val>
                                        </p:tav>
                                        <p:tav tm="100000">
                                          <p:val>
                                            <p:strVal val="#ppt_h"/>
                                          </p:val>
                                        </p:tav>
                                      </p:tavLst>
                                    </p:anim>
                                    <p:anim calcmode="lin" valueType="num">
                                      <p:cBhvr>
                                        <p:cTn id="16" dur="400" fill="hold"/>
                                        <p:tgtEl>
                                          <p:spTgt spid="27650"/>
                                        </p:tgtEl>
                                        <p:attrNameLst>
                                          <p:attrName>ppt_w</p:attrName>
                                        </p:attrNameLst>
                                      </p:cBhvr>
                                      <p:tavLst>
                                        <p:tav tm="0">
                                          <p:val>
                                            <p:strVal val="#ppt_w/10"/>
                                          </p:val>
                                        </p:tav>
                                        <p:tav tm="50000">
                                          <p:val>
                                            <p:strVal val="#ppt_w+.01"/>
                                          </p:val>
                                        </p:tav>
                                        <p:tav tm="100000">
                                          <p:val>
                                            <p:strVal val="#ppt_w"/>
                                          </p:val>
                                        </p:tav>
                                      </p:tavLst>
                                    </p:anim>
                                    <p:animEffect transition="in" filter="fade">
                                      <p:cBhvr>
                                        <p:cTn id="17" dur="400" tmFilter="0,0; .5, 1; 1, 1"/>
                                        <p:tgtEl>
                                          <p:spTgt spid="27650"/>
                                        </p:tgtEl>
                                      </p:cBhvr>
                                    </p:animEffect>
                                  </p:childTnLst>
                                </p:cTn>
                              </p:par>
                            </p:childTnLst>
                          </p:cTn>
                        </p:par>
                        <p:par>
                          <p:cTn id="18" fill="hold" nodeType="afterGroup">
                            <p:stCondLst>
                              <p:cond delay="1020"/>
                            </p:stCondLst>
                            <p:childTnLst>
                              <p:par>
                                <p:cTn id="19" presetID="10" presetClass="entr" presetSubtype="0" fill="hold" grpId="0" nodeType="afterEffect">
                                  <p:stCondLst>
                                    <p:cond delay="0"/>
                                  </p:stCondLst>
                                  <p:childTnLst>
                                    <p:set>
                                      <p:cBhvr>
                                        <p:cTn id="20" dur="1" fill="hold">
                                          <p:stCondLst>
                                            <p:cond delay="0"/>
                                          </p:stCondLst>
                                        </p:cTn>
                                        <p:tgtEl>
                                          <p:spTgt spid="27669"/>
                                        </p:tgtEl>
                                        <p:attrNameLst>
                                          <p:attrName>style.visibility</p:attrName>
                                        </p:attrNameLst>
                                      </p:cBhvr>
                                      <p:to>
                                        <p:strVal val="visible"/>
                                      </p:to>
                                    </p:set>
                                    <p:anim calcmode="lin" valueType="num">
                                      <p:cBhvr>
                                        <p:cTn id="21" dur="500" fill="hold"/>
                                        <p:tgtEl>
                                          <p:spTgt spid="27669"/>
                                        </p:tgtEl>
                                        <p:attrNameLst>
                                          <p:attrName>ppt_w</p:attrName>
                                        </p:attrNameLst>
                                      </p:cBhvr>
                                      <p:tavLst>
                                        <p:tav tm="0">
                                          <p:val>
                                            <p:fltVal val="0"/>
                                          </p:val>
                                        </p:tav>
                                        <p:tav tm="100000">
                                          <p:val>
                                            <p:strVal val="#ppt_w"/>
                                          </p:val>
                                        </p:tav>
                                      </p:tavLst>
                                    </p:anim>
                                    <p:anim calcmode="lin" valueType="num">
                                      <p:cBhvr>
                                        <p:cTn id="22" dur="500" fill="hold"/>
                                        <p:tgtEl>
                                          <p:spTgt spid="27669"/>
                                        </p:tgtEl>
                                        <p:attrNameLst>
                                          <p:attrName>ppt_h</p:attrName>
                                        </p:attrNameLst>
                                      </p:cBhvr>
                                      <p:tavLst>
                                        <p:tav tm="0">
                                          <p:val>
                                            <p:fltVal val="0"/>
                                          </p:val>
                                        </p:tav>
                                        <p:tav tm="100000">
                                          <p:val>
                                            <p:strVal val="#ppt_h"/>
                                          </p:val>
                                        </p:tav>
                                      </p:tavLst>
                                    </p:anim>
                                    <p:animEffect transition="in" filter="fade">
                                      <p:cBhvr>
                                        <p:cTn id="23" dur="500"/>
                                        <p:tgtEl>
                                          <p:spTgt spid="2766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668"/>
                                        </p:tgtEl>
                                        <p:attrNameLst>
                                          <p:attrName>style.visibility</p:attrName>
                                        </p:attrNameLst>
                                      </p:cBhvr>
                                      <p:to>
                                        <p:strVal val="visible"/>
                                      </p:to>
                                    </p:set>
                                    <p:anim calcmode="lin" valueType="num">
                                      <p:cBhvr>
                                        <p:cTn id="26" dur="500" fill="hold"/>
                                        <p:tgtEl>
                                          <p:spTgt spid="27668"/>
                                        </p:tgtEl>
                                        <p:attrNameLst>
                                          <p:attrName>ppt_w</p:attrName>
                                        </p:attrNameLst>
                                      </p:cBhvr>
                                      <p:tavLst>
                                        <p:tav tm="0">
                                          <p:val>
                                            <p:fltVal val="0"/>
                                          </p:val>
                                        </p:tav>
                                        <p:tav tm="100000">
                                          <p:val>
                                            <p:strVal val="#ppt_w"/>
                                          </p:val>
                                        </p:tav>
                                      </p:tavLst>
                                    </p:anim>
                                    <p:anim calcmode="lin" valueType="num">
                                      <p:cBhvr>
                                        <p:cTn id="27" dur="500" fill="hold"/>
                                        <p:tgtEl>
                                          <p:spTgt spid="27668"/>
                                        </p:tgtEl>
                                        <p:attrNameLst>
                                          <p:attrName>ppt_h</p:attrName>
                                        </p:attrNameLst>
                                      </p:cBhvr>
                                      <p:tavLst>
                                        <p:tav tm="0">
                                          <p:val>
                                            <p:fltVal val="0"/>
                                          </p:val>
                                        </p:tav>
                                        <p:tav tm="100000">
                                          <p:val>
                                            <p:strVal val="#ppt_h"/>
                                          </p:val>
                                        </p:tav>
                                      </p:tavLst>
                                    </p:anim>
                                    <p:animEffect transition="in" filter="fade">
                                      <p:cBhvr>
                                        <p:cTn id="28" dur="500"/>
                                        <p:tgtEl>
                                          <p:spTgt spid="27668"/>
                                        </p:tgtEl>
                                      </p:cBhvr>
                                    </p:animEffect>
                                  </p:childTnLst>
                                </p:cTn>
                              </p:par>
                            </p:childTnLst>
                          </p:cTn>
                        </p:par>
                        <p:par>
                          <p:cTn id="29" fill="hold" nodeType="afterGroup">
                            <p:stCondLst>
                              <p:cond delay="1520"/>
                            </p:stCondLst>
                            <p:childTnLst>
                              <p:par>
                                <p:cTn id="30" presetID="31" presetClass="entr" presetSubtype="0" fill="hold" grpId="0" nodeType="afterEffect">
                                  <p:stCondLst>
                                    <p:cond delay="0"/>
                                  </p:stCondLst>
                                  <p:childTnLst>
                                    <p:set>
                                      <p:cBhvr>
                                        <p:cTn id="31" dur="1" fill="hold">
                                          <p:stCondLst>
                                            <p:cond delay="0"/>
                                          </p:stCondLst>
                                        </p:cTn>
                                        <p:tgtEl>
                                          <p:spTgt spid="27670"/>
                                        </p:tgtEl>
                                        <p:attrNameLst>
                                          <p:attrName>style.visibility</p:attrName>
                                        </p:attrNameLst>
                                      </p:cBhvr>
                                      <p:to>
                                        <p:strVal val="visible"/>
                                      </p:to>
                                    </p:set>
                                    <p:anim calcmode="lin" valueType="num">
                                      <p:cBhvr>
                                        <p:cTn id="32" dur="300" fill="hold"/>
                                        <p:tgtEl>
                                          <p:spTgt spid="27670"/>
                                        </p:tgtEl>
                                        <p:attrNameLst>
                                          <p:attrName>ppt_w</p:attrName>
                                        </p:attrNameLst>
                                      </p:cBhvr>
                                      <p:tavLst>
                                        <p:tav tm="0">
                                          <p:val>
                                            <p:fltVal val="0"/>
                                          </p:val>
                                        </p:tav>
                                        <p:tav tm="100000">
                                          <p:val>
                                            <p:strVal val="#ppt_w"/>
                                          </p:val>
                                        </p:tav>
                                      </p:tavLst>
                                    </p:anim>
                                    <p:anim calcmode="lin" valueType="num">
                                      <p:cBhvr>
                                        <p:cTn id="33" dur="300" fill="hold"/>
                                        <p:tgtEl>
                                          <p:spTgt spid="27670"/>
                                        </p:tgtEl>
                                        <p:attrNameLst>
                                          <p:attrName>ppt_h</p:attrName>
                                        </p:attrNameLst>
                                      </p:cBhvr>
                                      <p:tavLst>
                                        <p:tav tm="0">
                                          <p:val>
                                            <p:fltVal val="0"/>
                                          </p:val>
                                        </p:tav>
                                        <p:tav tm="100000">
                                          <p:val>
                                            <p:strVal val="#ppt_h"/>
                                          </p:val>
                                        </p:tav>
                                      </p:tavLst>
                                    </p:anim>
                                    <p:anim calcmode="lin" valueType="num">
                                      <p:cBhvr>
                                        <p:cTn id="34" dur="300" fill="hold"/>
                                        <p:tgtEl>
                                          <p:spTgt spid="27670"/>
                                        </p:tgtEl>
                                        <p:attrNameLst>
                                          <p:attrName>style.rotation</p:attrName>
                                        </p:attrNameLst>
                                      </p:cBhvr>
                                      <p:tavLst>
                                        <p:tav tm="0">
                                          <p:val>
                                            <p:fltVal val="90"/>
                                          </p:val>
                                        </p:tav>
                                        <p:tav tm="100000">
                                          <p:val>
                                            <p:fltVal val="0"/>
                                          </p:val>
                                        </p:tav>
                                      </p:tavLst>
                                    </p:anim>
                                    <p:animEffect transition="in" filter="fade">
                                      <p:cBhvr>
                                        <p:cTn id="35" dur="300"/>
                                        <p:tgtEl>
                                          <p:spTgt spid="27670"/>
                                        </p:tgtEl>
                                      </p:cBhvr>
                                    </p:animEffect>
                                  </p:childTnLst>
                                </p:cTn>
                              </p:par>
                            </p:childTnLst>
                          </p:cTn>
                        </p:par>
                        <p:par>
                          <p:cTn id="36" fill="hold" nodeType="afterGroup">
                            <p:stCondLst>
                              <p:cond delay="1820"/>
                            </p:stCondLst>
                            <p:childTnLst>
                              <p:par>
                                <p:cTn id="37" presetID="2" presetClass="entr" presetSubtype="8" fill="hold" grpId="0" nodeType="afterEffect">
                                  <p:stCondLst>
                                    <p:cond delay="0"/>
                                  </p:stCondLst>
                                  <p:childTnLst>
                                    <p:set>
                                      <p:cBhvr>
                                        <p:cTn id="38" dur="1" fill="hold">
                                          <p:stCondLst>
                                            <p:cond delay="0"/>
                                          </p:stCondLst>
                                        </p:cTn>
                                        <p:tgtEl>
                                          <p:spTgt spid="27671"/>
                                        </p:tgtEl>
                                        <p:attrNameLst>
                                          <p:attrName>style.visibility</p:attrName>
                                        </p:attrNameLst>
                                      </p:cBhvr>
                                      <p:to>
                                        <p:strVal val="visible"/>
                                      </p:to>
                                    </p:set>
                                    <p:anim calcmode="lin" valueType="num">
                                      <p:cBhvr additive="base">
                                        <p:cTn id="39" dur="300" fill="hold"/>
                                        <p:tgtEl>
                                          <p:spTgt spid="27671"/>
                                        </p:tgtEl>
                                        <p:attrNameLst>
                                          <p:attrName>ppt_x</p:attrName>
                                        </p:attrNameLst>
                                      </p:cBhvr>
                                      <p:tavLst>
                                        <p:tav tm="0">
                                          <p:val>
                                            <p:strVal val="0-#ppt_w/2"/>
                                          </p:val>
                                        </p:tav>
                                        <p:tav tm="100000">
                                          <p:val>
                                            <p:strVal val="#ppt_x"/>
                                          </p:val>
                                        </p:tav>
                                      </p:tavLst>
                                    </p:anim>
                                    <p:anim calcmode="lin" valueType="num">
                                      <p:cBhvr additive="base">
                                        <p:cTn id="40" dur="300" fill="hold"/>
                                        <p:tgtEl>
                                          <p:spTgt spid="27671"/>
                                        </p:tgtEl>
                                        <p:attrNameLst>
                                          <p:attrName>ppt_y</p:attrName>
                                        </p:attrNameLst>
                                      </p:cBhvr>
                                      <p:tavLst>
                                        <p:tav tm="0">
                                          <p:val>
                                            <p:strVal val="#ppt_y"/>
                                          </p:val>
                                        </p:tav>
                                        <p:tav tm="100000">
                                          <p:val>
                                            <p:strVal val="#ppt_y"/>
                                          </p:val>
                                        </p:tav>
                                      </p:tavLst>
                                    </p:anim>
                                  </p:childTnLst>
                                </p:cTn>
                              </p:par>
                            </p:childTnLst>
                          </p:cTn>
                        </p:par>
                        <p:par>
                          <p:cTn id="41" fill="hold" nodeType="afterGroup">
                            <p:stCondLst>
                              <p:cond delay="2120"/>
                            </p:stCondLst>
                            <p:childTnLst>
                              <p:par>
                                <p:cTn id="42" presetID="52" presetClass="entr" presetSubtype="0" fill="hold" grpId="0" nodeType="afterEffect">
                                  <p:stCondLst>
                                    <p:cond delay="0"/>
                                  </p:stCondLst>
                                  <p:childTnLst>
                                    <p:set>
                                      <p:cBhvr>
                                        <p:cTn id="43" dur="1" fill="hold">
                                          <p:stCondLst>
                                            <p:cond delay="0"/>
                                          </p:stCondLst>
                                        </p:cTn>
                                        <p:tgtEl>
                                          <p:spTgt spid="27660"/>
                                        </p:tgtEl>
                                        <p:attrNameLst>
                                          <p:attrName>style.visibility</p:attrName>
                                        </p:attrNameLst>
                                      </p:cBhvr>
                                      <p:to>
                                        <p:strVal val="visible"/>
                                      </p:to>
                                    </p:set>
                                    <p:animScale>
                                      <p:cBhvr>
                                        <p:cTn id="44" dur="1000" decel="50000" fill="hold">
                                          <p:stCondLst>
                                            <p:cond delay="0"/>
                                          </p:stCondLst>
                                        </p:cTn>
                                        <p:tgtEl>
                                          <p:spTgt spid="2766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45" dur="1000" decel="50000" fill="hold">
                                          <p:stCondLst>
                                            <p:cond delay="0"/>
                                          </p:stCondLst>
                                        </p:cTn>
                                        <p:tgtEl>
                                          <p:spTgt spid="27660"/>
                                        </p:tgtEl>
                                        <p:attrNameLst>
                                          <p:attrName>ppt_x,ppt_y</p:attrName>
                                        </p:attrNameLst>
                                      </p:cBhvr>
                                      <p:rCtr x="0" y="0"/>
                                    </p:animMotion>
                                    <p:animEffect transition="in" filter="fade">
                                      <p:cBhvr>
                                        <p:cTn id="46" dur="1000"/>
                                        <p:tgtEl>
                                          <p:spTgt spid="27660"/>
                                        </p:tgtEl>
                                      </p:cBhvr>
                                    </p:animEffect>
                                  </p:childTnLst>
                                </p:cTn>
                              </p:par>
                              <p:par>
                                <p:cTn id="47" presetID="52" presetClass="entr" presetSubtype="0" fill="hold" grpId="0" nodeType="withEffect">
                                  <p:stCondLst>
                                    <p:cond delay="0"/>
                                  </p:stCondLst>
                                  <p:childTnLst>
                                    <p:set>
                                      <p:cBhvr>
                                        <p:cTn id="48" dur="1" fill="hold">
                                          <p:stCondLst>
                                            <p:cond delay="0"/>
                                          </p:stCondLst>
                                        </p:cTn>
                                        <p:tgtEl>
                                          <p:spTgt spid="27652"/>
                                        </p:tgtEl>
                                        <p:attrNameLst>
                                          <p:attrName>style.visibility</p:attrName>
                                        </p:attrNameLst>
                                      </p:cBhvr>
                                      <p:to>
                                        <p:strVal val="visible"/>
                                      </p:to>
                                    </p:set>
                                    <p:animScale>
                                      <p:cBhvr>
                                        <p:cTn id="49" dur="1000" decel="50000" fill="hold">
                                          <p:stCondLst>
                                            <p:cond delay="0"/>
                                          </p:stCondLst>
                                        </p:cTn>
                                        <p:tgtEl>
                                          <p:spTgt spid="2765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50" dur="1000" decel="50000" fill="hold">
                                          <p:stCondLst>
                                            <p:cond delay="0"/>
                                          </p:stCondLst>
                                        </p:cTn>
                                        <p:tgtEl>
                                          <p:spTgt spid="27652"/>
                                        </p:tgtEl>
                                        <p:attrNameLst>
                                          <p:attrName>ppt_x,ppt_y</p:attrName>
                                        </p:attrNameLst>
                                      </p:cBhvr>
                                      <p:rCtr x="0" y="0"/>
                                    </p:animMotion>
                                    <p:animEffect transition="in" filter="fade">
                                      <p:cBhvr>
                                        <p:cTn id="51" dur="1000"/>
                                        <p:tgtEl>
                                          <p:spTgt spid="27652"/>
                                        </p:tgtEl>
                                      </p:cBhvr>
                                    </p:animEffect>
                                  </p:childTnLst>
                                </p:cTn>
                              </p:par>
                              <p:par>
                                <p:cTn id="52" presetID="52" presetClass="entr" presetSubtype="0" fill="hold" grpId="0" nodeType="withEffect">
                                  <p:stCondLst>
                                    <p:cond delay="0"/>
                                  </p:stCondLst>
                                  <p:childTnLst>
                                    <p:set>
                                      <p:cBhvr>
                                        <p:cTn id="53" dur="1" fill="hold">
                                          <p:stCondLst>
                                            <p:cond delay="0"/>
                                          </p:stCondLst>
                                        </p:cTn>
                                        <p:tgtEl>
                                          <p:spTgt spid="27664"/>
                                        </p:tgtEl>
                                        <p:attrNameLst>
                                          <p:attrName>style.visibility</p:attrName>
                                        </p:attrNameLst>
                                      </p:cBhvr>
                                      <p:to>
                                        <p:strVal val="visible"/>
                                      </p:to>
                                    </p:set>
                                    <p:animScale>
                                      <p:cBhvr>
                                        <p:cTn id="54" dur="1000" decel="50000" fill="hold">
                                          <p:stCondLst>
                                            <p:cond delay="0"/>
                                          </p:stCondLst>
                                        </p:cTn>
                                        <p:tgtEl>
                                          <p:spTgt spid="2766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55" dur="1000" decel="50000" fill="hold">
                                          <p:stCondLst>
                                            <p:cond delay="0"/>
                                          </p:stCondLst>
                                        </p:cTn>
                                        <p:tgtEl>
                                          <p:spTgt spid="27664"/>
                                        </p:tgtEl>
                                        <p:attrNameLst>
                                          <p:attrName>ppt_x,ppt_y</p:attrName>
                                        </p:attrNameLst>
                                      </p:cBhvr>
                                      <p:rCtr x="0" y="0"/>
                                    </p:animMotion>
                                    <p:animEffect transition="in" filter="fade">
                                      <p:cBhvr>
                                        <p:cTn id="56" dur="1000"/>
                                        <p:tgtEl>
                                          <p:spTgt spid="27664"/>
                                        </p:tgtEl>
                                      </p:cBhvr>
                                    </p:animEffect>
                                  </p:childTnLst>
                                </p:cTn>
                              </p:par>
                            </p:childTnLst>
                          </p:cTn>
                        </p:par>
                        <p:par>
                          <p:cTn id="57" fill="hold" nodeType="afterGroup">
                            <p:stCondLst>
                              <p:cond delay="3120"/>
                            </p:stCondLst>
                            <p:childTnLst>
                              <p:par>
                                <p:cTn id="58" presetID="22" presetClass="entr" presetSubtype="8" fill="hold" grpId="0" nodeType="afterEffect">
                                  <p:stCondLst>
                                    <p:cond delay="0"/>
                                  </p:stCondLst>
                                  <p:childTnLst>
                                    <p:set>
                                      <p:cBhvr>
                                        <p:cTn id="59" dur="1" fill="hold">
                                          <p:stCondLst>
                                            <p:cond delay="0"/>
                                          </p:stCondLst>
                                        </p:cTn>
                                        <p:tgtEl>
                                          <p:spTgt spid="27657"/>
                                        </p:tgtEl>
                                        <p:attrNameLst>
                                          <p:attrName>style.visibility</p:attrName>
                                        </p:attrNameLst>
                                      </p:cBhvr>
                                      <p:to>
                                        <p:strVal val="visible"/>
                                      </p:to>
                                    </p:set>
                                    <p:animEffect transition="in" filter="wipe(left)">
                                      <p:cBhvr>
                                        <p:cTn id="60" dur="500"/>
                                        <p:tgtEl>
                                          <p:spTgt spid="27657"/>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27659"/>
                                        </p:tgtEl>
                                        <p:attrNameLst>
                                          <p:attrName>style.visibility</p:attrName>
                                        </p:attrNameLst>
                                      </p:cBhvr>
                                      <p:to>
                                        <p:strVal val="visible"/>
                                      </p:to>
                                    </p:set>
                                    <p:animEffect transition="in" filter="wipe(left)">
                                      <p:cBhvr>
                                        <p:cTn id="63" dur="500"/>
                                        <p:tgtEl>
                                          <p:spTgt spid="27659"/>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27658"/>
                                        </p:tgtEl>
                                        <p:attrNameLst>
                                          <p:attrName>style.visibility</p:attrName>
                                        </p:attrNameLst>
                                      </p:cBhvr>
                                      <p:to>
                                        <p:strVal val="visible"/>
                                      </p:to>
                                    </p:set>
                                    <p:animEffect transition="in" filter="wipe(left)">
                                      <p:cBhvr>
                                        <p:cTn id="66" dur="500"/>
                                        <p:tgtEl>
                                          <p:spTgt spid="27658"/>
                                        </p:tgtEl>
                                      </p:cBhvr>
                                    </p:animEffect>
                                  </p:childTnLst>
                                </p:cTn>
                              </p:par>
                            </p:childTnLst>
                          </p:cTn>
                        </p:par>
                        <p:par>
                          <p:cTn id="67" fill="hold" nodeType="afterGroup">
                            <p:stCondLst>
                              <p:cond delay="3620"/>
                            </p:stCondLst>
                            <p:childTnLst>
                              <p:par>
                                <p:cTn id="68" presetID="22" presetClass="entr" presetSubtype="1" fill="hold" grpId="0" nodeType="afterEffect">
                                  <p:stCondLst>
                                    <p:cond delay="0"/>
                                  </p:stCondLst>
                                  <p:childTnLst>
                                    <p:set>
                                      <p:cBhvr>
                                        <p:cTn id="69" dur="1" fill="hold">
                                          <p:stCondLst>
                                            <p:cond delay="0"/>
                                          </p:stCondLst>
                                        </p:cTn>
                                        <p:tgtEl>
                                          <p:spTgt spid="27653"/>
                                        </p:tgtEl>
                                        <p:attrNameLst>
                                          <p:attrName>style.visibility</p:attrName>
                                        </p:attrNameLst>
                                      </p:cBhvr>
                                      <p:to>
                                        <p:strVal val="visible"/>
                                      </p:to>
                                    </p:set>
                                    <p:animEffect transition="in" filter="wipe(up)">
                                      <p:cBhvr>
                                        <p:cTn id="70" dur="500"/>
                                        <p:tgtEl>
                                          <p:spTgt spid="27653"/>
                                        </p:tgtEl>
                                      </p:cBhvr>
                                    </p:animEffect>
                                  </p:childTnLst>
                                </p:cTn>
                              </p:par>
                            </p:childTnLst>
                          </p:cTn>
                        </p:par>
                        <p:par>
                          <p:cTn id="71" fill="hold" nodeType="afterGroup">
                            <p:stCondLst>
                              <p:cond delay="4120"/>
                            </p:stCondLst>
                            <p:childTnLst>
                              <p:par>
                                <p:cTn id="72" presetID="52" presetClass="entr" presetSubtype="0" fill="hold" grpId="0" nodeType="afterEffect">
                                  <p:stCondLst>
                                    <p:cond delay="0"/>
                                  </p:stCondLst>
                                  <p:childTnLst>
                                    <p:set>
                                      <p:cBhvr>
                                        <p:cTn id="73" dur="1" fill="hold">
                                          <p:stCondLst>
                                            <p:cond delay="0"/>
                                          </p:stCondLst>
                                        </p:cTn>
                                        <p:tgtEl>
                                          <p:spTgt spid="27654"/>
                                        </p:tgtEl>
                                        <p:attrNameLst>
                                          <p:attrName>style.visibility</p:attrName>
                                        </p:attrNameLst>
                                      </p:cBhvr>
                                      <p:to>
                                        <p:strVal val="visible"/>
                                      </p:to>
                                    </p:set>
                                    <p:animScale>
                                      <p:cBhvr>
                                        <p:cTn id="74" dur="1000" decel="50000" fill="hold">
                                          <p:stCondLst>
                                            <p:cond delay="0"/>
                                          </p:stCondLst>
                                        </p:cTn>
                                        <p:tgtEl>
                                          <p:spTgt spid="2765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75" dur="1000" decel="50000" fill="hold">
                                          <p:stCondLst>
                                            <p:cond delay="0"/>
                                          </p:stCondLst>
                                        </p:cTn>
                                        <p:tgtEl>
                                          <p:spTgt spid="27654"/>
                                        </p:tgtEl>
                                        <p:attrNameLst>
                                          <p:attrName>ppt_x,ppt_y</p:attrName>
                                        </p:attrNameLst>
                                      </p:cBhvr>
                                      <p:rCtr x="0" y="0"/>
                                    </p:animMotion>
                                    <p:animEffect transition="in" filter="fade">
                                      <p:cBhvr>
                                        <p:cTn id="76" dur="1000"/>
                                        <p:tgtEl>
                                          <p:spTgt spid="27654"/>
                                        </p:tgtEl>
                                      </p:cBhvr>
                                    </p:animEffect>
                                  </p:childTnLst>
                                </p:cTn>
                              </p:par>
                              <p:par>
                                <p:cTn id="77" presetID="52" presetClass="entr" presetSubtype="0" fill="hold" grpId="0" nodeType="withEffect">
                                  <p:stCondLst>
                                    <p:cond delay="200"/>
                                  </p:stCondLst>
                                  <p:childTnLst>
                                    <p:set>
                                      <p:cBhvr>
                                        <p:cTn id="78" dur="1" fill="hold">
                                          <p:stCondLst>
                                            <p:cond delay="0"/>
                                          </p:stCondLst>
                                        </p:cTn>
                                        <p:tgtEl>
                                          <p:spTgt spid="27655"/>
                                        </p:tgtEl>
                                        <p:attrNameLst>
                                          <p:attrName>style.visibility</p:attrName>
                                        </p:attrNameLst>
                                      </p:cBhvr>
                                      <p:to>
                                        <p:strVal val="visible"/>
                                      </p:to>
                                    </p:set>
                                    <p:animScale>
                                      <p:cBhvr>
                                        <p:cTn id="79" dur="1000" decel="50000" fill="hold">
                                          <p:stCondLst>
                                            <p:cond delay="0"/>
                                          </p:stCondLst>
                                        </p:cTn>
                                        <p:tgtEl>
                                          <p:spTgt spid="2765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80" dur="1000" decel="50000" fill="hold">
                                          <p:stCondLst>
                                            <p:cond delay="0"/>
                                          </p:stCondLst>
                                        </p:cTn>
                                        <p:tgtEl>
                                          <p:spTgt spid="27655"/>
                                        </p:tgtEl>
                                        <p:attrNameLst>
                                          <p:attrName>ppt_x,ppt_y</p:attrName>
                                        </p:attrNameLst>
                                      </p:cBhvr>
                                      <p:rCtr x="0" y="0"/>
                                    </p:animMotion>
                                    <p:animEffect transition="in" filter="fade">
                                      <p:cBhvr>
                                        <p:cTn id="81" dur="1000"/>
                                        <p:tgtEl>
                                          <p:spTgt spid="27655"/>
                                        </p:tgtEl>
                                      </p:cBhvr>
                                    </p:animEffect>
                                  </p:childTnLst>
                                </p:cTn>
                              </p:par>
                              <p:par>
                                <p:cTn id="82" presetID="52" presetClass="entr" presetSubtype="0" fill="hold" grpId="0" nodeType="withEffect">
                                  <p:stCondLst>
                                    <p:cond delay="400"/>
                                  </p:stCondLst>
                                  <p:childTnLst>
                                    <p:set>
                                      <p:cBhvr>
                                        <p:cTn id="83" dur="1" fill="hold">
                                          <p:stCondLst>
                                            <p:cond delay="0"/>
                                          </p:stCondLst>
                                        </p:cTn>
                                        <p:tgtEl>
                                          <p:spTgt spid="27656"/>
                                        </p:tgtEl>
                                        <p:attrNameLst>
                                          <p:attrName>style.visibility</p:attrName>
                                        </p:attrNameLst>
                                      </p:cBhvr>
                                      <p:to>
                                        <p:strVal val="visible"/>
                                      </p:to>
                                    </p:set>
                                    <p:animScale>
                                      <p:cBhvr>
                                        <p:cTn id="84" dur="1000" decel="50000" fill="hold">
                                          <p:stCondLst>
                                            <p:cond delay="0"/>
                                          </p:stCondLst>
                                        </p:cTn>
                                        <p:tgtEl>
                                          <p:spTgt spid="2765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85" dur="1000" decel="50000" fill="hold">
                                          <p:stCondLst>
                                            <p:cond delay="0"/>
                                          </p:stCondLst>
                                        </p:cTn>
                                        <p:tgtEl>
                                          <p:spTgt spid="27656"/>
                                        </p:tgtEl>
                                        <p:attrNameLst>
                                          <p:attrName>ppt_x,ppt_y</p:attrName>
                                        </p:attrNameLst>
                                      </p:cBhvr>
                                      <p:rCtr x="0" y="0"/>
                                    </p:animMotion>
                                    <p:animEffect transition="in" filter="fade">
                                      <p:cBhvr>
                                        <p:cTn id="86" dur="1000"/>
                                        <p:tgtEl>
                                          <p:spTgt spid="27656"/>
                                        </p:tgtEl>
                                      </p:cBhvr>
                                    </p:animEffect>
                                  </p:childTnLst>
                                </p:cTn>
                              </p:par>
                            </p:childTnLst>
                          </p:cTn>
                        </p:par>
                        <p:par>
                          <p:cTn id="87" fill="hold" nodeType="afterGroup">
                            <p:stCondLst>
                              <p:cond delay="5520"/>
                            </p:stCondLst>
                            <p:childTnLst>
                              <p:par>
                                <p:cTn id="88" presetID="31" presetClass="entr" presetSubtype="0" fill="hold" grpId="0" nodeType="afterEffect">
                                  <p:stCondLst>
                                    <p:cond delay="0"/>
                                  </p:stCondLst>
                                  <p:childTnLst>
                                    <p:set>
                                      <p:cBhvr>
                                        <p:cTn id="89" dur="1" fill="hold">
                                          <p:stCondLst>
                                            <p:cond delay="0"/>
                                          </p:stCondLst>
                                        </p:cTn>
                                        <p:tgtEl>
                                          <p:spTgt spid="27661"/>
                                        </p:tgtEl>
                                        <p:attrNameLst>
                                          <p:attrName>style.visibility</p:attrName>
                                        </p:attrNameLst>
                                      </p:cBhvr>
                                      <p:to>
                                        <p:strVal val="visible"/>
                                      </p:to>
                                    </p:set>
                                    <p:anim calcmode="lin" valueType="num">
                                      <p:cBhvr>
                                        <p:cTn id="90" dur="300" fill="hold"/>
                                        <p:tgtEl>
                                          <p:spTgt spid="27661"/>
                                        </p:tgtEl>
                                        <p:attrNameLst>
                                          <p:attrName>ppt_w</p:attrName>
                                        </p:attrNameLst>
                                      </p:cBhvr>
                                      <p:tavLst>
                                        <p:tav tm="0">
                                          <p:val>
                                            <p:fltVal val="0"/>
                                          </p:val>
                                        </p:tav>
                                        <p:tav tm="100000">
                                          <p:val>
                                            <p:strVal val="#ppt_w"/>
                                          </p:val>
                                        </p:tav>
                                      </p:tavLst>
                                    </p:anim>
                                    <p:anim calcmode="lin" valueType="num">
                                      <p:cBhvr>
                                        <p:cTn id="91" dur="300" fill="hold"/>
                                        <p:tgtEl>
                                          <p:spTgt spid="27661"/>
                                        </p:tgtEl>
                                        <p:attrNameLst>
                                          <p:attrName>ppt_h</p:attrName>
                                        </p:attrNameLst>
                                      </p:cBhvr>
                                      <p:tavLst>
                                        <p:tav tm="0">
                                          <p:val>
                                            <p:fltVal val="0"/>
                                          </p:val>
                                        </p:tav>
                                        <p:tav tm="100000">
                                          <p:val>
                                            <p:strVal val="#ppt_h"/>
                                          </p:val>
                                        </p:tav>
                                      </p:tavLst>
                                    </p:anim>
                                    <p:anim calcmode="lin" valueType="num">
                                      <p:cBhvr>
                                        <p:cTn id="92" dur="300" fill="hold"/>
                                        <p:tgtEl>
                                          <p:spTgt spid="27661"/>
                                        </p:tgtEl>
                                        <p:attrNameLst>
                                          <p:attrName>style.rotation</p:attrName>
                                        </p:attrNameLst>
                                      </p:cBhvr>
                                      <p:tavLst>
                                        <p:tav tm="0">
                                          <p:val>
                                            <p:fltVal val="90"/>
                                          </p:val>
                                        </p:tav>
                                        <p:tav tm="100000">
                                          <p:val>
                                            <p:fltVal val="0"/>
                                          </p:val>
                                        </p:tav>
                                      </p:tavLst>
                                    </p:anim>
                                    <p:animEffect transition="in" filter="fade">
                                      <p:cBhvr>
                                        <p:cTn id="93" dur="300"/>
                                        <p:tgtEl>
                                          <p:spTgt spid="27661"/>
                                        </p:tgtEl>
                                      </p:cBhvr>
                                    </p:animEffect>
                                  </p:childTnLst>
                                </p:cTn>
                              </p:par>
                            </p:childTnLst>
                          </p:cTn>
                        </p:par>
                        <p:par>
                          <p:cTn id="94" fill="hold" nodeType="afterGroup">
                            <p:stCondLst>
                              <p:cond delay="5820"/>
                            </p:stCondLst>
                            <p:childTnLst>
                              <p:par>
                                <p:cTn id="95" presetID="22" presetClass="entr" presetSubtype="8" fill="hold" grpId="0" nodeType="afterEffect">
                                  <p:stCondLst>
                                    <p:cond delay="0"/>
                                  </p:stCondLst>
                                  <p:childTnLst>
                                    <p:set>
                                      <p:cBhvr>
                                        <p:cTn id="96" dur="1" fill="hold">
                                          <p:stCondLst>
                                            <p:cond delay="0"/>
                                          </p:stCondLst>
                                        </p:cTn>
                                        <p:tgtEl>
                                          <p:spTgt spid="27665"/>
                                        </p:tgtEl>
                                        <p:attrNameLst>
                                          <p:attrName>style.visibility</p:attrName>
                                        </p:attrNameLst>
                                      </p:cBhvr>
                                      <p:to>
                                        <p:strVal val="visible"/>
                                      </p:to>
                                    </p:set>
                                    <p:animEffect transition="in" filter="wipe(left)">
                                      <p:cBhvr>
                                        <p:cTn id="97" dur="500"/>
                                        <p:tgtEl>
                                          <p:spTgt spid="27665"/>
                                        </p:tgtEl>
                                      </p:cBhvr>
                                    </p:animEffect>
                                  </p:childTnLst>
                                </p:cTn>
                              </p:par>
                            </p:childTnLst>
                          </p:cTn>
                        </p:par>
                        <p:par>
                          <p:cTn id="98" fill="hold" nodeType="afterGroup">
                            <p:stCondLst>
                              <p:cond delay="6320"/>
                            </p:stCondLst>
                            <p:childTnLst>
                              <p:par>
                                <p:cTn id="99" presetID="31" presetClass="entr" presetSubtype="0" fill="hold" grpId="0" nodeType="afterEffect">
                                  <p:stCondLst>
                                    <p:cond delay="0"/>
                                  </p:stCondLst>
                                  <p:childTnLst>
                                    <p:set>
                                      <p:cBhvr>
                                        <p:cTn id="100" dur="1" fill="hold">
                                          <p:stCondLst>
                                            <p:cond delay="0"/>
                                          </p:stCondLst>
                                        </p:cTn>
                                        <p:tgtEl>
                                          <p:spTgt spid="27662"/>
                                        </p:tgtEl>
                                        <p:attrNameLst>
                                          <p:attrName>style.visibility</p:attrName>
                                        </p:attrNameLst>
                                      </p:cBhvr>
                                      <p:to>
                                        <p:strVal val="visible"/>
                                      </p:to>
                                    </p:set>
                                    <p:anim calcmode="lin" valueType="num">
                                      <p:cBhvr>
                                        <p:cTn id="101" dur="300" fill="hold"/>
                                        <p:tgtEl>
                                          <p:spTgt spid="27662"/>
                                        </p:tgtEl>
                                        <p:attrNameLst>
                                          <p:attrName>ppt_w</p:attrName>
                                        </p:attrNameLst>
                                      </p:cBhvr>
                                      <p:tavLst>
                                        <p:tav tm="0">
                                          <p:val>
                                            <p:fltVal val="0"/>
                                          </p:val>
                                        </p:tav>
                                        <p:tav tm="100000">
                                          <p:val>
                                            <p:strVal val="#ppt_w"/>
                                          </p:val>
                                        </p:tav>
                                      </p:tavLst>
                                    </p:anim>
                                    <p:anim calcmode="lin" valueType="num">
                                      <p:cBhvr>
                                        <p:cTn id="102" dur="300" fill="hold"/>
                                        <p:tgtEl>
                                          <p:spTgt spid="27662"/>
                                        </p:tgtEl>
                                        <p:attrNameLst>
                                          <p:attrName>ppt_h</p:attrName>
                                        </p:attrNameLst>
                                      </p:cBhvr>
                                      <p:tavLst>
                                        <p:tav tm="0">
                                          <p:val>
                                            <p:fltVal val="0"/>
                                          </p:val>
                                        </p:tav>
                                        <p:tav tm="100000">
                                          <p:val>
                                            <p:strVal val="#ppt_h"/>
                                          </p:val>
                                        </p:tav>
                                      </p:tavLst>
                                    </p:anim>
                                    <p:anim calcmode="lin" valueType="num">
                                      <p:cBhvr>
                                        <p:cTn id="103" dur="300" fill="hold"/>
                                        <p:tgtEl>
                                          <p:spTgt spid="27662"/>
                                        </p:tgtEl>
                                        <p:attrNameLst>
                                          <p:attrName>style.rotation</p:attrName>
                                        </p:attrNameLst>
                                      </p:cBhvr>
                                      <p:tavLst>
                                        <p:tav tm="0">
                                          <p:val>
                                            <p:fltVal val="90"/>
                                          </p:val>
                                        </p:tav>
                                        <p:tav tm="100000">
                                          <p:val>
                                            <p:fltVal val="0"/>
                                          </p:val>
                                        </p:tav>
                                      </p:tavLst>
                                    </p:anim>
                                    <p:animEffect transition="in" filter="fade">
                                      <p:cBhvr>
                                        <p:cTn id="104" dur="300"/>
                                        <p:tgtEl>
                                          <p:spTgt spid="27662"/>
                                        </p:tgtEl>
                                      </p:cBhvr>
                                    </p:animEffect>
                                  </p:childTnLst>
                                </p:cTn>
                              </p:par>
                            </p:childTnLst>
                          </p:cTn>
                        </p:par>
                        <p:par>
                          <p:cTn id="105" fill="hold" nodeType="afterGroup">
                            <p:stCondLst>
                              <p:cond delay="6620"/>
                            </p:stCondLst>
                            <p:childTnLst>
                              <p:par>
                                <p:cTn id="106" presetID="22" presetClass="entr" presetSubtype="8" fill="hold" grpId="0" nodeType="afterEffect">
                                  <p:stCondLst>
                                    <p:cond delay="0"/>
                                  </p:stCondLst>
                                  <p:childTnLst>
                                    <p:set>
                                      <p:cBhvr>
                                        <p:cTn id="107" dur="1" fill="hold">
                                          <p:stCondLst>
                                            <p:cond delay="0"/>
                                          </p:stCondLst>
                                        </p:cTn>
                                        <p:tgtEl>
                                          <p:spTgt spid="27666"/>
                                        </p:tgtEl>
                                        <p:attrNameLst>
                                          <p:attrName>style.visibility</p:attrName>
                                        </p:attrNameLst>
                                      </p:cBhvr>
                                      <p:to>
                                        <p:strVal val="visible"/>
                                      </p:to>
                                    </p:set>
                                    <p:animEffect transition="in" filter="wipe(left)">
                                      <p:cBhvr>
                                        <p:cTn id="108" dur="500"/>
                                        <p:tgtEl>
                                          <p:spTgt spid="27666"/>
                                        </p:tgtEl>
                                      </p:cBhvr>
                                    </p:animEffect>
                                  </p:childTnLst>
                                </p:cTn>
                              </p:par>
                            </p:childTnLst>
                          </p:cTn>
                        </p:par>
                        <p:par>
                          <p:cTn id="109" fill="hold" nodeType="afterGroup">
                            <p:stCondLst>
                              <p:cond delay="7120"/>
                            </p:stCondLst>
                            <p:childTnLst>
                              <p:par>
                                <p:cTn id="110" presetID="31" presetClass="entr" presetSubtype="0" fill="hold" grpId="0" nodeType="afterEffect">
                                  <p:stCondLst>
                                    <p:cond delay="0"/>
                                  </p:stCondLst>
                                  <p:childTnLst>
                                    <p:set>
                                      <p:cBhvr>
                                        <p:cTn id="111" dur="1" fill="hold">
                                          <p:stCondLst>
                                            <p:cond delay="0"/>
                                          </p:stCondLst>
                                        </p:cTn>
                                        <p:tgtEl>
                                          <p:spTgt spid="27663"/>
                                        </p:tgtEl>
                                        <p:attrNameLst>
                                          <p:attrName>style.visibility</p:attrName>
                                        </p:attrNameLst>
                                      </p:cBhvr>
                                      <p:to>
                                        <p:strVal val="visible"/>
                                      </p:to>
                                    </p:set>
                                    <p:anim calcmode="lin" valueType="num">
                                      <p:cBhvr>
                                        <p:cTn id="112" dur="300" fill="hold"/>
                                        <p:tgtEl>
                                          <p:spTgt spid="27663"/>
                                        </p:tgtEl>
                                        <p:attrNameLst>
                                          <p:attrName>ppt_w</p:attrName>
                                        </p:attrNameLst>
                                      </p:cBhvr>
                                      <p:tavLst>
                                        <p:tav tm="0">
                                          <p:val>
                                            <p:fltVal val="0"/>
                                          </p:val>
                                        </p:tav>
                                        <p:tav tm="100000">
                                          <p:val>
                                            <p:strVal val="#ppt_w"/>
                                          </p:val>
                                        </p:tav>
                                      </p:tavLst>
                                    </p:anim>
                                    <p:anim calcmode="lin" valueType="num">
                                      <p:cBhvr>
                                        <p:cTn id="113" dur="300" fill="hold"/>
                                        <p:tgtEl>
                                          <p:spTgt spid="27663"/>
                                        </p:tgtEl>
                                        <p:attrNameLst>
                                          <p:attrName>ppt_h</p:attrName>
                                        </p:attrNameLst>
                                      </p:cBhvr>
                                      <p:tavLst>
                                        <p:tav tm="0">
                                          <p:val>
                                            <p:fltVal val="0"/>
                                          </p:val>
                                        </p:tav>
                                        <p:tav tm="100000">
                                          <p:val>
                                            <p:strVal val="#ppt_h"/>
                                          </p:val>
                                        </p:tav>
                                      </p:tavLst>
                                    </p:anim>
                                    <p:anim calcmode="lin" valueType="num">
                                      <p:cBhvr>
                                        <p:cTn id="114" dur="300" fill="hold"/>
                                        <p:tgtEl>
                                          <p:spTgt spid="27663"/>
                                        </p:tgtEl>
                                        <p:attrNameLst>
                                          <p:attrName>style.rotation</p:attrName>
                                        </p:attrNameLst>
                                      </p:cBhvr>
                                      <p:tavLst>
                                        <p:tav tm="0">
                                          <p:val>
                                            <p:fltVal val="90"/>
                                          </p:val>
                                        </p:tav>
                                        <p:tav tm="100000">
                                          <p:val>
                                            <p:fltVal val="0"/>
                                          </p:val>
                                        </p:tav>
                                      </p:tavLst>
                                    </p:anim>
                                    <p:animEffect transition="in" filter="fade">
                                      <p:cBhvr>
                                        <p:cTn id="115" dur="300"/>
                                        <p:tgtEl>
                                          <p:spTgt spid="27663"/>
                                        </p:tgtEl>
                                      </p:cBhvr>
                                    </p:animEffect>
                                  </p:childTnLst>
                                </p:cTn>
                              </p:par>
                            </p:childTnLst>
                          </p:cTn>
                        </p:par>
                        <p:par>
                          <p:cTn id="116" fill="hold" nodeType="afterGroup">
                            <p:stCondLst>
                              <p:cond delay="7420"/>
                            </p:stCondLst>
                            <p:childTnLst>
                              <p:par>
                                <p:cTn id="117" presetID="22" presetClass="entr" presetSubtype="8" fill="hold" grpId="0" nodeType="afterEffect">
                                  <p:stCondLst>
                                    <p:cond delay="0"/>
                                  </p:stCondLst>
                                  <p:childTnLst>
                                    <p:set>
                                      <p:cBhvr>
                                        <p:cTn id="118" dur="1" fill="hold">
                                          <p:stCondLst>
                                            <p:cond delay="0"/>
                                          </p:stCondLst>
                                        </p:cTn>
                                        <p:tgtEl>
                                          <p:spTgt spid="27667"/>
                                        </p:tgtEl>
                                        <p:attrNameLst>
                                          <p:attrName>style.visibility</p:attrName>
                                        </p:attrNameLst>
                                      </p:cBhvr>
                                      <p:to>
                                        <p:strVal val="visible"/>
                                      </p:to>
                                    </p:set>
                                    <p:animEffect transition="in" filter="wipe(left)">
                                      <p:cBhvr>
                                        <p:cTn id="119" dur="500"/>
                                        <p:tgtEl>
                                          <p:spTgt spid="276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autoUpdateAnimBg="0"/>
      <p:bldP spid="27651" grpId="0" animBg="1"/>
      <p:bldP spid="27652" grpId="0" animBg="1" autoUpdateAnimBg="0"/>
      <p:bldP spid="27653" grpId="0" animBg="1"/>
      <p:bldP spid="27654" grpId="0" animBg="1" autoUpdateAnimBg="0"/>
      <p:bldP spid="27655" grpId="0" animBg="1" autoUpdateAnimBg="0"/>
      <p:bldP spid="27656" grpId="0" animBg="1" autoUpdateAnimBg="0"/>
      <p:bldP spid="27657" grpId="0" animBg="1"/>
      <p:bldP spid="27658" grpId="0" animBg="1"/>
      <p:bldP spid="27659" grpId="0" animBg="1"/>
      <p:bldP spid="27660" grpId="0" animBg="1" autoUpdateAnimBg="0"/>
      <p:bldP spid="27661" grpId="0" autoUpdateAnimBg="0"/>
      <p:bldP spid="27662" grpId="0" autoUpdateAnimBg="0"/>
      <p:bldP spid="27663" grpId="0" autoUpdateAnimBg="0"/>
      <p:bldP spid="27664" grpId="0" autoUpdateAnimBg="0"/>
      <p:bldP spid="27665" grpId="0" autoUpdateAnimBg="0"/>
      <p:bldP spid="27666" grpId="0" autoUpdateAnimBg="0"/>
      <p:bldP spid="27667" grpId="0" autoUpdateAnimBg="0"/>
      <p:bldP spid="27668" grpId="0" animBg="1" autoUpdateAnimBg="0"/>
      <p:bldP spid="27669" grpId="0" animBg="1" autoUpdateAnimBg="0"/>
      <p:bldP spid="27670" grpId="0" autoUpdateAnimBg="0"/>
      <p:bldP spid="27671" grpId="0" animBg="1"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Box 76"/>
          <p:cNvSpPr txBox="1">
            <a:spLocks noChangeArrowheads="1"/>
          </p:cNvSpPr>
          <p:nvPr/>
        </p:nvSpPr>
        <p:spPr bwMode="auto">
          <a:xfrm>
            <a:off x="665163" y="203200"/>
            <a:ext cx="19907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2600">
                <a:solidFill>
                  <a:srgbClr val="333333"/>
                </a:solidFill>
                <a:latin typeface="微软雅黑" pitchFamily="34" charset="-122"/>
                <a:ea typeface="微软雅黑" pitchFamily="34" charset="-122"/>
              </a:rPr>
              <a:t>4.2</a:t>
            </a:r>
            <a:r>
              <a:rPr lang="zh-CN" altLang="en-US" sz="2600">
                <a:solidFill>
                  <a:srgbClr val="333333"/>
                </a:solidFill>
                <a:latin typeface="微软雅黑" pitchFamily="34" charset="-122"/>
                <a:ea typeface="微软雅黑" pitchFamily="34" charset="-122"/>
              </a:rPr>
              <a:t>成果形式</a:t>
            </a:r>
          </a:p>
        </p:txBody>
      </p:sp>
      <p:sp>
        <p:nvSpPr>
          <p:cNvPr id="28675" name="Freeform 5"/>
          <p:cNvSpPr>
            <a:spLocks noEditPoints="1"/>
          </p:cNvSpPr>
          <p:nvPr/>
        </p:nvSpPr>
        <p:spPr bwMode="auto">
          <a:xfrm>
            <a:off x="252413" y="201613"/>
            <a:ext cx="430212" cy="431800"/>
          </a:xfrm>
          <a:custGeom>
            <a:avLst/>
            <a:gdLst>
              <a:gd name="T0" fmla="*/ 2147483647 w 1374"/>
              <a:gd name="T1" fmla="*/ 2147483647 h 1374"/>
              <a:gd name="T2" fmla="*/ 2147483647 w 1374"/>
              <a:gd name="T3" fmla="*/ 2147483647 h 1374"/>
              <a:gd name="T4" fmla="*/ 2147483647 w 1374"/>
              <a:gd name="T5" fmla="*/ 2147483647 h 1374"/>
              <a:gd name="T6" fmla="*/ 2147483647 w 1374"/>
              <a:gd name="T7" fmla="*/ 2147483647 h 1374"/>
              <a:gd name="T8" fmla="*/ 2147483647 w 1374"/>
              <a:gd name="T9" fmla="*/ 2147483647 h 1374"/>
              <a:gd name="T10" fmla="*/ 2147483647 w 1374"/>
              <a:gd name="T11" fmla="*/ 2147483647 h 1374"/>
              <a:gd name="T12" fmla="*/ 2147483647 w 1374"/>
              <a:gd name="T13" fmla="*/ 2147483647 h 1374"/>
              <a:gd name="T14" fmla="*/ 2147483647 w 1374"/>
              <a:gd name="T15" fmla="*/ 2147483647 h 1374"/>
              <a:gd name="T16" fmla="*/ 2147483647 w 1374"/>
              <a:gd name="T17" fmla="*/ 2147483647 h 1374"/>
              <a:gd name="T18" fmla="*/ 2147483647 w 1374"/>
              <a:gd name="T19" fmla="*/ 2147483647 h 1374"/>
              <a:gd name="T20" fmla="*/ 2147483647 w 1374"/>
              <a:gd name="T21" fmla="*/ 2147483647 h 1374"/>
              <a:gd name="T22" fmla="*/ 2147483647 w 1374"/>
              <a:gd name="T23" fmla="*/ 2147483647 h 1374"/>
              <a:gd name="T24" fmla="*/ 2147483647 w 1374"/>
              <a:gd name="T25" fmla="*/ 2147483647 h 1374"/>
              <a:gd name="T26" fmla="*/ 2147483647 w 1374"/>
              <a:gd name="T27" fmla="*/ 2147483647 h 1374"/>
              <a:gd name="T28" fmla="*/ 2147483647 w 1374"/>
              <a:gd name="T29" fmla="*/ 2147483647 h 1374"/>
              <a:gd name="T30" fmla="*/ 2147483647 w 1374"/>
              <a:gd name="T31" fmla="*/ 2147483647 h 1374"/>
              <a:gd name="T32" fmla="*/ 2147483647 w 1374"/>
              <a:gd name="T33" fmla="*/ 2147483647 h 1374"/>
              <a:gd name="T34" fmla="*/ 2147483647 w 1374"/>
              <a:gd name="T35" fmla="*/ 2147483647 h 1374"/>
              <a:gd name="T36" fmla="*/ 2147483647 w 1374"/>
              <a:gd name="T37" fmla="*/ 2147483647 h 1374"/>
              <a:gd name="T38" fmla="*/ 2147483647 w 1374"/>
              <a:gd name="T39" fmla="*/ 2147483647 h 1374"/>
              <a:gd name="T40" fmla="*/ 2147483647 w 1374"/>
              <a:gd name="T41" fmla="*/ 2147483647 h 1374"/>
              <a:gd name="T42" fmla="*/ 2147483647 w 1374"/>
              <a:gd name="T43" fmla="*/ 2147483647 h 1374"/>
              <a:gd name="T44" fmla="*/ 2147483647 w 1374"/>
              <a:gd name="T45" fmla="*/ 2147483647 h 1374"/>
              <a:gd name="T46" fmla="*/ 2147483647 w 1374"/>
              <a:gd name="T47" fmla="*/ 2147483647 h 1374"/>
              <a:gd name="T48" fmla="*/ 2147483647 w 1374"/>
              <a:gd name="T49" fmla="*/ 2147483647 h 1374"/>
              <a:gd name="T50" fmla="*/ 2147483647 w 1374"/>
              <a:gd name="T51" fmla="*/ 2147483647 h 1374"/>
              <a:gd name="T52" fmla="*/ 2147483647 w 1374"/>
              <a:gd name="T53" fmla="*/ 2147483647 h 1374"/>
              <a:gd name="T54" fmla="*/ 2147483647 w 1374"/>
              <a:gd name="T55" fmla="*/ 2147483647 h 1374"/>
              <a:gd name="T56" fmla="*/ 2147483647 w 1374"/>
              <a:gd name="T57" fmla="*/ 2147483647 h 1374"/>
              <a:gd name="T58" fmla="*/ 2147483647 w 1374"/>
              <a:gd name="T59" fmla="*/ 2147483647 h 1374"/>
              <a:gd name="T60" fmla="*/ 2147483647 w 1374"/>
              <a:gd name="T61" fmla="*/ 2147483647 h 1374"/>
              <a:gd name="T62" fmla="*/ 2147483647 w 1374"/>
              <a:gd name="T63" fmla="*/ 2147483647 h 1374"/>
              <a:gd name="T64" fmla="*/ 2147483647 w 1374"/>
              <a:gd name="T65" fmla="*/ 2147483647 h 1374"/>
              <a:gd name="T66" fmla="*/ 2147483647 w 1374"/>
              <a:gd name="T67" fmla="*/ 2147483647 h 1374"/>
              <a:gd name="T68" fmla="*/ 2147483647 w 1374"/>
              <a:gd name="T69" fmla="*/ 0 h 1374"/>
              <a:gd name="T70" fmla="*/ 2147483647 w 1374"/>
              <a:gd name="T71" fmla="*/ 2147483647 h 1374"/>
              <a:gd name="T72" fmla="*/ 2147483647 w 1374"/>
              <a:gd name="T73" fmla="*/ 2147483647 h 1374"/>
              <a:gd name="T74" fmla="*/ 0 w 1374"/>
              <a:gd name="T75" fmla="*/ 2147483647 h 1374"/>
              <a:gd name="T76" fmla="*/ 2147483647 w 1374"/>
              <a:gd name="T77" fmla="*/ 0 h 1374"/>
              <a:gd name="T78" fmla="*/ 2147483647 w 1374"/>
              <a:gd name="T79" fmla="*/ 2147483647 h 1374"/>
              <a:gd name="T80" fmla="*/ 2147483647 w 1374"/>
              <a:gd name="T81" fmla="*/ 2147483647 h 1374"/>
              <a:gd name="T82" fmla="*/ 2147483647 w 1374"/>
              <a:gd name="T83" fmla="*/ 2147483647 h 1374"/>
              <a:gd name="T84" fmla="*/ 2147483647 w 1374"/>
              <a:gd name="T85" fmla="*/ 2147483647 h 1374"/>
              <a:gd name="T86" fmla="*/ 2147483647 w 1374"/>
              <a:gd name="T87" fmla="*/ 2147483647 h 137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374" h="1374">
                <a:moveTo>
                  <a:pt x="517" y="1009"/>
                </a:moveTo>
                <a:lnTo>
                  <a:pt x="901" y="1009"/>
                </a:lnTo>
                <a:cubicBezTo>
                  <a:pt x="923" y="1009"/>
                  <a:pt x="940" y="1026"/>
                  <a:pt x="940" y="1047"/>
                </a:cubicBezTo>
                <a:cubicBezTo>
                  <a:pt x="940" y="1068"/>
                  <a:pt x="923" y="1085"/>
                  <a:pt x="901" y="1085"/>
                </a:cubicBezTo>
                <a:lnTo>
                  <a:pt x="517" y="1085"/>
                </a:lnTo>
                <a:cubicBezTo>
                  <a:pt x="496" y="1085"/>
                  <a:pt x="479" y="1068"/>
                  <a:pt x="479" y="1047"/>
                </a:cubicBezTo>
                <a:cubicBezTo>
                  <a:pt x="479" y="1026"/>
                  <a:pt x="496" y="1009"/>
                  <a:pt x="517" y="1009"/>
                </a:cubicBezTo>
                <a:close/>
                <a:moveTo>
                  <a:pt x="500" y="844"/>
                </a:moveTo>
                <a:lnTo>
                  <a:pt x="730" y="465"/>
                </a:lnTo>
                <a:lnTo>
                  <a:pt x="836" y="529"/>
                </a:lnTo>
                <a:lnTo>
                  <a:pt x="606" y="908"/>
                </a:lnTo>
                <a:lnTo>
                  <a:pt x="500" y="844"/>
                </a:lnTo>
                <a:close/>
                <a:moveTo>
                  <a:pt x="352" y="754"/>
                </a:moveTo>
                <a:lnTo>
                  <a:pt x="582" y="375"/>
                </a:lnTo>
                <a:lnTo>
                  <a:pt x="688" y="439"/>
                </a:lnTo>
                <a:lnTo>
                  <a:pt x="458" y="818"/>
                </a:lnTo>
                <a:lnTo>
                  <a:pt x="352" y="754"/>
                </a:lnTo>
                <a:close/>
                <a:moveTo>
                  <a:pt x="326" y="1027"/>
                </a:moveTo>
                <a:lnTo>
                  <a:pt x="349" y="826"/>
                </a:lnTo>
                <a:lnTo>
                  <a:pt x="542" y="943"/>
                </a:lnTo>
                <a:lnTo>
                  <a:pt x="376" y="1057"/>
                </a:lnTo>
                <a:cubicBezTo>
                  <a:pt x="348" y="1078"/>
                  <a:pt x="320" y="1061"/>
                  <a:pt x="326" y="1027"/>
                </a:cubicBezTo>
                <a:close/>
                <a:moveTo>
                  <a:pt x="640" y="279"/>
                </a:moveTo>
                <a:lnTo>
                  <a:pt x="894" y="433"/>
                </a:lnTo>
                <a:lnTo>
                  <a:pt x="844" y="515"/>
                </a:lnTo>
                <a:lnTo>
                  <a:pt x="589" y="360"/>
                </a:lnTo>
                <a:lnTo>
                  <a:pt x="640" y="279"/>
                </a:lnTo>
                <a:close/>
                <a:moveTo>
                  <a:pt x="677" y="217"/>
                </a:moveTo>
                <a:cubicBezTo>
                  <a:pt x="697" y="185"/>
                  <a:pt x="738" y="175"/>
                  <a:pt x="770" y="194"/>
                </a:cubicBezTo>
                <a:lnTo>
                  <a:pt x="909" y="279"/>
                </a:lnTo>
                <a:cubicBezTo>
                  <a:pt x="941" y="298"/>
                  <a:pt x="951" y="340"/>
                  <a:pt x="932" y="371"/>
                </a:cubicBezTo>
                <a:lnTo>
                  <a:pt x="903" y="418"/>
                </a:lnTo>
                <a:lnTo>
                  <a:pt x="649" y="264"/>
                </a:lnTo>
                <a:lnTo>
                  <a:pt x="677" y="217"/>
                </a:lnTo>
                <a:close/>
                <a:moveTo>
                  <a:pt x="687" y="0"/>
                </a:moveTo>
                <a:cubicBezTo>
                  <a:pt x="1067" y="0"/>
                  <a:pt x="1374" y="308"/>
                  <a:pt x="1374" y="687"/>
                </a:cubicBezTo>
                <a:cubicBezTo>
                  <a:pt x="1374" y="1067"/>
                  <a:pt x="1067" y="1374"/>
                  <a:pt x="687" y="1374"/>
                </a:cubicBezTo>
                <a:cubicBezTo>
                  <a:pt x="308" y="1374"/>
                  <a:pt x="0" y="1067"/>
                  <a:pt x="0" y="687"/>
                </a:cubicBezTo>
                <a:cubicBezTo>
                  <a:pt x="0" y="308"/>
                  <a:pt x="308" y="0"/>
                  <a:pt x="687" y="0"/>
                </a:cubicBezTo>
                <a:close/>
                <a:moveTo>
                  <a:pt x="687" y="131"/>
                </a:moveTo>
                <a:cubicBezTo>
                  <a:pt x="994" y="131"/>
                  <a:pt x="1244" y="380"/>
                  <a:pt x="1244" y="687"/>
                </a:cubicBezTo>
                <a:cubicBezTo>
                  <a:pt x="1244" y="994"/>
                  <a:pt x="994" y="1244"/>
                  <a:pt x="687" y="1244"/>
                </a:cubicBezTo>
                <a:cubicBezTo>
                  <a:pt x="380" y="1244"/>
                  <a:pt x="131" y="994"/>
                  <a:pt x="131" y="687"/>
                </a:cubicBezTo>
                <a:cubicBezTo>
                  <a:pt x="131" y="380"/>
                  <a:pt x="380" y="131"/>
                  <a:pt x="687" y="13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676" name="矩形 22"/>
          <p:cNvSpPr>
            <a:spLocks noChangeArrowheads="1"/>
          </p:cNvSpPr>
          <p:nvPr/>
        </p:nvSpPr>
        <p:spPr bwMode="auto">
          <a:xfrm>
            <a:off x="795338" y="4076700"/>
            <a:ext cx="7388225" cy="1754188"/>
          </a:xfrm>
          <a:prstGeom prst="rect">
            <a:avLst/>
          </a:prstGeom>
          <a:solidFill>
            <a:srgbClr val="EBEBEB"/>
          </a:solidFill>
          <a:ln w="9525">
            <a:solidFill>
              <a:schemeClr val="tx2"/>
            </a:solidFill>
            <a:miter lim="800000"/>
            <a:headEnd/>
            <a:tailEnd/>
          </a:ln>
        </p:spPr>
        <p:txBody>
          <a:bodyPr/>
          <a:lstStyle/>
          <a:p>
            <a:endParaRPr lang="zh-CN" altLang="en-US"/>
          </a:p>
        </p:txBody>
      </p:sp>
      <p:sp>
        <p:nvSpPr>
          <p:cNvPr id="28677" name="Freeform 7"/>
          <p:cNvSpPr>
            <a:spLocks/>
          </p:cNvSpPr>
          <p:nvPr/>
        </p:nvSpPr>
        <p:spPr bwMode="auto">
          <a:xfrm>
            <a:off x="1282700" y="1557338"/>
            <a:ext cx="1779588" cy="1765300"/>
          </a:xfrm>
          <a:custGeom>
            <a:avLst/>
            <a:gdLst>
              <a:gd name="T0" fmla="*/ 2147483647 w 2749"/>
              <a:gd name="T1" fmla="*/ 0 h 2729"/>
              <a:gd name="T2" fmla="*/ 2147483647 w 2749"/>
              <a:gd name="T3" fmla="*/ 2147483647 h 2729"/>
              <a:gd name="T4" fmla="*/ 2147483647 w 2749"/>
              <a:gd name="T5" fmla="*/ 2147483647 h 2729"/>
              <a:gd name="T6" fmla="*/ 2147483647 w 2749"/>
              <a:gd name="T7" fmla="*/ 2147483647 h 2729"/>
              <a:gd name="T8" fmla="*/ 0 w 2749"/>
              <a:gd name="T9" fmla="*/ 2147483647 h 2729"/>
              <a:gd name="T10" fmla="*/ 2147483647 w 2749"/>
              <a:gd name="T11" fmla="*/ 0 h 27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749" h="2729">
                <a:moveTo>
                  <a:pt x="1375" y="0"/>
                </a:moveTo>
                <a:cubicBezTo>
                  <a:pt x="2133" y="0"/>
                  <a:pt x="2749" y="615"/>
                  <a:pt x="2749" y="1374"/>
                </a:cubicBezTo>
                <a:cubicBezTo>
                  <a:pt x="2749" y="2054"/>
                  <a:pt x="2254" y="2619"/>
                  <a:pt x="1606" y="2729"/>
                </a:cubicBezTo>
                <a:lnTo>
                  <a:pt x="12" y="1552"/>
                </a:lnTo>
                <a:cubicBezTo>
                  <a:pt x="4" y="1494"/>
                  <a:pt x="0" y="1435"/>
                  <a:pt x="0" y="1374"/>
                </a:cubicBezTo>
                <a:cubicBezTo>
                  <a:pt x="0" y="615"/>
                  <a:pt x="616" y="0"/>
                  <a:pt x="137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28678" name="Picture 3"/>
          <p:cNvPicPr>
            <a:picLocks noChangeAspect="1" noChangeArrowheads="1"/>
          </p:cNvPicPr>
          <p:nvPr/>
        </p:nvPicPr>
        <p:blipFill>
          <a:blip r:embed="rId2">
            <a:extLst>
              <a:ext uri="{28A0092B-C50C-407E-A947-70E740481C1C}">
                <a14:useLocalDpi xmlns:a14="http://schemas.microsoft.com/office/drawing/2010/main" val="0"/>
              </a:ext>
            </a:extLst>
          </a:blip>
          <a:srcRect l="2766" r="7205" b="57680"/>
          <a:stretch>
            <a:fillRect/>
          </a:stretch>
        </p:blipFill>
        <p:spPr bwMode="auto">
          <a:xfrm rot="-8589795" flipH="1" flipV="1">
            <a:off x="655638" y="2600325"/>
            <a:ext cx="2454275"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679" name="Freeform 7"/>
          <p:cNvSpPr>
            <a:spLocks/>
          </p:cNvSpPr>
          <p:nvPr/>
        </p:nvSpPr>
        <p:spPr bwMode="auto">
          <a:xfrm>
            <a:off x="3924300" y="1557338"/>
            <a:ext cx="1779588" cy="1765300"/>
          </a:xfrm>
          <a:custGeom>
            <a:avLst/>
            <a:gdLst>
              <a:gd name="T0" fmla="*/ 2147483647 w 2749"/>
              <a:gd name="T1" fmla="*/ 0 h 2729"/>
              <a:gd name="T2" fmla="*/ 2147483647 w 2749"/>
              <a:gd name="T3" fmla="*/ 2147483647 h 2729"/>
              <a:gd name="T4" fmla="*/ 2147483647 w 2749"/>
              <a:gd name="T5" fmla="*/ 2147483647 h 2729"/>
              <a:gd name="T6" fmla="*/ 2147483647 w 2749"/>
              <a:gd name="T7" fmla="*/ 2147483647 h 2729"/>
              <a:gd name="T8" fmla="*/ 0 w 2749"/>
              <a:gd name="T9" fmla="*/ 2147483647 h 2729"/>
              <a:gd name="T10" fmla="*/ 2147483647 w 2749"/>
              <a:gd name="T11" fmla="*/ 0 h 27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749" h="2729">
                <a:moveTo>
                  <a:pt x="1375" y="0"/>
                </a:moveTo>
                <a:cubicBezTo>
                  <a:pt x="2133" y="0"/>
                  <a:pt x="2749" y="615"/>
                  <a:pt x="2749" y="1374"/>
                </a:cubicBezTo>
                <a:cubicBezTo>
                  <a:pt x="2749" y="2054"/>
                  <a:pt x="2254" y="2619"/>
                  <a:pt x="1606" y="2729"/>
                </a:cubicBezTo>
                <a:lnTo>
                  <a:pt x="12" y="1552"/>
                </a:lnTo>
                <a:cubicBezTo>
                  <a:pt x="4" y="1494"/>
                  <a:pt x="0" y="1435"/>
                  <a:pt x="0" y="1374"/>
                </a:cubicBezTo>
                <a:cubicBezTo>
                  <a:pt x="0" y="615"/>
                  <a:pt x="616" y="0"/>
                  <a:pt x="137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28680" name="Picture 3"/>
          <p:cNvPicPr>
            <a:picLocks noChangeAspect="1" noChangeArrowheads="1"/>
          </p:cNvPicPr>
          <p:nvPr/>
        </p:nvPicPr>
        <p:blipFill>
          <a:blip r:embed="rId2">
            <a:extLst>
              <a:ext uri="{28A0092B-C50C-407E-A947-70E740481C1C}">
                <a14:useLocalDpi xmlns:a14="http://schemas.microsoft.com/office/drawing/2010/main" val="0"/>
              </a:ext>
            </a:extLst>
          </a:blip>
          <a:srcRect l="2766" r="7205" b="57680"/>
          <a:stretch>
            <a:fillRect/>
          </a:stretch>
        </p:blipFill>
        <p:spPr bwMode="auto">
          <a:xfrm rot="-8589795" flipH="1" flipV="1">
            <a:off x="3297238" y="2600325"/>
            <a:ext cx="2454275"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681" name="Freeform 7"/>
          <p:cNvSpPr>
            <a:spLocks/>
          </p:cNvSpPr>
          <p:nvPr/>
        </p:nvSpPr>
        <p:spPr bwMode="auto">
          <a:xfrm>
            <a:off x="6656388" y="1557338"/>
            <a:ext cx="1781175" cy="1765300"/>
          </a:xfrm>
          <a:custGeom>
            <a:avLst/>
            <a:gdLst>
              <a:gd name="T0" fmla="*/ 2147483647 w 2749"/>
              <a:gd name="T1" fmla="*/ 0 h 2729"/>
              <a:gd name="T2" fmla="*/ 2147483647 w 2749"/>
              <a:gd name="T3" fmla="*/ 2147483647 h 2729"/>
              <a:gd name="T4" fmla="*/ 2147483647 w 2749"/>
              <a:gd name="T5" fmla="*/ 2147483647 h 2729"/>
              <a:gd name="T6" fmla="*/ 2147483647 w 2749"/>
              <a:gd name="T7" fmla="*/ 2147483647 h 2729"/>
              <a:gd name="T8" fmla="*/ 0 w 2749"/>
              <a:gd name="T9" fmla="*/ 2147483647 h 2729"/>
              <a:gd name="T10" fmla="*/ 2147483647 w 2749"/>
              <a:gd name="T11" fmla="*/ 0 h 27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749" h="2729">
                <a:moveTo>
                  <a:pt x="1375" y="0"/>
                </a:moveTo>
                <a:cubicBezTo>
                  <a:pt x="2133" y="0"/>
                  <a:pt x="2749" y="615"/>
                  <a:pt x="2749" y="1374"/>
                </a:cubicBezTo>
                <a:cubicBezTo>
                  <a:pt x="2749" y="2054"/>
                  <a:pt x="2254" y="2619"/>
                  <a:pt x="1606" y="2729"/>
                </a:cubicBezTo>
                <a:lnTo>
                  <a:pt x="12" y="1552"/>
                </a:lnTo>
                <a:cubicBezTo>
                  <a:pt x="4" y="1494"/>
                  <a:pt x="0" y="1435"/>
                  <a:pt x="0" y="1374"/>
                </a:cubicBezTo>
                <a:cubicBezTo>
                  <a:pt x="0" y="615"/>
                  <a:pt x="616" y="0"/>
                  <a:pt x="137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28682" name="Picture 3"/>
          <p:cNvPicPr>
            <a:picLocks noChangeAspect="1" noChangeArrowheads="1"/>
          </p:cNvPicPr>
          <p:nvPr/>
        </p:nvPicPr>
        <p:blipFill>
          <a:blip r:embed="rId2">
            <a:extLst>
              <a:ext uri="{28A0092B-C50C-407E-A947-70E740481C1C}">
                <a14:useLocalDpi xmlns:a14="http://schemas.microsoft.com/office/drawing/2010/main" val="0"/>
              </a:ext>
            </a:extLst>
          </a:blip>
          <a:srcRect l="2766" r="7205" b="57680"/>
          <a:stretch>
            <a:fillRect/>
          </a:stretch>
        </p:blipFill>
        <p:spPr bwMode="auto">
          <a:xfrm rot="-8589795" flipH="1" flipV="1">
            <a:off x="6030913" y="2600325"/>
            <a:ext cx="2452687"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683" name="TextBox 29"/>
          <p:cNvSpPr txBox="1">
            <a:spLocks noChangeArrowheads="1"/>
          </p:cNvSpPr>
          <p:nvPr/>
        </p:nvSpPr>
        <p:spPr bwMode="auto">
          <a:xfrm>
            <a:off x="1604963" y="2195513"/>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a:solidFill>
                  <a:schemeClr val="accent1"/>
                </a:solidFill>
                <a:latin typeface="微软雅黑" pitchFamily="34" charset="-122"/>
                <a:ea typeface="微软雅黑" pitchFamily="34" charset="-122"/>
              </a:rPr>
              <a:t>研究论文</a:t>
            </a:r>
          </a:p>
        </p:txBody>
      </p:sp>
      <p:sp>
        <p:nvSpPr>
          <p:cNvPr id="28684" name="TextBox 30"/>
          <p:cNvSpPr txBox="1">
            <a:spLocks noChangeArrowheads="1"/>
          </p:cNvSpPr>
          <p:nvPr/>
        </p:nvSpPr>
        <p:spPr bwMode="auto">
          <a:xfrm>
            <a:off x="4289425" y="2195513"/>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a:solidFill>
                  <a:schemeClr val="accent1"/>
                </a:solidFill>
                <a:latin typeface="微软雅黑" pitchFamily="34" charset="-122"/>
                <a:ea typeface="微软雅黑" pitchFamily="34" charset="-122"/>
              </a:rPr>
              <a:t>设计报告</a:t>
            </a:r>
          </a:p>
        </p:txBody>
      </p:sp>
      <p:sp>
        <p:nvSpPr>
          <p:cNvPr id="28685" name="TextBox 31"/>
          <p:cNvSpPr txBox="1">
            <a:spLocks noChangeArrowheads="1"/>
          </p:cNvSpPr>
          <p:nvPr/>
        </p:nvSpPr>
        <p:spPr bwMode="auto">
          <a:xfrm>
            <a:off x="6818313" y="2195513"/>
            <a:ext cx="16176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a:solidFill>
                  <a:schemeClr val="accent1"/>
                </a:solidFill>
                <a:latin typeface="微软雅黑" pitchFamily="34" charset="-122"/>
                <a:ea typeface="微软雅黑" pitchFamily="34" charset="-122"/>
              </a:rPr>
              <a:t>工程样机</a:t>
            </a:r>
          </a:p>
        </p:txBody>
      </p:sp>
      <p:sp>
        <p:nvSpPr>
          <p:cNvPr id="28686" name="TextBox 32"/>
          <p:cNvSpPr txBox="1">
            <a:spLocks noChangeArrowheads="1"/>
          </p:cNvSpPr>
          <p:nvPr/>
        </p:nvSpPr>
        <p:spPr bwMode="auto">
          <a:xfrm>
            <a:off x="976313" y="4076700"/>
            <a:ext cx="720725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a:solidFill>
                  <a:schemeClr val="bg2"/>
                </a:solidFill>
                <a:latin typeface="微软雅黑" pitchFamily="34" charset="-122"/>
                <a:ea typeface="微软雅黑" pitchFamily="34" charset="-122"/>
              </a:rPr>
              <a:t>请在这里输入您的文字内容请在这里输入您的文字内容请在这里输入您的文字内容请在这里输入您的文字内容请在这里输入您的文字内容</a:t>
            </a:r>
          </a:p>
          <a:p>
            <a:pPr eaLnBrk="1" hangingPunct="1">
              <a:lnSpc>
                <a:spcPct val="150000"/>
              </a:lnSpc>
            </a:pPr>
            <a:r>
              <a:rPr lang="zh-CN" altLang="en-US">
                <a:solidFill>
                  <a:schemeClr val="bg2"/>
                </a:solidFill>
                <a:latin typeface="微软雅黑" pitchFamily="34" charset="-122"/>
                <a:ea typeface="微软雅黑" pitchFamily="34" charset="-122"/>
              </a:rPr>
              <a:t>请在这里输入您的文字内容请在这里输入您的文字内容请在这里输入您的文字内容</a:t>
            </a:r>
          </a:p>
        </p:txBody>
      </p:sp>
      <p:sp>
        <p:nvSpPr>
          <p:cNvPr id="28687" name="Freeform 12"/>
          <p:cNvSpPr>
            <a:spLocks/>
          </p:cNvSpPr>
          <p:nvPr/>
        </p:nvSpPr>
        <p:spPr bwMode="auto">
          <a:xfrm>
            <a:off x="658813" y="3930650"/>
            <a:ext cx="528637" cy="530225"/>
          </a:xfrm>
          <a:custGeom>
            <a:avLst/>
            <a:gdLst>
              <a:gd name="T0" fmla="*/ 0 w 1446"/>
              <a:gd name="T1" fmla="*/ 0 h 1446"/>
              <a:gd name="T2" fmla="*/ 2147483647 w 1446"/>
              <a:gd name="T3" fmla="*/ 0 h 1446"/>
              <a:gd name="T4" fmla="*/ 2147483647 w 1446"/>
              <a:gd name="T5" fmla="*/ 2147483647 h 1446"/>
              <a:gd name="T6" fmla="*/ 2147483647 w 1446"/>
              <a:gd name="T7" fmla="*/ 2147483647 h 1446"/>
              <a:gd name="T8" fmla="*/ 2147483647 w 1446"/>
              <a:gd name="T9" fmla="*/ 2147483647 h 1446"/>
              <a:gd name="T10" fmla="*/ 0 w 1446"/>
              <a:gd name="T11" fmla="*/ 2147483647 h 1446"/>
              <a:gd name="T12" fmla="*/ 0 w 1446"/>
              <a:gd name="T13" fmla="*/ 0 h 144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688" name="Freeform 12"/>
          <p:cNvSpPr>
            <a:spLocks/>
          </p:cNvSpPr>
          <p:nvPr/>
        </p:nvSpPr>
        <p:spPr bwMode="auto">
          <a:xfrm flipH="1" flipV="1">
            <a:off x="7729538" y="5373688"/>
            <a:ext cx="528637" cy="530225"/>
          </a:xfrm>
          <a:custGeom>
            <a:avLst/>
            <a:gdLst>
              <a:gd name="T0" fmla="*/ 0 w 1446"/>
              <a:gd name="T1" fmla="*/ 0 h 1446"/>
              <a:gd name="T2" fmla="*/ 2147483647 w 1446"/>
              <a:gd name="T3" fmla="*/ 0 h 1446"/>
              <a:gd name="T4" fmla="*/ 2147483647 w 1446"/>
              <a:gd name="T5" fmla="*/ 2147483647 h 1446"/>
              <a:gd name="T6" fmla="*/ 2147483647 w 1446"/>
              <a:gd name="T7" fmla="*/ 2147483647 h 1446"/>
              <a:gd name="T8" fmla="*/ 2147483647 w 1446"/>
              <a:gd name="T9" fmla="*/ 2147483647 h 1446"/>
              <a:gd name="T10" fmla="*/ 0 w 1446"/>
              <a:gd name="T11" fmla="*/ 2147483647 h 1446"/>
              <a:gd name="T12" fmla="*/ 0 w 1446"/>
              <a:gd name="T13" fmla="*/ 0 h 144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cSld>
  <p:clrMapOvr>
    <a:masterClrMapping/>
  </p:clrMapOvr>
  <p:transition spd="slow" advTm="5769">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675"/>
                                        </p:tgtEl>
                                        <p:attrNameLst>
                                          <p:attrName>style.visibility</p:attrName>
                                        </p:attrNameLst>
                                      </p:cBhvr>
                                      <p:to>
                                        <p:strVal val="visible"/>
                                      </p:to>
                                    </p:set>
                                    <p:anim calcmode="lin" valueType="num">
                                      <p:cBhvr>
                                        <p:cTn id="7" dur="300" fill="hold"/>
                                        <p:tgtEl>
                                          <p:spTgt spid="28675"/>
                                        </p:tgtEl>
                                        <p:attrNameLst>
                                          <p:attrName>ppt_w</p:attrName>
                                        </p:attrNameLst>
                                      </p:cBhvr>
                                      <p:tavLst>
                                        <p:tav tm="0">
                                          <p:val>
                                            <p:fltVal val="0"/>
                                          </p:val>
                                        </p:tav>
                                        <p:tav tm="100000">
                                          <p:val>
                                            <p:strVal val="#ppt_w"/>
                                          </p:val>
                                        </p:tav>
                                      </p:tavLst>
                                    </p:anim>
                                    <p:anim calcmode="lin" valueType="num">
                                      <p:cBhvr>
                                        <p:cTn id="8" dur="300" fill="hold"/>
                                        <p:tgtEl>
                                          <p:spTgt spid="28675"/>
                                        </p:tgtEl>
                                        <p:attrNameLst>
                                          <p:attrName>ppt_h</p:attrName>
                                        </p:attrNameLst>
                                      </p:cBhvr>
                                      <p:tavLst>
                                        <p:tav tm="0">
                                          <p:val>
                                            <p:fltVal val="0"/>
                                          </p:val>
                                        </p:tav>
                                        <p:tav tm="100000">
                                          <p:val>
                                            <p:strVal val="#ppt_h"/>
                                          </p:val>
                                        </p:tav>
                                      </p:tavLst>
                                    </p:anim>
                                    <p:animEffect transition="in" filter="fade">
                                      <p:cBhvr>
                                        <p:cTn id="9" dur="300"/>
                                        <p:tgtEl>
                                          <p:spTgt spid="28675"/>
                                        </p:tgtEl>
                                      </p:cBhvr>
                                    </p:animEffect>
                                  </p:childTnLst>
                                </p:cTn>
                              </p:par>
                            </p:childTnLst>
                          </p:cTn>
                        </p:par>
                        <p:par>
                          <p:cTn id="10" fill="hold" nodeType="afterGroup">
                            <p:stCondLst>
                              <p:cond delay="3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28674"/>
                                        </p:tgtEl>
                                        <p:attrNameLst>
                                          <p:attrName>style.visibility</p:attrName>
                                        </p:attrNameLst>
                                      </p:cBhvr>
                                      <p:to>
                                        <p:strVal val="visible"/>
                                      </p:to>
                                    </p:set>
                                    <p:anim calcmode="lin" valueType="num">
                                      <p:cBhvr>
                                        <p:cTn id="13" dur="400" fill="hold"/>
                                        <p:tgtEl>
                                          <p:spTgt spid="28674"/>
                                        </p:tgtEl>
                                        <p:attrNameLst>
                                          <p:attrName>ppt_x</p:attrName>
                                        </p:attrNameLst>
                                      </p:cBhvr>
                                      <p:tavLst>
                                        <p:tav tm="0">
                                          <p:val>
                                            <p:strVal val="#ppt_x"/>
                                          </p:val>
                                        </p:tav>
                                        <p:tav tm="50000">
                                          <p:val>
                                            <p:strVal val="#ppt_x+.1"/>
                                          </p:val>
                                        </p:tav>
                                        <p:tav tm="100000">
                                          <p:val>
                                            <p:strVal val="#ppt_x"/>
                                          </p:val>
                                        </p:tav>
                                      </p:tavLst>
                                    </p:anim>
                                    <p:anim calcmode="lin" valueType="num">
                                      <p:cBhvr>
                                        <p:cTn id="14" dur="400" fill="hold"/>
                                        <p:tgtEl>
                                          <p:spTgt spid="28674"/>
                                        </p:tgtEl>
                                        <p:attrNameLst>
                                          <p:attrName>ppt_y</p:attrName>
                                        </p:attrNameLst>
                                      </p:cBhvr>
                                      <p:tavLst>
                                        <p:tav tm="0">
                                          <p:val>
                                            <p:strVal val="#ppt_y"/>
                                          </p:val>
                                        </p:tav>
                                        <p:tav tm="100000">
                                          <p:val>
                                            <p:strVal val="#ppt_y"/>
                                          </p:val>
                                        </p:tav>
                                      </p:tavLst>
                                    </p:anim>
                                    <p:anim calcmode="lin" valueType="num">
                                      <p:cBhvr>
                                        <p:cTn id="15" dur="400" fill="hold"/>
                                        <p:tgtEl>
                                          <p:spTgt spid="28674"/>
                                        </p:tgtEl>
                                        <p:attrNameLst>
                                          <p:attrName>ppt_h</p:attrName>
                                        </p:attrNameLst>
                                      </p:cBhvr>
                                      <p:tavLst>
                                        <p:tav tm="0">
                                          <p:val>
                                            <p:strVal val="#ppt_h/10"/>
                                          </p:val>
                                        </p:tav>
                                        <p:tav tm="50000">
                                          <p:val>
                                            <p:strVal val="#ppt_h+.01"/>
                                          </p:val>
                                        </p:tav>
                                        <p:tav tm="100000">
                                          <p:val>
                                            <p:strVal val="#ppt_h"/>
                                          </p:val>
                                        </p:tav>
                                      </p:tavLst>
                                    </p:anim>
                                    <p:anim calcmode="lin" valueType="num">
                                      <p:cBhvr>
                                        <p:cTn id="16" dur="400" fill="hold"/>
                                        <p:tgtEl>
                                          <p:spTgt spid="28674"/>
                                        </p:tgtEl>
                                        <p:attrNameLst>
                                          <p:attrName>ppt_w</p:attrName>
                                        </p:attrNameLst>
                                      </p:cBhvr>
                                      <p:tavLst>
                                        <p:tav tm="0">
                                          <p:val>
                                            <p:strVal val="#ppt_w/10"/>
                                          </p:val>
                                        </p:tav>
                                        <p:tav tm="50000">
                                          <p:val>
                                            <p:strVal val="#ppt_w+.01"/>
                                          </p:val>
                                        </p:tav>
                                        <p:tav tm="100000">
                                          <p:val>
                                            <p:strVal val="#ppt_w"/>
                                          </p:val>
                                        </p:tav>
                                      </p:tavLst>
                                    </p:anim>
                                    <p:animEffect transition="in" filter="fade">
                                      <p:cBhvr>
                                        <p:cTn id="17" dur="400" tmFilter="0,0; .5, 1; 1, 1"/>
                                        <p:tgtEl>
                                          <p:spTgt spid="28674"/>
                                        </p:tgtEl>
                                      </p:cBhvr>
                                    </p:animEffect>
                                  </p:childTnLst>
                                </p:cTn>
                              </p:par>
                            </p:childTnLst>
                          </p:cTn>
                        </p:par>
                        <p:par>
                          <p:cTn id="18" fill="hold" nodeType="afterGroup">
                            <p:stCondLst>
                              <p:cond delay="940"/>
                            </p:stCondLst>
                            <p:childTnLst>
                              <p:par>
                                <p:cTn id="19" presetID="22" presetClass="entr" presetSubtype="4" fill="hold" nodeType="afterEffect">
                                  <p:stCondLst>
                                    <p:cond delay="0"/>
                                  </p:stCondLst>
                                  <p:childTnLst>
                                    <p:set>
                                      <p:cBhvr>
                                        <p:cTn id="20" dur="1" fill="hold">
                                          <p:stCondLst>
                                            <p:cond delay="0"/>
                                          </p:stCondLst>
                                        </p:cTn>
                                        <p:tgtEl>
                                          <p:spTgt spid="28678"/>
                                        </p:tgtEl>
                                        <p:attrNameLst>
                                          <p:attrName>style.visibility</p:attrName>
                                        </p:attrNameLst>
                                      </p:cBhvr>
                                      <p:to>
                                        <p:strVal val="visible"/>
                                      </p:to>
                                    </p:set>
                                    <p:animEffect transition="in" filter="wipe(down)">
                                      <p:cBhvr>
                                        <p:cTn id="21" dur="300"/>
                                        <p:tgtEl>
                                          <p:spTgt spid="28678"/>
                                        </p:tgtEl>
                                      </p:cBhvr>
                                    </p:animEffect>
                                  </p:childTnLst>
                                </p:cTn>
                              </p:par>
                              <p:par>
                                <p:cTn id="22" presetID="22" presetClass="entr" presetSubtype="4" fill="hold" nodeType="withEffect">
                                  <p:stCondLst>
                                    <p:cond delay="100"/>
                                  </p:stCondLst>
                                  <p:childTnLst>
                                    <p:set>
                                      <p:cBhvr>
                                        <p:cTn id="23" dur="1" fill="hold">
                                          <p:stCondLst>
                                            <p:cond delay="0"/>
                                          </p:stCondLst>
                                        </p:cTn>
                                        <p:tgtEl>
                                          <p:spTgt spid="28680"/>
                                        </p:tgtEl>
                                        <p:attrNameLst>
                                          <p:attrName>style.visibility</p:attrName>
                                        </p:attrNameLst>
                                      </p:cBhvr>
                                      <p:to>
                                        <p:strVal val="visible"/>
                                      </p:to>
                                    </p:set>
                                    <p:animEffect transition="in" filter="wipe(down)">
                                      <p:cBhvr>
                                        <p:cTn id="24" dur="300"/>
                                        <p:tgtEl>
                                          <p:spTgt spid="28680"/>
                                        </p:tgtEl>
                                      </p:cBhvr>
                                    </p:animEffect>
                                  </p:childTnLst>
                                </p:cTn>
                              </p:par>
                              <p:par>
                                <p:cTn id="25" presetID="22" presetClass="entr" presetSubtype="4" fill="hold" nodeType="withEffect">
                                  <p:stCondLst>
                                    <p:cond delay="200"/>
                                  </p:stCondLst>
                                  <p:childTnLst>
                                    <p:set>
                                      <p:cBhvr>
                                        <p:cTn id="26" dur="1" fill="hold">
                                          <p:stCondLst>
                                            <p:cond delay="0"/>
                                          </p:stCondLst>
                                        </p:cTn>
                                        <p:tgtEl>
                                          <p:spTgt spid="28682"/>
                                        </p:tgtEl>
                                        <p:attrNameLst>
                                          <p:attrName>style.visibility</p:attrName>
                                        </p:attrNameLst>
                                      </p:cBhvr>
                                      <p:to>
                                        <p:strVal val="visible"/>
                                      </p:to>
                                    </p:set>
                                    <p:animEffect transition="in" filter="wipe(down)">
                                      <p:cBhvr>
                                        <p:cTn id="27" dur="300"/>
                                        <p:tgtEl>
                                          <p:spTgt spid="28682"/>
                                        </p:tgtEl>
                                      </p:cBhvr>
                                    </p:animEffect>
                                  </p:childTnLst>
                                </p:cTn>
                              </p:par>
                            </p:childTnLst>
                          </p:cTn>
                        </p:par>
                        <p:par>
                          <p:cTn id="28" fill="hold" nodeType="afterGroup">
                            <p:stCondLst>
                              <p:cond delay="1440"/>
                            </p:stCondLst>
                            <p:childTnLst>
                              <p:par>
                                <p:cTn id="29" presetID="42" presetClass="entr" presetSubtype="0" fill="hold" grpId="0" nodeType="afterEffect">
                                  <p:stCondLst>
                                    <p:cond delay="0"/>
                                  </p:stCondLst>
                                  <p:childTnLst>
                                    <p:set>
                                      <p:cBhvr>
                                        <p:cTn id="30" dur="1" fill="hold">
                                          <p:stCondLst>
                                            <p:cond delay="0"/>
                                          </p:stCondLst>
                                        </p:cTn>
                                        <p:tgtEl>
                                          <p:spTgt spid="28677"/>
                                        </p:tgtEl>
                                        <p:attrNameLst>
                                          <p:attrName>style.visibility</p:attrName>
                                        </p:attrNameLst>
                                      </p:cBhvr>
                                      <p:to>
                                        <p:strVal val="visible"/>
                                      </p:to>
                                    </p:set>
                                    <p:animEffect transition="in" filter="fade">
                                      <p:cBhvr>
                                        <p:cTn id="31" dur="500"/>
                                        <p:tgtEl>
                                          <p:spTgt spid="28677"/>
                                        </p:tgtEl>
                                      </p:cBhvr>
                                    </p:animEffect>
                                    <p:anim calcmode="lin" valueType="num">
                                      <p:cBhvr>
                                        <p:cTn id="32" dur="500" fill="hold"/>
                                        <p:tgtEl>
                                          <p:spTgt spid="28677"/>
                                        </p:tgtEl>
                                        <p:attrNameLst>
                                          <p:attrName>ppt_x</p:attrName>
                                        </p:attrNameLst>
                                      </p:cBhvr>
                                      <p:tavLst>
                                        <p:tav tm="0">
                                          <p:val>
                                            <p:strVal val="#ppt_x"/>
                                          </p:val>
                                        </p:tav>
                                        <p:tav tm="100000">
                                          <p:val>
                                            <p:strVal val="#ppt_x"/>
                                          </p:val>
                                        </p:tav>
                                      </p:tavLst>
                                    </p:anim>
                                    <p:anim calcmode="lin" valueType="num">
                                      <p:cBhvr>
                                        <p:cTn id="33" dur="500" fill="hold"/>
                                        <p:tgtEl>
                                          <p:spTgt spid="2867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200"/>
                                  </p:stCondLst>
                                  <p:childTnLst>
                                    <p:set>
                                      <p:cBhvr>
                                        <p:cTn id="35" dur="1" fill="hold">
                                          <p:stCondLst>
                                            <p:cond delay="0"/>
                                          </p:stCondLst>
                                        </p:cTn>
                                        <p:tgtEl>
                                          <p:spTgt spid="28679"/>
                                        </p:tgtEl>
                                        <p:attrNameLst>
                                          <p:attrName>style.visibility</p:attrName>
                                        </p:attrNameLst>
                                      </p:cBhvr>
                                      <p:to>
                                        <p:strVal val="visible"/>
                                      </p:to>
                                    </p:set>
                                    <p:animEffect transition="in" filter="fade">
                                      <p:cBhvr>
                                        <p:cTn id="36" dur="500"/>
                                        <p:tgtEl>
                                          <p:spTgt spid="28679"/>
                                        </p:tgtEl>
                                      </p:cBhvr>
                                    </p:animEffect>
                                    <p:anim calcmode="lin" valueType="num">
                                      <p:cBhvr>
                                        <p:cTn id="37" dur="500" fill="hold"/>
                                        <p:tgtEl>
                                          <p:spTgt spid="28679"/>
                                        </p:tgtEl>
                                        <p:attrNameLst>
                                          <p:attrName>ppt_x</p:attrName>
                                        </p:attrNameLst>
                                      </p:cBhvr>
                                      <p:tavLst>
                                        <p:tav tm="0">
                                          <p:val>
                                            <p:strVal val="#ppt_x"/>
                                          </p:val>
                                        </p:tav>
                                        <p:tav tm="100000">
                                          <p:val>
                                            <p:strVal val="#ppt_x"/>
                                          </p:val>
                                        </p:tav>
                                      </p:tavLst>
                                    </p:anim>
                                    <p:anim calcmode="lin" valueType="num">
                                      <p:cBhvr>
                                        <p:cTn id="38" dur="500" fill="hold"/>
                                        <p:tgtEl>
                                          <p:spTgt spid="28679"/>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400"/>
                                  </p:stCondLst>
                                  <p:childTnLst>
                                    <p:set>
                                      <p:cBhvr>
                                        <p:cTn id="40" dur="1" fill="hold">
                                          <p:stCondLst>
                                            <p:cond delay="0"/>
                                          </p:stCondLst>
                                        </p:cTn>
                                        <p:tgtEl>
                                          <p:spTgt spid="28681"/>
                                        </p:tgtEl>
                                        <p:attrNameLst>
                                          <p:attrName>style.visibility</p:attrName>
                                        </p:attrNameLst>
                                      </p:cBhvr>
                                      <p:to>
                                        <p:strVal val="visible"/>
                                      </p:to>
                                    </p:set>
                                    <p:animEffect transition="in" filter="fade">
                                      <p:cBhvr>
                                        <p:cTn id="41" dur="500"/>
                                        <p:tgtEl>
                                          <p:spTgt spid="28681"/>
                                        </p:tgtEl>
                                      </p:cBhvr>
                                    </p:animEffect>
                                    <p:anim calcmode="lin" valueType="num">
                                      <p:cBhvr>
                                        <p:cTn id="42" dur="500" fill="hold"/>
                                        <p:tgtEl>
                                          <p:spTgt spid="28681"/>
                                        </p:tgtEl>
                                        <p:attrNameLst>
                                          <p:attrName>ppt_x</p:attrName>
                                        </p:attrNameLst>
                                      </p:cBhvr>
                                      <p:tavLst>
                                        <p:tav tm="0">
                                          <p:val>
                                            <p:strVal val="#ppt_x"/>
                                          </p:val>
                                        </p:tav>
                                        <p:tav tm="100000">
                                          <p:val>
                                            <p:strVal val="#ppt_x"/>
                                          </p:val>
                                        </p:tav>
                                      </p:tavLst>
                                    </p:anim>
                                    <p:anim calcmode="lin" valueType="num">
                                      <p:cBhvr>
                                        <p:cTn id="43" dur="500" fill="hold"/>
                                        <p:tgtEl>
                                          <p:spTgt spid="28681"/>
                                        </p:tgtEl>
                                        <p:attrNameLst>
                                          <p:attrName>ppt_y</p:attrName>
                                        </p:attrNameLst>
                                      </p:cBhvr>
                                      <p:tavLst>
                                        <p:tav tm="0">
                                          <p:val>
                                            <p:strVal val="#ppt_y+.1"/>
                                          </p:val>
                                        </p:tav>
                                        <p:tav tm="100000">
                                          <p:val>
                                            <p:strVal val="#ppt_y"/>
                                          </p:val>
                                        </p:tav>
                                      </p:tavLst>
                                    </p:anim>
                                  </p:childTnLst>
                                </p:cTn>
                              </p:par>
                            </p:childTnLst>
                          </p:cTn>
                        </p:par>
                        <p:par>
                          <p:cTn id="44" fill="hold" nodeType="afterGroup">
                            <p:stCondLst>
                              <p:cond delay="2340"/>
                            </p:stCondLst>
                            <p:childTnLst>
                              <p:par>
                                <p:cTn id="45" presetID="31" presetClass="entr" presetSubtype="0" fill="hold" grpId="0" nodeType="afterEffect">
                                  <p:stCondLst>
                                    <p:cond delay="0"/>
                                  </p:stCondLst>
                                  <p:childTnLst>
                                    <p:set>
                                      <p:cBhvr>
                                        <p:cTn id="46" dur="1" fill="hold">
                                          <p:stCondLst>
                                            <p:cond delay="0"/>
                                          </p:stCondLst>
                                        </p:cTn>
                                        <p:tgtEl>
                                          <p:spTgt spid="28683"/>
                                        </p:tgtEl>
                                        <p:attrNameLst>
                                          <p:attrName>style.visibility</p:attrName>
                                        </p:attrNameLst>
                                      </p:cBhvr>
                                      <p:to>
                                        <p:strVal val="visible"/>
                                      </p:to>
                                    </p:set>
                                    <p:anim calcmode="lin" valueType="num">
                                      <p:cBhvr>
                                        <p:cTn id="47" dur="400" fill="hold"/>
                                        <p:tgtEl>
                                          <p:spTgt spid="28683"/>
                                        </p:tgtEl>
                                        <p:attrNameLst>
                                          <p:attrName>ppt_w</p:attrName>
                                        </p:attrNameLst>
                                      </p:cBhvr>
                                      <p:tavLst>
                                        <p:tav tm="0">
                                          <p:val>
                                            <p:fltVal val="0"/>
                                          </p:val>
                                        </p:tav>
                                        <p:tav tm="100000">
                                          <p:val>
                                            <p:strVal val="#ppt_w"/>
                                          </p:val>
                                        </p:tav>
                                      </p:tavLst>
                                    </p:anim>
                                    <p:anim calcmode="lin" valueType="num">
                                      <p:cBhvr>
                                        <p:cTn id="48" dur="400" fill="hold"/>
                                        <p:tgtEl>
                                          <p:spTgt spid="28683"/>
                                        </p:tgtEl>
                                        <p:attrNameLst>
                                          <p:attrName>ppt_h</p:attrName>
                                        </p:attrNameLst>
                                      </p:cBhvr>
                                      <p:tavLst>
                                        <p:tav tm="0">
                                          <p:val>
                                            <p:fltVal val="0"/>
                                          </p:val>
                                        </p:tav>
                                        <p:tav tm="100000">
                                          <p:val>
                                            <p:strVal val="#ppt_h"/>
                                          </p:val>
                                        </p:tav>
                                      </p:tavLst>
                                    </p:anim>
                                    <p:anim calcmode="lin" valueType="num">
                                      <p:cBhvr>
                                        <p:cTn id="49" dur="400" fill="hold"/>
                                        <p:tgtEl>
                                          <p:spTgt spid="28683"/>
                                        </p:tgtEl>
                                        <p:attrNameLst>
                                          <p:attrName>style.rotation</p:attrName>
                                        </p:attrNameLst>
                                      </p:cBhvr>
                                      <p:tavLst>
                                        <p:tav tm="0">
                                          <p:val>
                                            <p:fltVal val="90"/>
                                          </p:val>
                                        </p:tav>
                                        <p:tav tm="100000">
                                          <p:val>
                                            <p:fltVal val="0"/>
                                          </p:val>
                                        </p:tav>
                                      </p:tavLst>
                                    </p:anim>
                                    <p:animEffect transition="in" filter="fade">
                                      <p:cBhvr>
                                        <p:cTn id="50" dur="400"/>
                                        <p:tgtEl>
                                          <p:spTgt spid="28683"/>
                                        </p:tgtEl>
                                      </p:cBhvr>
                                    </p:animEffect>
                                  </p:childTnLst>
                                </p:cTn>
                              </p:par>
                              <p:par>
                                <p:cTn id="51" presetID="31" presetClass="entr" presetSubtype="0" fill="hold" grpId="0" nodeType="withEffect">
                                  <p:stCondLst>
                                    <p:cond delay="100"/>
                                  </p:stCondLst>
                                  <p:childTnLst>
                                    <p:set>
                                      <p:cBhvr>
                                        <p:cTn id="52" dur="1" fill="hold">
                                          <p:stCondLst>
                                            <p:cond delay="0"/>
                                          </p:stCondLst>
                                        </p:cTn>
                                        <p:tgtEl>
                                          <p:spTgt spid="28684"/>
                                        </p:tgtEl>
                                        <p:attrNameLst>
                                          <p:attrName>style.visibility</p:attrName>
                                        </p:attrNameLst>
                                      </p:cBhvr>
                                      <p:to>
                                        <p:strVal val="visible"/>
                                      </p:to>
                                    </p:set>
                                    <p:anim calcmode="lin" valueType="num">
                                      <p:cBhvr>
                                        <p:cTn id="53" dur="400" fill="hold"/>
                                        <p:tgtEl>
                                          <p:spTgt spid="28684"/>
                                        </p:tgtEl>
                                        <p:attrNameLst>
                                          <p:attrName>ppt_w</p:attrName>
                                        </p:attrNameLst>
                                      </p:cBhvr>
                                      <p:tavLst>
                                        <p:tav tm="0">
                                          <p:val>
                                            <p:fltVal val="0"/>
                                          </p:val>
                                        </p:tav>
                                        <p:tav tm="100000">
                                          <p:val>
                                            <p:strVal val="#ppt_w"/>
                                          </p:val>
                                        </p:tav>
                                      </p:tavLst>
                                    </p:anim>
                                    <p:anim calcmode="lin" valueType="num">
                                      <p:cBhvr>
                                        <p:cTn id="54" dur="400" fill="hold"/>
                                        <p:tgtEl>
                                          <p:spTgt spid="28684"/>
                                        </p:tgtEl>
                                        <p:attrNameLst>
                                          <p:attrName>ppt_h</p:attrName>
                                        </p:attrNameLst>
                                      </p:cBhvr>
                                      <p:tavLst>
                                        <p:tav tm="0">
                                          <p:val>
                                            <p:fltVal val="0"/>
                                          </p:val>
                                        </p:tav>
                                        <p:tav tm="100000">
                                          <p:val>
                                            <p:strVal val="#ppt_h"/>
                                          </p:val>
                                        </p:tav>
                                      </p:tavLst>
                                    </p:anim>
                                    <p:anim calcmode="lin" valueType="num">
                                      <p:cBhvr>
                                        <p:cTn id="55" dur="400" fill="hold"/>
                                        <p:tgtEl>
                                          <p:spTgt spid="28684"/>
                                        </p:tgtEl>
                                        <p:attrNameLst>
                                          <p:attrName>style.rotation</p:attrName>
                                        </p:attrNameLst>
                                      </p:cBhvr>
                                      <p:tavLst>
                                        <p:tav tm="0">
                                          <p:val>
                                            <p:fltVal val="90"/>
                                          </p:val>
                                        </p:tav>
                                        <p:tav tm="100000">
                                          <p:val>
                                            <p:fltVal val="0"/>
                                          </p:val>
                                        </p:tav>
                                      </p:tavLst>
                                    </p:anim>
                                    <p:animEffect transition="in" filter="fade">
                                      <p:cBhvr>
                                        <p:cTn id="56" dur="400"/>
                                        <p:tgtEl>
                                          <p:spTgt spid="28684"/>
                                        </p:tgtEl>
                                      </p:cBhvr>
                                    </p:animEffect>
                                  </p:childTnLst>
                                </p:cTn>
                              </p:par>
                              <p:par>
                                <p:cTn id="57" presetID="31" presetClass="entr" presetSubtype="0" fill="hold" grpId="0" nodeType="withEffect">
                                  <p:stCondLst>
                                    <p:cond delay="200"/>
                                  </p:stCondLst>
                                  <p:childTnLst>
                                    <p:set>
                                      <p:cBhvr>
                                        <p:cTn id="58" dur="1" fill="hold">
                                          <p:stCondLst>
                                            <p:cond delay="0"/>
                                          </p:stCondLst>
                                        </p:cTn>
                                        <p:tgtEl>
                                          <p:spTgt spid="28685"/>
                                        </p:tgtEl>
                                        <p:attrNameLst>
                                          <p:attrName>style.visibility</p:attrName>
                                        </p:attrNameLst>
                                      </p:cBhvr>
                                      <p:to>
                                        <p:strVal val="visible"/>
                                      </p:to>
                                    </p:set>
                                    <p:anim calcmode="lin" valueType="num">
                                      <p:cBhvr>
                                        <p:cTn id="59" dur="400" fill="hold"/>
                                        <p:tgtEl>
                                          <p:spTgt spid="28685"/>
                                        </p:tgtEl>
                                        <p:attrNameLst>
                                          <p:attrName>ppt_w</p:attrName>
                                        </p:attrNameLst>
                                      </p:cBhvr>
                                      <p:tavLst>
                                        <p:tav tm="0">
                                          <p:val>
                                            <p:fltVal val="0"/>
                                          </p:val>
                                        </p:tav>
                                        <p:tav tm="100000">
                                          <p:val>
                                            <p:strVal val="#ppt_w"/>
                                          </p:val>
                                        </p:tav>
                                      </p:tavLst>
                                    </p:anim>
                                    <p:anim calcmode="lin" valueType="num">
                                      <p:cBhvr>
                                        <p:cTn id="60" dur="400" fill="hold"/>
                                        <p:tgtEl>
                                          <p:spTgt spid="28685"/>
                                        </p:tgtEl>
                                        <p:attrNameLst>
                                          <p:attrName>ppt_h</p:attrName>
                                        </p:attrNameLst>
                                      </p:cBhvr>
                                      <p:tavLst>
                                        <p:tav tm="0">
                                          <p:val>
                                            <p:fltVal val="0"/>
                                          </p:val>
                                        </p:tav>
                                        <p:tav tm="100000">
                                          <p:val>
                                            <p:strVal val="#ppt_h"/>
                                          </p:val>
                                        </p:tav>
                                      </p:tavLst>
                                    </p:anim>
                                    <p:anim calcmode="lin" valueType="num">
                                      <p:cBhvr>
                                        <p:cTn id="61" dur="400" fill="hold"/>
                                        <p:tgtEl>
                                          <p:spTgt spid="28685"/>
                                        </p:tgtEl>
                                        <p:attrNameLst>
                                          <p:attrName>style.rotation</p:attrName>
                                        </p:attrNameLst>
                                      </p:cBhvr>
                                      <p:tavLst>
                                        <p:tav tm="0">
                                          <p:val>
                                            <p:fltVal val="90"/>
                                          </p:val>
                                        </p:tav>
                                        <p:tav tm="100000">
                                          <p:val>
                                            <p:fltVal val="0"/>
                                          </p:val>
                                        </p:tav>
                                      </p:tavLst>
                                    </p:anim>
                                    <p:animEffect transition="in" filter="fade">
                                      <p:cBhvr>
                                        <p:cTn id="62" dur="400"/>
                                        <p:tgtEl>
                                          <p:spTgt spid="28685"/>
                                        </p:tgtEl>
                                      </p:cBhvr>
                                    </p:animEffect>
                                  </p:childTnLst>
                                </p:cTn>
                              </p:par>
                            </p:childTnLst>
                          </p:cTn>
                        </p:par>
                        <p:par>
                          <p:cTn id="63" fill="hold" nodeType="afterGroup">
                            <p:stCondLst>
                              <p:cond delay="2940"/>
                            </p:stCondLst>
                            <p:childTnLst>
                              <p:par>
                                <p:cTn id="64" presetID="1" presetClass="entr" presetSubtype="0" fill="hold" grpId="0" nodeType="afterEffect">
                                  <p:stCondLst>
                                    <p:cond delay="0"/>
                                  </p:stCondLst>
                                  <p:childTnLst>
                                    <p:set>
                                      <p:cBhvr>
                                        <p:cTn id="65" dur="1" fill="hold">
                                          <p:stCondLst>
                                            <p:cond delay="0"/>
                                          </p:stCondLst>
                                        </p:cTn>
                                        <p:tgtEl>
                                          <p:spTgt spid="28687"/>
                                        </p:tgtEl>
                                        <p:attrNameLst>
                                          <p:attrName>style.visibility</p:attrName>
                                        </p:attrNameLst>
                                      </p:cBhvr>
                                      <p:to>
                                        <p:strVal val="visible"/>
                                      </p:to>
                                    </p:set>
                                  </p:childTnLst>
                                </p:cTn>
                              </p:par>
                              <p:par>
                                <p:cTn id="66" presetID="35" presetClass="path" presetSubtype="0" accel="50000" decel="50000" fill="hold" grpId="1" nodeType="withEffect">
                                  <p:stCondLst>
                                    <p:cond delay="0"/>
                                  </p:stCondLst>
                                  <p:childTnLst>
                                    <p:animMotion origin="layout" path="M 1.94444E-6 4.07031E-7 L 0.39132 0.09806 " pathEditMode="relative" rAng="0" ptsTypes="AA">
                                      <p:cBhvr>
                                        <p:cTn id="67" dur="500" spd="-99800" fill="hold"/>
                                        <p:tgtEl>
                                          <p:spTgt spid="28687"/>
                                        </p:tgtEl>
                                        <p:attrNameLst>
                                          <p:attrName>ppt_x,ppt_y</p:attrName>
                                        </p:attrNameLst>
                                      </p:cBhvr>
                                      <p:rCtr x="19600" y="4900"/>
                                    </p:animMotion>
                                  </p:childTnLst>
                                </p:cTn>
                              </p:par>
                              <p:par>
                                <p:cTn id="68" presetID="1" presetClass="entr" presetSubtype="0" fill="hold" grpId="0" nodeType="withEffect">
                                  <p:stCondLst>
                                    <p:cond delay="0"/>
                                  </p:stCondLst>
                                  <p:childTnLst>
                                    <p:set>
                                      <p:cBhvr>
                                        <p:cTn id="69" dur="1" fill="hold">
                                          <p:stCondLst>
                                            <p:cond delay="0"/>
                                          </p:stCondLst>
                                        </p:cTn>
                                        <p:tgtEl>
                                          <p:spTgt spid="28688"/>
                                        </p:tgtEl>
                                        <p:attrNameLst>
                                          <p:attrName>style.visibility</p:attrName>
                                        </p:attrNameLst>
                                      </p:cBhvr>
                                      <p:to>
                                        <p:strVal val="visible"/>
                                      </p:to>
                                    </p:set>
                                  </p:childTnLst>
                                </p:cTn>
                              </p:par>
                              <p:par>
                                <p:cTn id="70" presetID="35" presetClass="path" presetSubtype="0" accel="50000" decel="50000" fill="hold" grpId="1" nodeType="withEffect">
                                  <p:stCondLst>
                                    <p:cond delay="0"/>
                                  </p:stCondLst>
                                  <p:childTnLst>
                                    <p:animMotion origin="layout" path="M -1.94444E-6 -2.22222E-6 L -0.38194 -0.11227 " pathEditMode="relative" rAng="0" ptsTypes="AA">
                                      <p:cBhvr>
                                        <p:cTn id="71" dur="500" spd="-99800" fill="hold"/>
                                        <p:tgtEl>
                                          <p:spTgt spid="28688"/>
                                        </p:tgtEl>
                                        <p:attrNameLst>
                                          <p:attrName>ppt_x,ppt_y</p:attrName>
                                        </p:attrNameLst>
                                      </p:cBhvr>
                                      <p:rCtr x="-18900" y="-5400"/>
                                    </p:animMotion>
                                  </p:childTnLst>
                                </p:cTn>
                              </p:par>
                              <p:par>
                                <p:cTn id="72" presetID="10" presetClass="entr" presetSubtype="0" fill="hold" grpId="0" nodeType="withEffect">
                                  <p:stCondLst>
                                    <p:cond delay="0"/>
                                  </p:stCondLst>
                                  <p:childTnLst>
                                    <p:set>
                                      <p:cBhvr>
                                        <p:cTn id="73" dur="1" fill="hold">
                                          <p:stCondLst>
                                            <p:cond delay="0"/>
                                          </p:stCondLst>
                                        </p:cTn>
                                        <p:tgtEl>
                                          <p:spTgt spid="28676"/>
                                        </p:tgtEl>
                                        <p:attrNameLst>
                                          <p:attrName>style.visibility</p:attrName>
                                        </p:attrNameLst>
                                      </p:cBhvr>
                                      <p:to>
                                        <p:strVal val="visible"/>
                                      </p:to>
                                    </p:set>
                                    <p:anim calcmode="lin" valueType="num">
                                      <p:cBhvr>
                                        <p:cTn id="74" dur="500" fill="hold"/>
                                        <p:tgtEl>
                                          <p:spTgt spid="28676"/>
                                        </p:tgtEl>
                                        <p:attrNameLst>
                                          <p:attrName>ppt_w</p:attrName>
                                        </p:attrNameLst>
                                      </p:cBhvr>
                                      <p:tavLst>
                                        <p:tav tm="0">
                                          <p:val>
                                            <p:fltVal val="0"/>
                                          </p:val>
                                        </p:tav>
                                        <p:tav tm="100000">
                                          <p:val>
                                            <p:strVal val="#ppt_w"/>
                                          </p:val>
                                        </p:tav>
                                      </p:tavLst>
                                    </p:anim>
                                    <p:anim calcmode="lin" valueType="num">
                                      <p:cBhvr>
                                        <p:cTn id="75" dur="500" fill="hold"/>
                                        <p:tgtEl>
                                          <p:spTgt spid="28676"/>
                                        </p:tgtEl>
                                        <p:attrNameLst>
                                          <p:attrName>ppt_h</p:attrName>
                                        </p:attrNameLst>
                                      </p:cBhvr>
                                      <p:tavLst>
                                        <p:tav tm="0">
                                          <p:val>
                                            <p:fltVal val="0"/>
                                          </p:val>
                                        </p:tav>
                                        <p:tav tm="100000">
                                          <p:val>
                                            <p:strVal val="#ppt_h"/>
                                          </p:val>
                                        </p:tav>
                                      </p:tavLst>
                                    </p:anim>
                                    <p:animEffect transition="in" filter="fade">
                                      <p:cBhvr>
                                        <p:cTn id="76" dur="500"/>
                                        <p:tgtEl>
                                          <p:spTgt spid="28676"/>
                                        </p:tgtEl>
                                      </p:cBhvr>
                                    </p:animEffect>
                                  </p:childTnLst>
                                </p:cTn>
                              </p:par>
                            </p:childTnLst>
                          </p:cTn>
                        </p:par>
                        <p:par>
                          <p:cTn id="77" fill="hold" nodeType="afterGroup">
                            <p:stCondLst>
                              <p:cond delay="3440"/>
                            </p:stCondLst>
                            <p:childTnLst>
                              <p:par>
                                <p:cTn id="78" presetID="22" presetClass="entr" presetSubtype="1" fill="hold" nodeType="afterEffect">
                                  <p:stCondLst>
                                    <p:cond delay="0"/>
                                  </p:stCondLst>
                                  <p:childTnLst>
                                    <p:set>
                                      <p:cBhvr>
                                        <p:cTn id="79" dur="1" fill="hold">
                                          <p:stCondLst>
                                            <p:cond delay="0"/>
                                          </p:stCondLst>
                                        </p:cTn>
                                        <p:tgtEl>
                                          <p:spTgt spid="28686">
                                            <p:txEl>
                                              <p:pRg st="0" end="0"/>
                                            </p:txEl>
                                          </p:spTgt>
                                        </p:tgtEl>
                                        <p:attrNameLst>
                                          <p:attrName>style.visibility</p:attrName>
                                        </p:attrNameLst>
                                      </p:cBhvr>
                                      <p:to>
                                        <p:strVal val="visible"/>
                                      </p:to>
                                    </p:set>
                                    <p:animEffect transition="in" filter="wipe(up)">
                                      <p:cBhvr>
                                        <p:cTn id="80" dur="500"/>
                                        <p:tgtEl>
                                          <p:spTgt spid="28686">
                                            <p:txEl>
                                              <p:pRg st="0" end="0"/>
                                            </p:txEl>
                                          </p:spTgt>
                                        </p:tgtEl>
                                      </p:cBhvr>
                                    </p:animEffect>
                                  </p:childTnLst>
                                </p:cTn>
                              </p:par>
                              <p:par>
                                <p:cTn id="81" presetID="22" presetClass="entr" presetSubtype="1" fill="hold" nodeType="withEffect">
                                  <p:stCondLst>
                                    <p:cond delay="0"/>
                                  </p:stCondLst>
                                  <p:childTnLst>
                                    <p:set>
                                      <p:cBhvr>
                                        <p:cTn id="82" dur="1" fill="hold">
                                          <p:stCondLst>
                                            <p:cond delay="0"/>
                                          </p:stCondLst>
                                        </p:cTn>
                                        <p:tgtEl>
                                          <p:spTgt spid="28686">
                                            <p:txEl>
                                              <p:pRg st="1" end="1"/>
                                            </p:txEl>
                                          </p:spTgt>
                                        </p:tgtEl>
                                        <p:attrNameLst>
                                          <p:attrName>style.visibility</p:attrName>
                                        </p:attrNameLst>
                                      </p:cBhvr>
                                      <p:to>
                                        <p:strVal val="visible"/>
                                      </p:to>
                                    </p:set>
                                    <p:animEffect transition="in" filter="wipe(up)">
                                      <p:cBhvr>
                                        <p:cTn id="83" dur="500"/>
                                        <p:tgtEl>
                                          <p:spTgt spid="2868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autoUpdateAnimBg="0"/>
      <p:bldP spid="28675" grpId="0" animBg="1"/>
      <p:bldP spid="28676" grpId="0" animBg="1" autoUpdateAnimBg="0"/>
      <p:bldP spid="28677" grpId="0" animBg="1"/>
      <p:bldP spid="28679" grpId="0" animBg="1"/>
      <p:bldP spid="28681" grpId="0" animBg="1"/>
      <p:bldP spid="28683" grpId="0" autoUpdateAnimBg="0"/>
      <p:bldP spid="28684" grpId="0" autoUpdateAnimBg="0"/>
      <p:bldP spid="28685" grpId="0" autoUpdateAnimBg="0"/>
      <p:bldP spid="28687" grpId="0" animBg="1"/>
      <p:bldP spid="28687" grpId="1" animBg="1"/>
      <p:bldP spid="28688" grpId="0" animBg="1"/>
      <p:bldP spid="28688"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Box 76"/>
          <p:cNvSpPr txBox="1">
            <a:spLocks noChangeArrowheads="1"/>
          </p:cNvSpPr>
          <p:nvPr/>
        </p:nvSpPr>
        <p:spPr bwMode="auto">
          <a:xfrm>
            <a:off x="665163" y="203200"/>
            <a:ext cx="19907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2600">
                <a:solidFill>
                  <a:srgbClr val="333333"/>
                </a:solidFill>
                <a:latin typeface="微软雅黑" pitchFamily="34" charset="-122"/>
                <a:ea typeface="微软雅黑" pitchFamily="34" charset="-122"/>
              </a:rPr>
              <a:t>4.2</a:t>
            </a:r>
            <a:r>
              <a:rPr lang="zh-CN" altLang="en-US" sz="2600">
                <a:solidFill>
                  <a:srgbClr val="333333"/>
                </a:solidFill>
                <a:latin typeface="微软雅黑" pitchFamily="34" charset="-122"/>
                <a:ea typeface="微软雅黑" pitchFamily="34" charset="-122"/>
              </a:rPr>
              <a:t>应用前景</a:t>
            </a:r>
          </a:p>
        </p:txBody>
      </p:sp>
      <p:sp>
        <p:nvSpPr>
          <p:cNvPr id="29699" name="Freeform 5"/>
          <p:cNvSpPr>
            <a:spLocks noEditPoints="1"/>
          </p:cNvSpPr>
          <p:nvPr/>
        </p:nvSpPr>
        <p:spPr bwMode="auto">
          <a:xfrm>
            <a:off x="252413" y="201613"/>
            <a:ext cx="430212" cy="431800"/>
          </a:xfrm>
          <a:custGeom>
            <a:avLst/>
            <a:gdLst>
              <a:gd name="T0" fmla="*/ 2147483647 w 1374"/>
              <a:gd name="T1" fmla="*/ 2147483647 h 1374"/>
              <a:gd name="T2" fmla="*/ 2147483647 w 1374"/>
              <a:gd name="T3" fmla="*/ 2147483647 h 1374"/>
              <a:gd name="T4" fmla="*/ 2147483647 w 1374"/>
              <a:gd name="T5" fmla="*/ 2147483647 h 1374"/>
              <a:gd name="T6" fmla="*/ 2147483647 w 1374"/>
              <a:gd name="T7" fmla="*/ 2147483647 h 1374"/>
              <a:gd name="T8" fmla="*/ 2147483647 w 1374"/>
              <a:gd name="T9" fmla="*/ 2147483647 h 1374"/>
              <a:gd name="T10" fmla="*/ 2147483647 w 1374"/>
              <a:gd name="T11" fmla="*/ 2147483647 h 1374"/>
              <a:gd name="T12" fmla="*/ 2147483647 w 1374"/>
              <a:gd name="T13" fmla="*/ 2147483647 h 1374"/>
              <a:gd name="T14" fmla="*/ 2147483647 w 1374"/>
              <a:gd name="T15" fmla="*/ 2147483647 h 1374"/>
              <a:gd name="T16" fmla="*/ 2147483647 w 1374"/>
              <a:gd name="T17" fmla="*/ 2147483647 h 1374"/>
              <a:gd name="T18" fmla="*/ 2147483647 w 1374"/>
              <a:gd name="T19" fmla="*/ 2147483647 h 1374"/>
              <a:gd name="T20" fmla="*/ 2147483647 w 1374"/>
              <a:gd name="T21" fmla="*/ 2147483647 h 1374"/>
              <a:gd name="T22" fmla="*/ 2147483647 w 1374"/>
              <a:gd name="T23" fmla="*/ 2147483647 h 1374"/>
              <a:gd name="T24" fmla="*/ 2147483647 w 1374"/>
              <a:gd name="T25" fmla="*/ 2147483647 h 1374"/>
              <a:gd name="T26" fmla="*/ 2147483647 w 1374"/>
              <a:gd name="T27" fmla="*/ 2147483647 h 1374"/>
              <a:gd name="T28" fmla="*/ 2147483647 w 1374"/>
              <a:gd name="T29" fmla="*/ 2147483647 h 1374"/>
              <a:gd name="T30" fmla="*/ 2147483647 w 1374"/>
              <a:gd name="T31" fmla="*/ 2147483647 h 1374"/>
              <a:gd name="T32" fmla="*/ 2147483647 w 1374"/>
              <a:gd name="T33" fmla="*/ 2147483647 h 1374"/>
              <a:gd name="T34" fmla="*/ 2147483647 w 1374"/>
              <a:gd name="T35" fmla="*/ 2147483647 h 1374"/>
              <a:gd name="T36" fmla="*/ 2147483647 w 1374"/>
              <a:gd name="T37" fmla="*/ 2147483647 h 1374"/>
              <a:gd name="T38" fmla="*/ 2147483647 w 1374"/>
              <a:gd name="T39" fmla="*/ 2147483647 h 1374"/>
              <a:gd name="T40" fmla="*/ 2147483647 w 1374"/>
              <a:gd name="T41" fmla="*/ 2147483647 h 1374"/>
              <a:gd name="T42" fmla="*/ 2147483647 w 1374"/>
              <a:gd name="T43" fmla="*/ 2147483647 h 1374"/>
              <a:gd name="T44" fmla="*/ 2147483647 w 1374"/>
              <a:gd name="T45" fmla="*/ 2147483647 h 1374"/>
              <a:gd name="T46" fmla="*/ 2147483647 w 1374"/>
              <a:gd name="T47" fmla="*/ 2147483647 h 1374"/>
              <a:gd name="T48" fmla="*/ 2147483647 w 1374"/>
              <a:gd name="T49" fmla="*/ 2147483647 h 1374"/>
              <a:gd name="T50" fmla="*/ 2147483647 w 1374"/>
              <a:gd name="T51" fmla="*/ 2147483647 h 1374"/>
              <a:gd name="T52" fmla="*/ 2147483647 w 1374"/>
              <a:gd name="T53" fmla="*/ 2147483647 h 1374"/>
              <a:gd name="T54" fmla="*/ 2147483647 w 1374"/>
              <a:gd name="T55" fmla="*/ 2147483647 h 1374"/>
              <a:gd name="T56" fmla="*/ 2147483647 w 1374"/>
              <a:gd name="T57" fmla="*/ 2147483647 h 1374"/>
              <a:gd name="T58" fmla="*/ 2147483647 w 1374"/>
              <a:gd name="T59" fmla="*/ 2147483647 h 1374"/>
              <a:gd name="T60" fmla="*/ 2147483647 w 1374"/>
              <a:gd name="T61" fmla="*/ 2147483647 h 1374"/>
              <a:gd name="T62" fmla="*/ 2147483647 w 1374"/>
              <a:gd name="T63" fmla="*/ 2147483647 h 1374"/>
              <a:gd name="T64" fmla="*/ 2147483647 w 1374"/>
              <a:gd name="T65" fmla="*/ 2147483647 h 1374"/>
              <a:gd name="T66" fmla="*/ 2147483647 w 1374"/>
              <a:gd name="T67" fmla="*/ 2147483647 h 1374"/>
              <a:gd name="T68" fmla="*/ 2147483647 w 1374"/>
              <a:gd name="T69" fmla="*/ 0 h 1374"/>
              <a:gd name="T70" fmla="*/ 2147483647 w 1374"/>
              <a:gd name="T71" fmla="*/ 2147483647 h 1374"/>
              <a:gd name="T72" fmla="*/ 2147483647 w 1374"/>
              <a:gd name="T73" fmla="*/ 2147483647 h 1374"/>
              <a:gd name="T74" fmla="*/ 0 w 1374"/>
              <a:gd name="T75" fmla="*/ 2147483647 h 1374"/>
              <a:gd name="T76" fmla="*/ 2147483647 w 1374"/>
              <a:gd name="T77" fmla="*/ 0 h 1374"/>
              <a:gd name="T78" fmla="*/ 2147483647 w 1374"/>
              <a:gd name="T79" fmla="*/ 2147483647 h 1374"/>
              <a:gd name="T80" fmla="*/ 2147483647 w 1374"/>
              <a:gd name="T81" fmla="*/ 2147483647 h 1374"/>
              <a:gd name="T82" fmla="*/ 2147483647 w 1374"/>
              <a:gd name="T83" fmla="*/ 2147483647 h 1374"/>
              <a:gd name="T84" fmla="*/ 2147483647 w 1374"/>
              <a:gd name="T85" fmla="*/ 2147483647 h 1374"/>
              <a:gd name="T86" fmla="*/ 2147483647 w 1374"/>
              <a:gd name="T87" fmla="*/ 2147483647 h 137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374" h="1374">
                <a:moveTo>
                  <a:pt x="517" y="1009"/>
                </a:moveTo>
                <a:lnTo>
                  <a:pt x="901" y="1009"/>
                </a:lnTo>
                <a:cubicBezTo>
                  <a:pt x="923" y="1009"/>
                  <a:pt x="940" y="1026"/>
                  <a:pt x="940" y="1047"/>
                </a:cubicBezTo>
                <a:cubicBezTo>
                  <a:pt x="940" y="1068"/>
                  <a:pt x="923" y="1085"/>
                  <a:pt x="901" y="1085"/>
                </a:cubicBezTo>
                <a:lnTo>
                  <a:pt x="517" y="1085"/>
                </a:lnTo>
                <a:cubicBezTo>
                  <a:pt x="496" y="1085"/>
                  <a:pt x="479" y="1068"/>
                  <a:pt x="479" y="1047"/>
                </a:cubicBezTo>
                <a:cubicBezTo>
                  <a:pt x="479" y="1026"/>
                  <a:pt x="496" y="1009"/>
                  <a:pt x="517" y="1009"/>
                </a:cubicBezTo>
                <a:close/>
                <a:moveTo>
                  <a:pt x="500" y="844"/>
                </a:moveTo>
                <a:lnTo>
                  <a:pt x="730" y="465"/>
                </a:lnTo>
                <a:lnTo>
                  <a:pt x="836" y="529"/>
                </a:lnTo>
                <a:lnTo>
                  <a:pt x="606" y="908"/>
                </a:lnTo>
                <a:lnTo>
                  <a:pt x="500" y="844"/>
                </a:lnTo>
                <a:close/>
                <a:moveTo>
                  <a:pt x="352" y="754"/>
                </a:moveTo>
                <a:lnTo>
                  <a:pt x="582" y="375"/>
                </a:lnTo>
                <a:lnTo>
                  <a:pt x="688" y="439"/>
                </a:lnTo>
                <a:lnTo>
                  <a:pt x="458" y="818"/>
                </a:lnTo>
                <a:lnTo>
                  <a:pt x="352" y="754"/>
                </a:lnTo>
                <a:close/>
                <a:moveTo>
                  <a:pt x="326" y="1027"/>
                </a:moveTo>
                <a:lnTo>
                  <a:pt x="349" y="826"/>
                </a:lnTo>
                <a:lnTo>
                  <a:pt x="542" y="943"/>
                </a:lnTo>
                <a:lnTo>
                  <a:pt x="376" y="1057"/>
                </a:lnTo>
                <a:cubicBezTo>
                  <a:pt x="348" y="1078"/>
                  <a:pt x="320" y="1061"/>
                  <a:pt x="326" y="1027"/>
                </a:cubicBezTo>
                <a:close/>
                <a:moveTo>
                  <a:pt x="640" y="279"/>
                </a:moveTo>
                <a:lnTo>
                  <a:pt x="894" y="433"/>
                </a:lnTo>
                <a:lnTo>
                  <a:pt x="844" y="515"/>
                </a:lnTo>
                <a:lnTo>
                  <a:pt x="589" y="360"/>
                </a:lnTo>
                <a:lnTo>
                  <a:pt x="640" y="279"/>
                </a:lnTo>
                <a:close/>
                <a:moveTo>
                  <a:pt x="677" y="217"/>
                </a:moveTo>
                <a:cubicBezTo>
                  <a:pt x="697" y="185"/>
                  <a:pt x="738" y="175"/>
                  <a:pt x="770" y="194"/>
                </a:cubicBezTo>
                <a:lnTo>
                  <a:pt x="909" y="279"/>
                </a:lnTo>
                <a:cubicBezTo>
                  <a:pt x="941" y="298"/>
                  <a:pt x="951" y="340"/>
                  <a:pt x="932" y="371"/>
                </a:cubicBezTo>
                <a:lnTo>
                  <a:pt x="903" y="418"/>
                </a:lnTo>
                <a:lnTo>
                  <a:pt x="649" y="264"/>
                </a:lnTo>
                <a:lnTo>
                  <a:pt x="677" y="217"/>
                </a:lnTo>
                <a:close/>
                <a:moveTo>
                  <a:pt x="687" y="0"/>
                </a:moveTo>
                <a:cubicBezTo>
                  <a:pt x="1067" y="0"/>
                  <a:pt x="1374" y="308"/>
                  <a:pt x="1374" y="687"/>
                </a:cubicBezTo>
                <a:cubicBezTo>
                  <a:pt x="1374" y="1067"/>
                  <a:pt x="1067" y="1374"/>
                  <a:pt x="687" y="1374"/>
                </a:cubicBezTo>
                <a:cubicBezTo>
                  <a:pt x="308" y="1374"/>
                  <a:pt x="0" y="1067"/>
                  <a:pt x="0" y="687"/>
                </a:cubicBezTo>
                <a:cubicBezTo>
                  <a:pt x="0" y="308"/>
                  <a:pt x="308" y="0"/>
                  <a:pt x="687" y="0"/>
                </a:cubicBezTo>
                <a:close/>
                <a:moveTo>
                  <a:pt x="687" y="131"/>
                </a:moveTo>
                <a:cubicBezTo>
                  <a:pt x="994" y="131"/>
                  <a:pt x="1244" y="380"/>
                  <a:pt x="1244" y="687"/>
                </a:cubicBezTo>
                <a:cubicBezTo>
                  <a:pt x="1244" y="994"/>
                  <a:pt x="994" y="1244"/>
                  <a:pt x="687" y="1244"/>
                </a:cubicBezTo>
                <a:cubicBezTo>
                  <a:pt x="380" y="1244"/>
                  <a:pt x="131" y="994"/>
                  <a:pt x="131" y="687"/>
                </a:cubicBezTo>
                <a:cubicBezTo>
                  <a:pt x="131" y="380"/>
                  <a:pt x="380" y="131"/>
                  <a:pt x="687" y="13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00" name="Rectangle 18"/>
          <p:cNvSpPr>
            <a:spLocks noChangeArrowheads="1"/>
          </p:cNvSpPr>
          <p:nvPr/>
        </p:nvSpPr>
        <p:spPr bwMode="auto">
          <a:xfrm>
            <a:off x="5005388" y="995363"/>
            <a:ext cx="3816350" cy="5370512"/>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9701" name="Rectangle 15"/>
          <p:cNvSpPr>
            <a:spLocks noChangeArrowheads="1"/>
          </p:cNvSpPr>
          <p:nvPr/>
        </p:nvSpPr>
        <p:spPr bwMode="auto">
          <a:xfrm>
            <a:off x="841375" y="5030788"/>
            <a:ext cx="4008438" cy="1366837"/>
          </a:xfrm>
          <a:prstGeom prst="rect">
            <a:avLst/>
          </a:prstGeom>
          <a:solidFill>
            <a:srgbClr val="EBEBEB"/>
          </a:solidFill>
          <a:ln w="9525">
            <a:solidFill>
              <a:schemeClr val="tx2"/>
            </a:solidFill>
            <a:miter lim="800000"/>
            <a:headEnd/>
            <a:tailEnd/>
          </a:ln>
        </p:spPr>
        <p:txBody>
          <a:bodyPr/>
          <a:lstStyle/>
          <a:p>
            <a:endParaRPr lang="zh-CN" altLang="en-US"/>
          </a:p>
        </p:txBody>
      </p:sp>
      <p:sp>
        <p:nvSpPr>
          <p:cNvPr id="29702" name="Rectangle 11"/>
          <p:cNvSpPr>
            <a:spLocks noChangeArrowheads="1"/>
          </p:cNvSpPr>
          <p:nvPr/>
        </p:nvSpPr>
        <p:spPr bwMode="auto">
          <a:xfrm>
            <a:off x="841375" y="3152775"/>
            <a:ext cx="4008438" cy="1366838"/>
          </a:xfrm>
          <a:prstGeom prst="rect">
            <a:avLst/>
          </a:prstGeom>
          <a:solidFill>
            <a:srgbClr val="EBEBEB"/>
          </a:solidFill>
          <a:ln w="9525">
            <a:solidFill>
              <a:schemeClr val="tx2"/>
            </a:solidFill>
            <a:miter lim="800000"/>
            <a:headEnd/>
            <a:tailEnd/>
          </a:ln>
        </p:spPr>
        <p:txBody>
          <a:bodyPr/>
          <a:lstStyle/>
          <a:p>
            <a:endParaRPr lang="zh-CN" altLang="en-US"/>
          </a:p>
        </p:txBody>
      </p:sp>
      <p:sp>
        <p:nvSpPr>
          <p:cNvPr id="29703" name="Rectangle 8"/>
          <p:cNvSpPr>
            <a:spLocks noChangeArrowheads="1"/>
          </p:cNvSpPr>
          <p:nvPr/>
        </p:nvSpPr>
        <p:spPr bwMode="auto">
          <a:xfrm>
            <a:off x="841375" y="977900"/>
            <a:ext cx="4008438" cy="1779588"/>
          </a:xfrm>
          <a:prstGeom prst="rect">
            <a:avLst/>
          </a:prstGeom>
          <a:solidFill>
            <a:srgbClr val="EBEBEB"/>
          </a:solidFill>
          <a:ln w="9525">
            <a:solidFill>
              <a:schemeClr val="tx2"/>
            </a:solidFill>
            <a:miter lim="800000"/>
            <a:headEnd/>
            <a:tailEnd/>
          </a:ln>
        </p:spPr>
        <p:txBody>
          <a:bodyPr/>
          <a:lstStyle/>
          <a:p>
            <a:endParaRPr lang="zh-CN" altLang="en-US"/>
          </a:p>
        </p:txBody>
      </p:sp>
      <p:sp>
        <p:nvSpPr>
          <p:cNvPr id="29704" name="Freeform 6"/>
          <p:cNvSpPr>
            <a:spLocks/>
          </p:cNvSpPr>
          <p:nvPr/>
        </p:nvSpPr>
        <p:spPr bwMode="auto">
          <a:xfrm>
            <a:off x="758825" y="2978150"/>
            <a:ext cx="82550" cy="468313"/>
          </a:xfrm>
          <a:custGeom>
            <a:avLst/>
            <a:gdLst>
              <a:gd name="T0" fmla="*/ 0 w 102"/>
              <a:gd name="T1" fmla="*/ 0 h 474"/>
              <a:gd name="T2" fmla="*/ 2147483647 w 102"/>
              <a:gd name="T3" fmla="*/ 2147483647 h 474"/>
              <a:gd name="T4" fmla="*/ 2147483647 w 102"/>
              <a:gd name="T5" fmla="*/ 2147483647 h 474"/>
              <a:gd name="T6" fmla="*/ 0 w 102"/>
              <a:gd name="T7" fmla="*/ 2147483647 h 474"/>
              <a:gd name="T8" fmla="*/ 0 w 102"/>
              <a:gd name="T9" fmla="*/ 0 h 4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 h="474">
                <a:moveTo>
                  <a:pt x="0" y="0"/>
                </a:moveTo>
                <a:lnTo>
                  <a:pt x="102" y="108"/>
                </a:lnTo>
                <a:lnTo>
                  <a:pt x="102" y="474"/>
                </a:lnTo>
                <a:lnTo>
                  <a:pt x="0" y="366"/>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05" name="Freeform 7"/>
          <p:cNvSpPr>
            <a:spLocks/>
          </p:cNvSpPr>
          <p:nvPr/>
        </p:nvSpPr>
        <p:spPr bwMode="auto">
          <a:xfrm>
            <a:off x="758825" y="823913"/>
            <a:ext cx="82550" cy="469900"/>
          </a:xfrm>
          <a:custGeom>
            <a:avLst/>
            <a:gdLst>
              <a:gd name="T0" fmla="*/ 0 w 102"/>
              <a:gd name="T1" fmla="*/ 0 h 474"/>
              <a:gd name="T2" fmla="*/ 2147483647 w 102"/>
              <a:gd name="T3" fmla="*/ 2147483647 h 474"/>
              <a:gd name="T4" fmla="*/ 2147483647 w 102"/>
              <a:gd name="T5" fmla="*/ 2147483647 h 474"/>
              <a:gd name="T6" fmla="*/ 0 w 102"/>
              <a:gd name="T7" fmla="*/ 2147483647 h 474"/>
              <a:gd name="T8" fmla="*/ 0 w 102"/>
              <a:gd name="T9" fmla="*/ 0 h 4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 h="474">
                <a:moveTo>
                  <a:pt x="0" y="0"/>
                </a:moveTo>
                <a:lnTo>
                  <a:pt x="102" y="108"/>
                </a:lnTo>
                <a:lnTo>
                  <a:pt x="102" y="474"/>
                </a:lnTo>
                <a:lnTo>
                  <a:pt x="0" y="366"/>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06" name="Freeform 9"/>
          <p:cNvSpPr>
            <a:spLocks/>
          </p:cNvSpPr>
          <p:nvPr/>
        </p:nvSpPr>
        <p:spPr bwMode="auto">
          <a:xfrm>
            <a:off x="758825" y="823913"/>
            <a:ext cx="2062163" cy="363537"/>
          </a:xfrm>
          <a:custGeom>
            <a:avLst/>
            <a:gdLst>
              <a:gd name="T0" fmla="*/ 0 w 2547"/>
              <a:gd name="T1" fmla="*/ 0 h 366"/>
              <a:gd name="T2" fmla="*/ 2147483647 w 2547"/>
              <a:gd name="T3" fmla="*/ 0 h 366"/>
              <a:gd name="T4" fmla="*/ 2147483647 w 2547"/>
              <a:gd name="T5" fmla="*/ 2147483647 h 366"/>
              <a:gd name="T6" fmla="*/ 2147483647 w 2547"/>
              <a:gd name="T7" fmla="*/ 2147483647 h 366"/>
              <a:gd name="T8" fmla="*/ 0 w 2547"/>
              <a:gd name="T9" fmla="*/ 2147483647 h 366"/>
              <a:gd name="T10" fmla="*/ 0 w 2547"/>
              <a:gd name="T11" fmla="*/ 0 h 3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47" h="366">
                <a:moveTo>
                  <a:pt x="0" y="0"/>
                </a:moveTo>
                <a:lnTo>
                  <a:pt x="2547" y="0"/>
                </a:lnTo>
                <a:lnTo>
                  <a:pt x="2400" y="185"/>
                </a:lnTo>
                <a:lnTo>
                  <a:pt x="2547" y="366"/>
                </a:lnTo>
                <a:lnTo>
                  <a:pt x="0" y="366"/>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07" name="Freeform 12"/>
          <p:cNvSpPr>
            <a:spLocks/>
          </p:cNvSpPr>
          <p:nvPr/>
        </p:nvSpPr>
        <p:spPr bwMode="auto">
          <a:xfrm>
            <a:off x="758825" y="2978150"/>
            <a:ext cx="2144713" cy="361950"/>
          </a:xfrm>
          <a:custGeom>
            <a:avLst/>
            <a:gdLst>
              <a:gd name="T0" fmla="*/ 0 w 2649"/>
              <a:gd name="T1" fmla="*/ 0 h 366"/>
              <a:gd name="T2" fmla="*/ 2147483647 w 2649"/>
              <a:gd name="T3" fmla="*/ 0 h 366"/>
              <a:gd name="T4" fmla="*/ 2147483647 w 2649"/>
              <a:gd name="T5" fmla="*/ 2147483647 h 366"/>
              <a:gd name="T6" fmla="*/ 2147483647 w 2649"/>
              <a:gd name="T7" fmla="*/ 2147483647 h 366"/>
              <a:gd name="T8" fmla="*/ 0 w 2649"/>
              <a:gd name="T9" fmla="*/ 2147483647 h 366"/>
              <a:gd name="T10" fmla="*/ 0 w 2649"/>
              <a:gd name="T11" fmla="*/ 0 h 3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49" h="366">
                <a:moveTo>
                  <a:pt x="0" y="0"/>
                </a:moveTo>
                <a:lnTo>
                  <a:pt x="2649" y="0"/>
                </a:lnTo>
                <a:lnTo>
                  <a:pt x="2502" y="186"/>
                </a:lnTo>
                <a:lnTo>
                  <a:pt x="2649" y="366"/>
                </a:lnTo>
                <a:lnTo>
                  <a:pt x="0" y="366"/>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08" name="Freeform 14"/>
          <p:cNvSpPr>
            <a:spLocks/>
          </p:cNvSpPr>
          <p:nvPr/>
        </p:nvSpPr>
        <p:spPr bwMode="auto">
          <a:xfrm>
            <a:off x="758825" y="4876800"/>
            <a:ext cx="82550" cy="468313"/>
          </a:xfrm>
          <a:custGeom>
            <a:avLst/>
            <a:gdLst>
              <a:gd name="T0" fmla="*/ 0 w 102"/>
              <a:gd name="T1" fmla="*/ 0 h 474"/>
              <a:gd name="T2" fmla="*/ 2147483647 w 102"/>
              <a:gd name="T3" fmla="*/ 2147483647 h 474"/>
              <a:gd name="T4" fmla="*/ 2147483647 w 102"/>
              <a:gd name="T5" fmla="*/ 2147483647 h 474"/>
              <a:gd name="T6" fmla="*/ 0 w 102"/>
              <a:gd name="T7" fmla="*/ 2147483647 h 474"/>
              <a:gd name="T8" fmla="*/ 0 w 102"/>
              <a:gd name="T9" fmla="*/ 0 h 4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 h="474">
                <a:moveTo>
                  <a:pt x="0" y="0"/>
                </a:moveTo>
                <a:lnTo>
                  <a:pt x="102" y="108"/>
                </a:lnTo>
                <a:lnTo>
                  <a:pt x="102" y="474"/>
                </a:lnTo>
                <a:lnTo>
                  <a:pt x="0" y="366"/>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09" name="Freeform 16"/>
          <p:cNvSpPr>
            <a:spLocks/>
          </p:cNvSpPr>
          <p:nvPr/>
        </p:nvSpPr>
        <p:spPr bwMode="auto">
          <a:xfrm>
            <a:off x="758825" y="4876800"/>
            <a:ext cx="2144713" cy="361950"/>
          </a:xfrm>
          <a:custGeom>
            <a:avLst/>
            <a:gdLst>
              <a:gd name="T0" fmla="*/ 0 w 2649"/>
              <a:gd name="T1" fmla="*/ 0 h 366"/>
              <a:gd name="T2" fmla="*/ 2147483647 w 2649"/>
              <a:gd name="T3" fmla="*/ 0 h 366"/>
              <a:gd name="T4" fmla="*/ 2147483647 w 2649"/>
              <a:gd name="T5" fmla="*/ 2147483647 h 366"/>
              <a:gd name="T6" fmla="*/ 2147483647 w 2649"/>
              <a:gd name="T7" fmla="*/ 2147483647 h 366"/>
              <a:gd name="T8" fmla="*/ 0 w 2649"/>
              <a:gd name="T9" fmla="*/ 2147483647 h 366"/>
              <a:gd name="T10" fmla="*/ 0 w 2649"/>
              <a:gd name="T11" fmla="*/ 0 h 3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49" h="366">
                <a:moveTo>
                  <a:pt x="0" y="0"/>
                </a:moveTo>
                <a:lnTo>
                  <a:pt x="2649" y="0"/>
                </a:lnTo>
                <a:lnTo>
                  <a:pt x="2502" y="186"/>
                </a:lnTo>
                <a:lnTo>
                  <a:pt x="2649" y="366"/>
                </a:lnTo>
                <a:lnTo>
                  <a:pt x="0" y="366"/>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10" name="TextBox 20"/>
          <p:cNvSpPr txBox="1">
            <a:spLocks noChangeArrowheads="1"/>
          </p:cNvSpPr>
          <p:nvPr/>
        </p:nvSpPr>
        <p:spPr bwMode="auto">
          <a:xfrm>
            <a:off x="974725" y="796925"/>
            <a:ext cx="1466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000">
                <a:solidFill>
                  <a:schemeClr val="accent1"/>
                </a:solidFill>
                <a:latin typeface="微软雅黑" pitchFamily="34" charset="-122"/>
                <a:ea typeface="微软雅黑" pitchFamily="34" charset="-122"/>
              </a:rPr>
              <a:t>应用前景一</a:t>
            </a:r>
          </a:p>
        </p:txBody>
      </p:sp>
      <p:sp>
        <p:nvSpPr>
          <p:cNvPr id="29711" name="TextBox 21"/>
          <p:cNvSpPr txBox="1">
            <a:spLocks noChangeArrowheads="1"/>
          </p:cNvSpPr>
          <p:nvPr/>
        </p:nvSpPr>
        <p:spPr bwMode="auto">
          <a:xfrm>
            <a:off x="974725" y="2952750"/>
            <a:ext cx="1466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000">
                <a:solidFill>
                  <a:schemeClr val="accent1"/>
                </a:solidFill>
                <a:latin typeface="微软雅黑" pitchFamily="34" charset="-122"/>
                <a:ea typeface="微软雅黑" pitchFamily="34" charset="-122"/>
              </a:rPr>
              <a:t>应用前景二</a:t>
            </a:r>
          </a:p>
        </p:txBody>
      </p:sp>
      <p:sp>
        <p:nvSpPr>
          <p:cNvPr id="29712" name="TextBox 22"/>
          <p:cNvSpPr txBox="1">
            <a:spLocks noChangeArrowheads="1"/>
          </p:cNvSpPr>
          <p:nvPr/>
        </p:nvSpPr>
        <p:spPr bwMode="auto">
          <a:xfrm>
            <a:off x="974725" y="4868863"/>
            <a:ext cx="1466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000">
                <a:solidFill>
                  <a:schemeClr val="accent1"/>
                </a:solidFill>
                <a:latin typeface="微软雅黑" pitchFamily="34" charset="-122"/>
                <a:ea typeface="微软雅黑" pitchFamily="34" charset="-122"/>
              </a:rPr>
              <a:t>应用前景三</a:t>
            </a:r>
          </a:p>
        </p:txBody>
      </p:sp>
      <p:sp>
        <p:nvSpPr>
          <p:cNvPr id="29713" name="TextBox 23"/>
          <p:cNvSpPr txBox="1">
            <a:spLocks noChangeArrowheads="1"/>
          </p:cNvSpPr>
          <p:nvPr/>
        </p:nvSpPr>
        <p:spPr bwMode="auto">
          <a:xfrm>
            <a:off x="1033463" y="1293813"/>
            <a:ext cx="36734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1600">
                <a:solidFill>
                  <a:schemeClr val="bg2"/>
                </a:solidFill>
                <a:latin typeface="微软雅黑" pitchFamily="34" charset="-122"/>
                <a:ea typeface="微软雅黑" pitchFamily="34" charset="-122"/>
              </a:rPr>
              <a:t>这里可以添加主要内容这里可以添加主要内容这里可以添加主要内容这里可以添加主要内容可以添加主要内容这里可以</a:t>
            </a:r>
          </a:p>
        </p:txBody>
      </p:sp>
      <p:sp>
        <p:nvSpPr>
          <p:cNvPr id="29714" name="TextBox 24"/>
          <p:cNvSpPr txBox="1">
            <a:spLocks noChangeArrowheads="1"/>
          </p:cNvSpPr>
          <p:nvPr/>
        </p:nvSpPr>
        <p:spPr bwMode="auto">
          <a:xfrm>
            <a:off x="1033463" y="3441700"/>
            <a:ext cx="36734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1600">
                <a:solidFill>
                  <a:schemeClr val="bg2"/>
                </a:solidFill>
                <a:latin typeface="微软雅黑" pitchFamily="34" charset="-122"/>
                <a:ea typeface="微软雅黑" pitchFamily="34" charset="-122"/>
              </a:rPr>
              <a:t>这里可以添加主要内容这里可以添加主要内容这里可以添加主要内容这里可以</a:t>
            </a:r>
          </a:p>
        </p:txBody>
      </p:sp>
      <p:sp>
        <p:nvSpPr>
          <p:cNvPr id="29715" name="TextBox 25"/>
          <p:cNvSpPr txBox="1">
            <a:spLocks noChangeArrowheads="1"/>
          </p:cNvSpPr>
          <p:nvPr/>
        </p:nvSpPr>
        <p:spPr bwMode="auto">
          <a:xfrm>
            <a:off x="1033463" y="5324475"/>
            <a:ext cx="3673475"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1600">
                <a:solidFill>
                  <a:schemeClr val="bg2"/>
                </a:solidFill>
                <a:latin typeface="微软雅黑" pitchFamily="34" charset="-122"/>
                <a:ea typeface="微软雅黑" pitchFamily="34" charset="-122"/>
              </a:rPr>
              <a:t>这里可以添加主要内容这里可以添加主要内容这里可以添加主要内容这里可以添加主要内容可以添加主要内容这里可以添加</a:t>
            </a:r>
          </a:p>
        </p:txBody>
      </p:sp>
    </p:spTree>
  </p:cSld>
  <p:clrMapOvr>
    <a:masterClrMapping/>
  </p:clrMapOvr>
  <p:transition spd="slow" advTm="5769">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699"/>
                                        </p:tgtEl>
                                        <p:attrNameLst>
                                          <p:attrName>style.visibility</p:attrName>
                                        </p:attrNameLst>
                                      </p:cBhvr>
                                      <p:to>
                                        <p:strVal val="visible"/>
                                      </p:to>
                                    </p:set>
                                    <p:anim calcmode="lin" valueType="num">
                                      <p:cBhvr>
                                        <p:cTn id="7" dur="300" fill="hold"/>
                                        <p:tgtEl>
                                          <p:spTgt spid="29699"/>
                                        </p:tgtEl>
                                        <p:attrNameLst>
                                          <p:attrName>ppt_w</p:attrName>
                                        </p:attrNameLst>
                                      </p:cBhvr>
                                      <p:tavLst>
                                        <p:tav tm="0">
                                          <p:val>
                                            <p:fltVal val="0"/>
                                          </p:val>
                                        </p:tav>
                                        <p:tav tm="100000">
                                          <p:val>
                                            <p:strVal val="#ppt_w"/>
                                          </p:val>
                                        </p:tav>
                                      </p:tavLst>
                                    </p:anim>
                                    <p:anim calcmode="lin" valueType="num">
                                      <p:cBhvr>
                                        <p:cTn id="8" dur="300" fill="hold"/>
                                        <p:tgtEl>
                                          <p:spTgt spid="29699"/>
                                        </p:tgtEl>
                                        <p:attrNameLst>
                                          <p:attrName>ppt_h</p:attrName>
                                        </p:attrNameLst>
                                      </p:cBhvr>
                                      <p:tavLst>
                                        <p:tav tm="0">
                                          <p:val>
                                            <p:fltVal val="0"/>
                                          </p:val>
                                        </p:tav>
                                        <p:tav tm="100000">
                                          <p:val>
                                            <p:strVal val="#ppt_h"/>
                                          </p:val>
                                        </p:tav>
                                      </p:tavLst>
                                    </p:anim>
                                    <p:animEffect transition="in" filter="fade">
                                      <p:cBhvr>
                                        <p:cTn id="9" dur="300"/>
                                        <p:tgtEl>
                                          <p:spTgt spid="29699"/>
                                        </p:tgtEl>
                                      </p:cBhvr>
                                    </p:animEffect>
                                  </p:childTnLst>
                                </p:cTn>
                              </p:par>
                            </p:childTnLst>
                          </p:cTn>
                        </p:par>
                        <p:par>
                          <p:cTn id="10" fill="hold" nodeType="afterGroup">
                            <p:stCondLst>
                              <p:cond delay="3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29698"/>
                                        </p:tgtEl>
                                        <p:attrNameLst>
                                          <p:attrName>style.visibility</p:attrName>
                                        </p:attrNameLst>
                                      </p:cBhvr>
                                      <p:to>
                                        <p:strVal val="visible"/>
                                      </p:to>
                                    </p:set>
                                    <p:anim calcmode="lin" valueType="num">
                                      <p:cBhvr>
                                        <p:cTn id="13" dur="400" fill="hold"/>
                                        <p:tgtEl>
                                          <p:spTgt spid="29698"/>
                                        </p:tgtEl>
                                        <p:attrNameLst>
                                          <p:attrName>ppt_x</p:attrName>
                                        </p:attrNameLst>
                                      </p:cBhvr>
                                      <p:tavLst>
                                        <p:tav tm="0">
                                          <p:val>
                                            <p:strVal val="#ppt_x"/>
                                          </p:val>
                                        </p:tav>
                                        <p:tav tm="50000">
                                          <p:val>
                                            <p:strVal val="#ppt_x+.1"/>
                                          </p:val>
                                        </p:tav>
                                        <p:tav tm="100000">
                                          <p:val>
                                            <p:strVal val="#ppt_x"/>
                                          </p:val>
                                        </p:tav>
                                      </p:tavLst>
                                    </p:anim>
                                    <p:anim calcmode="lin" valueType="num">
                                      <p:cBhvr>
                                        <p:cTn id="14" dur="400" fill="hold"/>
                                        <p:tgtEl>
                                          <p:spTgt spid="29698"/>
                                        </p:tgtEl>
                                        <p:attrNameLst>
                                          <p:attrName>ppt_y</p:attrName>
                                        </p:attrNameLst>
                                      </p:cBhvr>
                                      <p:tavLst>
                                        <p:tav tm="0">
                                          <p:val>
                                            <p:strVal val="#ppt_y"/>
                                          </p:val>
                                        </p:tav>
                                        <p:tav tm="100000">
                                          <p:val>
                                            <p:strVal val="#ppt_y"/>
                                          </p:val>
                                        </p:tav>
                                      </p:tavLst>
                                    </p:anim>
                                    <p:anim calcmode="lin" valueType="num">
                                      <p:cBhvr>
                                        <p:cTn id="15" dur="400" fill="hold"/>
                                        <p:tgtEl>
                                          <p:spTgt spid="29698"/>
                                        </p:tgtEl>
                                        <p:attrNameLst>
                                          <p:attrName>ppt_h</p:attrName>
                                        </p:attrNameLst>
                                      </p:cBhvr>
                                      <p:tavLst>
                                        <p:tav tm="0">
                                          <p:val>
                                            <p:strVal val="#ppt_h/10"/>
                                          </p:val>
                                        </p:tav>
                                        <p:tav tm="50000">
                                          <p:val>
                                            <p:strVal val="#ppt_h+.01"/>
                                          </p:val>
                                        </p:tav>
                                        <p:tav tm="100000">
                                          <p:val>
                                            <p:strVal val="#ppt_h"/>
                                          </p:val>
                                        </p:tav>
                                      </p:tavLst>
                                    </p:anim>
                                    <p:anim calcmode="lin" valueType="num">
                                      <p:cBhvr>
                                        <p:cTn id="16" dur="400" fill="hold"/>
                                        <p:tgtEl>
                                          <p:spTgt spid="29698"/>
                                        </p:tgtEl>
                                        <p:attrNameLst>
                                          <p:attrName>ppt_w</p:attrName>
                                        </p:attrNameLst>
                                      </p:cBhvr>
                                      <p:tavLst>
                                        <p:tav tm="0">
                                          <p:val>
                                            <p:strVal val="#ppt_w/10"/>
                                          </p:val>
                                        </p:tav>
                                        <p:tav tm="50000">
                                          <p:val>
                                            <p:strVal val="#ppt_w+.01"/>
                                          </p:val>
                                        </p:tav>
                                        <p:tav tm="100000">
                                          <p:val>
                                            <p:strVal val="#ppt_w"/>
                                          </p:val>
                                        </p:tav>
                                      </p:tavLst>
                                    </p:anim>
                                    <p:animEffect transition="in" filter="fade">
                                      <p:cBhvr>
                                        <p:cTn id="17" dur="400" tmFilter="0,0; .5, 1; 1, 1"/>
                                        <p:tgtEl>
                                          <p:spTgt spid="29698"/>
                                        </p:tgtEl>
                                      </p:cBhvr>
                                    </p:animEffect>
                                  </p:childTnLst>
                                </p:cTn>
                              </p:par>
                            </p:childTnLst>
                          </p:cTn>
                        </p:par>
                        <p:par>
                          <p:cTn id="18" fill="hold" nodeType="afterGroup">
                            <p:stCondLst>
                              <p:cond delay="940"/>
                            </p:stCondLst>
                            <p:childTnLst>
                              <p:par>
                                <p:cTn id="19" presetID="2" presetClass="entr" presetSubtype="6" fill="hold" grpId="0" nodeType="afterEffect">
                                  <p:stCondLst>
                                    <p:cond delay="0"/>
                                  </p:stCondLst>
                                  <p:childTnLst>
                                    <p:set>
                                      <p:cBhvr>
                                        <p:cTn id="20" dur="1" fill="hold">
                                          <p:stCondLst>
                                            <p:cond delay="0"/>
                                          </p:stCondLst>
                                        </p:cTn>
                                        <p:tgtEl>
                                          <p:spTgt spid="29703"/>
                                        </p:tgtEl>
                                        <p:attrNameLst>
                                          <p:attrName>style.visibility</p:attrName>
                                        </p:attrNameLst>
                                      </p:cBhvr>
                                      <p:to>
                                        <p:strVal val="visible"/>
                                      </p:to>
                                    </p:set>
                                    <p:anim calcmode="lin" valueType="num">
                                      <p:cBhvr additive="base">
                                        <p:cTn id="21" dur="500" fill="hold"/>
                                        <p:tgtEl>
                                          <p:spTgt spid="29703"/>
                                        </p:tgtEl>
                                        <p:attrNameLst>
                                          <p:attrName>ppt_x</p:attrName>
                                        </p:attrNameLst>
                                      </p:cBhvr>
                                      <p:tavLst>
                                        <p:tav tm="0">
                                          <p:val>
                                            <p:strVal val="1+#ppt_w/2"/>
                                          </p:val>
                                        </p:tav>
                                        <p:tav tm="100000">
                                          <p:val>
                                            <p:strVal val="#ppt_x"/>
                                          </p:val>
                                        </p:tav>
                                      </p:tavLst>
                                    </p:anim>
                                    <p:anim calcmode="lin" valueType="num">
                                      <p:cBhvr additive="base">
                                        <p:cTn id="22" dur="500" fill="hold"/>
                                        <p:tgtEl>
                                          <p:spTgt spid="29703"/>
                                        </p:tgtEl>
                                        <p:attrNameLst>
                                          <p:attrName>ppt_y</p:attrName>
                                        </p:attrNameLst>
                                      </p:cBhvr>
                                      <p:tavLst>
                                        <p:tav tm="0">
                                          <p:val>
                                            <p:strVal val="1+#ppt_h/2"/>
                                          </p:val>
                                        </p:tav>
                                        <p:tav tm="100000">
                                          <p:val>
                                            <p:strVal val="#ppt_y"/>
                                          </p:val>
                                        </p:tav>
                                      </p:tavLst>
                                    </p:anim>
                                  </p:childTnLst>
                                </p:cTn>
                              </p:par>
                              <p:par>
                                <p:cTn id="23" presetID="2" presetClass="entr" presetSubtype="6" fill="hold" grpId="0" nodeType="withEffect">
                                  <p:stCondLst>
                                    <p:cond delay="100"/>
                                  </p:stCondLst>
                                  <p:childTnLst>
                                    <p:set>
                                      <p:cBhvr>
                                        <p:cTn id="24" dur="1" fill="hold">
                                          <p:stCondLst>
                                            <p:cond delay="0"/>
                                          </p:stCondLst>
                                        </p:cTn>
                                        <p:tgtEl>
                                          <p:spTgt spid="29702"/>
                                        </p:tgtEl>
                                        <p:attrNameLst>
                                          <p:attrName>style.visibility</p:attrName>
                                        </p:attrNameLst>
                                      </p:cBhvr>
                                      <p:to>
                                        <p:strVal val="visible"/>
                                      </p:to>
                                    </p:set>
                                    <p:anim calcmode="lin" valueType="num">
                                      <p:cBhvr additive="base">
                                        <p:cTn id="25" dur="500" fill="hold"/>
                                        <p:tgtEl>
                                          <p:spTgt spid="29702"/>
                                        </p:tgtEl>
                                        <p:attrNameLst>
                                          <p:attrName>ppt_x</p:attrName>
                                        </p:attrNameLst>
                                      </p:cBhvr>
                                      <p:tavLst>
                                        <p:tav tm="0">
                                          <p:val>
                                            <p:strVal val="1+#ppt_w/2"/>
                                          </p:val>
                                        </p:tav>
                                        <p:tav tm="100000">
                                          <p:val>
                                            <p:strVal val="#ppt_x"/>
                                          </p:val>
                                        </p:tav>
                                      </p:tavLst>
                                    </p:anim>
                                    <p:anim calcmode="lin" valueType="num">
                                      <p:cBhvr additive="base">
                                        <p:cTn id="26" dur="500" fill="hold"/>
                                        <p:tgtEl>
                                          <p:spTgt spid="29702"/>
                                        </p:tgtEl>
                                        <p:attrNameLst>
                                          <p:attrName>ppt_y</p:attrName>
                                        </p:attrNameLst>
                                      </p:cBhvr>
                                      <p:tavLst>
                                        <p:tav tm="0">
                                          <p:val>
                                            <p:strVal val="1+#ppt_h/2"/>
                                          </p:val>
                                        </p:tav>
                                        <p:tav tm="100000">
                                          <p:val>
                                            <p:strVal val="#ppt_y"/>
                                          </p:val>
                                        </p:tav>
                                      </p:tavLst>
                                    </p:anim>
                                  </p:childTnLst>
                                </p:cTn>
                              </p:par>
                              <p:par>
                                <p:cTn id="27" presetID="2" presetClass="entr" presetSubtype="6" fill="hold" grpId="0" nodeType="withEffect">
                                  <p:stCondLst>
                                    <p:cond delay="200"/>
                                  </p:stCondLst>
                                  <p:childTnLst>
                                    <p:set>
                                      <p:cBhvr>
                                        <p:cTn id="28" dur="1" fill="hold">
                                          <p:stCondLst>
                                            <p:cond delay="0"/>
                                          </p:stCondLst>
                                        </p:cTn>
                                        <p:tgtEl>
                                          <p:spTgt spid="29701"/>
                                        </p:tgtEl>
                                        <p:attrNameLst>
                                          <p:attrName>style.visibility</p:attrName>
                                        </p:attrNameLst>
                                      </p:cBhvr>
                                      <p:to>
                                        <p:strVal val="visible"/>
                                      </p:to>
                                    </p:set>
                                    <p:anim calcmode="lin" valueType="num">
                                      <p:cBhvr additive="base">
                                        <p:cTn id="29" dur="500" fill="hold"/>
                                        <p:tgtEl>
                                          <p:spTgt spid="29701"/>
                                        </p:tgtEl>
                                        <p:attrNameLst>
                                          <p:attrName>ppt_x</p:attrName>
                                        </p:attrNameLst>
                                      </p:cBhvr>
                                      <p:tavLst>
                                        <p:tav tm="0">
                                          <p:val>
                                            <p:strVal val="1+#ppt_w/2"/>
                                          </p:val>
                                        </p:tav>
                                        <p:tav tm="100000">
                                          <p:val>
                                            <p:strVal val="#ppt_x"/>
                                          </p:val>
                                        </p:tav>
                                      </p:tavLst>
                                    </p:anim>
                                    <p:anim calcmode="lin" valueType="num">
                                      <p:cBhvr additive="base">
                                        <p:cTn id="30" dur="500" fill="hold"/>
                                        <p:tgtEl>
                                          <p:spTgt spid="29701"/>
                                        </p:tgtEl>
                                        <p:attrNameLst>
                                          <p:attrName>ppt_y</p:attrName>
                                        </p:attrNameLst>
                                      </p:cBhvr>
                                      <p:tavLst>
                                        <p:tav tm="0">
                                          <p:val>
                                            <p:strVal val="1+#ppt_h/2"/>
                                          </p:val>
                                        </p:tav>
                                        <p:tav tm="100000">
                                          <p:val>
                                            <p:strVal val="#ppt_y"/>
                                          </p:val>
                                        </p:tav>
                                      </p:tavLst>
                                    </p:anim>
                                  </p:childTnLst>
                                </p:cTn>
                              </p:par>
                            </p:childTnLst>
                          </p:cTn>
                        </p:par>
                        <p:par>
                          <p:cTn id="31" fill="hold" nodeType="afterGroup">
                            <p:stCondLst>
                              <p:cond delay="1640"/>
                            </p:stCondLst>
                            <p:childTnLst>
                              <p:par>
                                <p:cTn id="32" presetID="22" presetClass="entr" presetSubtype="2" fill="hold" grpId="0" nodeType="afterEffect">
                                  <p:stCondLst>
                                    <p:cond delay="0"/>
                                  </p:stCondLst>
                                  <p:childTnLst>
                                    <p:set>
                                      <p:cBhvr>
                                        <p:cTn id="33" dur="1" fill="hold">
                                          <p:stCondLst>
                                            <p:cond delay="0"/>
                                          </p:stCondLst>
                                        </p:cTn>
                                        <p:tgtEl>
                                          <p:spTgt spid="29705"/>
                                        </p:tgtEl>
                                        <p:attrNameLst>
                                          <p:attrName>style.visibility</p:attrName>
                                        </p:attrNameLst>
                                      </p:cBhvr>
                                      <p:to>
                                        <p:strVal val="visible"/>
                                      </p:to>
                                    </p:set>
                                    <p:animEffect transition="in" filter="wipe(right)">
                                      <p:cBhvr>
                                        <p:cTn id="34" dur="300"/>
                                        <p:tgtEl>
                                          <p:spTgt spid="29705"/>
                                        </p:tgtEl>
                                      </p:cBhvr>
                                    </p:animEffect>
                                  </p:childTnLst>
                                </p:cTn>
                              </p:par>
                            </p:childTnLst>
                          </p:cTn>
                        </p:par>
                        <p:par>
                          <p:cTn id="35" fill="hold" nodeType="afterGroup">
                            <p:stCondLst>
                              <p:cond delay="1940"/>
                            </p:stCondLst>
                            <p:childTnLst>
                              <p:par>
                                <p:cTn id="36" presetID="22" presetClass="entr" presetSubtype="8" fill="hold" grpId="0" nodeType="afterEffect">
                                  <p:stCondLst>
                                    <p:cond delay="0"/>
                                  </p:stCondLst>
                                  <p:childTnLst>
                                    <p:set>
                                      <p:cBhvr>
                                        <p:cTn id="37" dur="1" fill="hold">
                                          <p:stCondLst>
                                            <p:cond delay="0"/>
                                          </p:stCondLst>
                                        </p:cTn>
                                        <p:tgtEl>
                                          <p:spTgt spid="29706"/>
                                        </p:tgtEl>
                                        <p:attrNameLst>
                                          <p:attrName>style.visibility</p:attrName>
                                        </p:attrNameLst>
                                      </p:cBhvr>
                                      <p:to>
                                        <p:strVal val="visible"/>
                                      </p:to>
                                    </p:set>
                                    <p:animEffect transition="in" filter="wipe(left)">
                                      <p:cBhvr>
                                        <p:cTn id="38" dur="500"/>
                                        <p:tgtEl>
                                          <p:spTgt spid="29706"/>
                                        </p:tgtEl>
                                      </p:cBhvr>
                                    </p:animEffect>
                                  </p:childTnLst>
                                </p:cTn>
                              </p:par>
                            </p:childTnLst>
                          </p:cTn>
                        </p:par>
                        <p:par>
                          <p:cTn id="39" fill="hold" nodeType="afterGroup">
                            <p:stCondLst>
                              <p:cond delay="2440"/>
                            </p:stCondLst>
                            <p:childTnLst>
                              <p:par>
                                <p:cTn id="40" presetID="31" presetClass="entr" presetSubtype="0" fill="hold" grpId="0" nodeType="afterEffect">
                                  <p:stCondLst>
                                    <p:cond delay="0"/>
                                  </p:stCondLst>
                                  <p:childTnLst>
                                    <p:set>
                                      <p:cBhvr>
                                        <p:cTn id="41" dur="1" fill="hold">
                                          <p:stCondLst>
                                            <p:cond delay="0"/>
                                          </p:stCondLst>
                                        </p:cTn>
                                        <p:tgtEl>
                                          <p:spTgt spid="29710"/>
                                        </p:tgtEl>
                                        <p:attrNameLst>
                                          <p:attrName>style.visibility</p:attrName>
                                        </p:attrNameLst>
                                      </p:cBhvr>
                                      <p:to>
                                        <p:strVal val="visible"/>
                                      </p:to>
                                    </p:set>
                                    <p:anim calcmode="lin" valueType="num">
                                      <p:cBhvr>
                                        <p:cTn id="42" dur="300" fill="hold"/>
                                        <p:tgtEl>
                                          <p:spTgt spid="29710"/>
                                        </p:tgtEl>
                                        <p:attrNameLst>
                                          <p:attrName>ppt_w</p:attrName>
                                        </p:attrNameLst>
                                      </p:cBhvr>
                                      <p:tavLst>
                                        <p:tav tm="0">
                                          <p:val>
                                            <p:fltVal val="0"/>
                                          </p:val>
                                        </p:tav>
                                        <p:tav tm="100000">
                                          <p:val>
                                            <p:strVal val="#ppt_w"/>
                                          </p:val>
                                        </p:tav>
                                      </p:tavLst>
                                    </p:anim>
                                    <p:anim calcmode="lin" valueType="num">
                                      <p:cBhvr>
                                        <p:cTn id="43" dur="300" fill="hold"/>
                                        <p:tgtEl>
                                          <p:spTgt spid="29710"/>
                                        </p:tgtEl>
                                        <p:attrNameLst>
                                          <p:attrName>ppt_h</p:attrName>
                                        </p:attrNameLst>
                                      </p:cBhvr>
                                      <p:tavLst>
                                        <p:tav tm="0">
                                          <p:val>
                                            <p:fltVal val="0"/>
                                          </p:val>
                                        </p:tav>
                                        <p:tav tm="100000">
                                          <p:val>
                                            <p:strVal val="#ppt_h"/>
                                          </p:val>
                                        </p:tav>
                                      </p:tavLst>
                                    </p:anim>
                                    <p:anim calcmode="lin" valueType="num">
                                      <p:cBhvr>
                                        <p:cTn id="44" dur="300" fill="hold"/>
                                        <p:tgtEl>
                                          <p:spTgt spid="29710"/>
                                        </p:tgtEl>
                                        <p:attrNameLst>
                                          <p:attrName>style.rotation</p:attrName>
                                        </p:attrNameLst>
                                      </p:cBhvr>
                                      <p:tavLst>
                                        <p:tav tm="0">
                                          <p:val>
                                            <p:fltVal val="90"/>
                                          </p:val>
                                        </p:tav>
                                        <p:tav tm="100000">
                                          <p:val>
                                            <p:fltVal val="0"/>
                                          </p:val>
                                        </p:tav>
                                      </p:tavLst>
                                    </p:anim>
                                    <p:animEffect transition="in" filter="fade">
                                      <p:cBhvr>
                                        <p:cTn id="45" dur="300"/>
                                        <p:tgtEl>
                                          <p:spTgt spid="29710"/>
                                        </p:tgtEl>
                                      </p:cBhvr>
                                    </p:animEffect>
                                  </p:childTnLst>
                                </p:cTn>
                              </p:par>
                            </p:childTnLst>
                          </p:cTn>
                        </p:par>
                        <p:par>
                          <p:cTn id="46" fill="hold" nodeType="afterGroup">
                            <p:stCondLst>
                              <p:cond delay="2740"/>
                            </p:stCondLst>
                            <p:childTnLst>
                              <p:par>
                                <p:cTn id="47" presetID="22" presetClass="entr" presetSubtype="1" fill="hold" grpId="0" nodeType="afterEffect">
                                  <p:stCondLst>
                                    <p:cond delay="0"/>
                                  </p:stCondLst>
                                  <p:childTnLst>
                                    <p:set>
                                      <p:cBhvr>
                                        <p:cTn id="48" dur="1" fill="hold">
                                          <p:stCondLst>
                                            <p:cond delay="0"/>
                                          </p:stCondLst>
                                        </p:cTn>
                                        <p:tgtEl>
                                          <p:spTgt spid="29713"/>
                                        </p:tgtEl>
                                        <p:attrNameLst>
                                          <p:attrName>style.visibility</p:attrName>
                                        </p:attrNameLst>
                                      </p:cBhvr>
                                      <p:to>
                                        <p:strVal val="visible"/>
                                      </p:to>
                                    </p:set>
                                    <p:animEffect transition="in" filter="wipe(up)">
                                      <p:cBhvr>
                                        <p:cTn id="49" dur="500"/>
                                        <p:tgtEl>
                                          <p:spTgt spid="29713"/>
                                        </p:tgtEl>
                                      </p:cBhvr>
                                    </p:animEffect>
                                  </p:childTnLst>
                                </p:cTn>
                              </p:par>
                            </p:childTnLst>
                          </p:cTn>
                        </p:par>
                        <p:par>
                          <p:cTn id="50" fill="hold" nodeType="afterGroup">
                            <p:stCondLst>
                              <p:cond delay="3240"/>
                            </p:stCondLst>
                            <p:childTnLst>
                              <p:par>
                                <p:cTn id="51" presetID="22" presetClass="entr" presetSubtype="2" fill="hold" grpId="0" nodeType="afterEffect">
                                  <p:stCondLst>
                                    <p:cond delay="0"/>
                                  </p:stCondLst>
                                  <p:childTnLst>
                                    <p:set>
                                      <p:cBhvr>
                                        <p:cTn id="52" dur="1" fill="hold">
                                          <p:stCondLst>
                                            <p:cond delay="0"/>
                                          </p:stCondLst>
                                        </p:cTn>
                                        <p:tgtEl>
                                          <p:spTgt spid="29704"/>
                                        </p:tgtEl>
                                        <p:attrNameLst>
                                          <p:attrName>style.visibility</p:attrName>
                                        </p:attrNameLst>
                                      </p:cBhvr>
                                      <p:to>
                                        <p:strVal val="visible"/>
                                      </p:to>
                                    </p:set>
                                    <p:animEffect transition="in" filter="wipe(right)">
                                      <p:cBhvr>
                                        <p:cTn id="53" dur="300"/>
                                        <p:tgtEl>
                                          <p:spTgt spid="29704"/>
                                        </p:tgtEl>
                                      </p:cBhvr>
                                    </p:animEffect>
                                  </p:childTnLst>
                                </p:cTn>
                              </p:par>
                            </p:childTnLst>
                          </p:cTn>
                        </p:par>
                        <p:par>
                          <p:cTn id="54" fill="hold" nodeType="afterGroup">
                            <p:stCondLst>
                              <p:cond delay="3540"/>
                            </p:stCondLst>
                            <p:childTnLst>
                              <p:par>
                                <p:cTn id="55" presetID="22" presetClass="entr" presetSubtype="8" fill="hold" grpId="0" nodeType="afterEffect">
                                  <p:stCondLst>
                                    <p:cond delay="0"/>
                                  </p:stCondLst>
                                  <p:childTnLst>
                                    <p:set>
                                      <p:cBhvr>
                                        <p:cTn id="56" dur="1" fill="hold">
                                          <p:stCondLst>
                                            <p:cond delay="0"/>
                                          </p:stCondLst>
                                        </p:cTn>
                                        <p:tgtEl>
                                          <p:spTgt spid="29707"/>
                                        </p:tgtEl>
                                        <p:attrNameLst>
                                          <p:attrName>style.visibility</p:attrName>
                                        </p:attrNameLst>
                                      </p:cBhvr>
                                      <p:to>
                                        <p:strVal val="visible"/>
                                      </p:to>
                                    </p:set>
                                    <p:animEffect transition="in" filter="wipe(left)">
                                      <p:cBhvr>
                                        <p:cTn id="57" dur="500"/>
                                        <p:tgtEl>
                                          <p:spTgt spid="29707"/>
                                        </p:tgtEl>
                                      </p:cBhvr>
                                    </p:animEffect>
                                  </p:childTnLst>
                                </p:cTn>
                              </p:par>
                            </p:childTnLst>
                          </p:cTn>
                        </p:par>
                        <p:par>
                          <p:cTn id="58" fill="hold" nodeType="afterGroup">
                            <p:stCondLst>
                              <p:cond delay="4040"/>
                            </p:stCondLst>
                            <p:childTnLst>
                              <p:par>
                                <p:cTn id="59" presetID="31" presetClass="entr" presetSubtype="0" fill="hold" grpId="0" nodeType="afterEffect">
                                  <p:stCondLst>
                                    <p:cond delay="0"/>
                                  </p:stCondLst>
                                  <p:childTnLst>
                                    <p:set>
                                      <p:cBhvr>
                                        <p:cTn id="60" dur="1" fill="hold">
                                          <p:stCondLst>
                                            <p:cond delay="0"/>
                                          </p:stCondLst>
                                        </p:cTn>
                                        <p:tgtEl>
                                          <p:spTgt spid="29711"/>
                                        </p:tgtEl>
                                        <p:attrNameLst>
                                          <p:attrName>style.visibility</p:attrName>
                                        </p:attrNameLst>
                                      </p:cBhvr>
                                      <p:to>
                                        <p:strVal val="visible"/>
                                      </p:to>
                                    </p:set>
                                    <p:anim calcmode="lin" valueType="num">
                                      <p:cBhvr>
                                        <p:cTn id="61" dur="300" fill="hold"/>
                                        <p:tgtEl>
                                          <p:spTgt spid="29711"/>
                                        </p:tgtEl>
                                        <p:attrNameLst>
                                          <p:attrName>ppt_w</p:attrName>
                                        </p:attrNameLst>
                                      </p:cBhvr>
                                      <p:tavLst>
                                        <p:tav tm="0">
                                          <p:val>
                                            <p:fltVal val="0"/>
                                          </p:val>
                                        </p:tav>
                                        <p:tav tm="100000">
                                          <p:val>
                                            <p:strVal val="#ppt_w"/>
                                          </p:val>
                                        </p:tav>
                                      </p:tavLst>
                                    </p:anim>
                                    <p:anim calcmode="lin" valueType="num">
                                      <p:cBhvr>
                                        <p:cTn id="62" dur="300" fill="hold"/>
                                        <p:tgtEl>
                                          <p:spTgt spid="29711"/>
                                        </p:tgtEl>
                                        <p:attrNameLst>
                                          <p:attrName>ppt_h</p:attrName>
                                        </p:attrNameLst>
                                      </p:cBhvr>
                                      <p:tavLst>
                                        <p:tav tm="0">
                                          <p:val>
                                            <p:fltVal val="0"/>
                                          </p:val>
                                        </p:tav>
                                        <p:tav tm="100000">
                                          <p:val>
                                            <p:strVal val="#ppt_h"/>
                                          </p:val>
                                        </p:tav>
                                      </p:tavLst>
                                    </p:anim>
                                    <p:anim calcmode="lin" valueType="num">
                                      <p:cBhvr>
                                        <p:cTn id="63" dur="300" fill="hold"/>
                                        <p:tgtEl>
                                          <p:spTgt spid="29711"/>
                                        </p:tgtEl>
                                        <p:attrNameLst>
                                          <p:attrName>style.rotation</p:attrName>
                                        </p:attrNameLst>
                                      </p:cBhvr>
                                      <p:tavLst>
                                        <p:tav tm="0">
                                          <p:val>
                                            <p:fltVal val="90"/>
                                          </p:val>
                                        </p:tav>
                                        <p:tav tm="100000">
                                          <p:val>
                                            <p:fltVal val="0"/>
                                          </p:val>
                                        </p:tav>
                                      </p:tavLst>
                                    </p:anim>
                                    <p:animEffect transition="in" filter="fade">
                                      <p:cBhvr>
                                        <p:cTn id="64" dur="300"/>
                                        <p:tgtEl>
                                          <p:spTgt spid="29711"/>
                                        </p:tgtEl>
                                      </p:cBhvr>
                                    </p:animEffect>
                                  </p:childTnLst>
                                </p:cTn>
                              </p:par>
                            </p:childTnLst>
                          </p:cTn>
                        </p:par>
                        <p:par>
                          <p:cTn id="65" fill="hold" nodeType="afterGroup">
                            <p:stCondLst>
                              <p:cond delay="4340"/>
                            </p:stCondLst>
                            <p:childTnLst>
                              <p:par>
                                <p:cTn id="66" presetID="22" presetClass="entr" presetSubtype="1" fill="hold" grpId="0" nodeType="afterEffect">
                                  <p:stCondLst>
                                    <p:cond delay="0"/>
                                  </p:stCondLst>
                                  <p:childTnLst>
                                    <p:set>
                                      <p:cBhvr>
                                        <p:cTn id="67" dur="1" fill="hold">
                                          <p:stCondLst>
                                            <p:cond delay="0"/>
                                          </p:stCondLst>
                                        </p:cTn>
                                        <p:tgtEl>
                                          <p:spTgt spid="29714"/>
                                        </p:tgtEl>
                                        <p:attrNameLst>
                                          <p:attrName>style.visibility</p:attrName>
                                        </p:attrNameLst>
                                      </p:cBhvr>
                                      <p:to>
                                        <p:strVal val="visible"/>
                                      </p:to>
                                    </p:set>
                                    <p:animEffect transition="in" filter="wipe(up)">
                                      <p:cBhvr>
                                        <p:cTn id="68" dur="500"/>
                                        <p:tgtEl>
                                          <p:spTgt spid="29714"/>
                                        </p:tgtEl>
                                      </p:cBhvr>
                                    </p:animEffect>
                                  </p:childTnLst>
                                </p:cTn>
                              </p:par>
                            </p:childTnLst>
                          </p:cTn>
                        </p:par>
                        <p:par>
                          <p:cTn id="69" fill="hold" nodeType="afterGroup">
                            <p:stCondLst>
                              <p:cond delay="4840"/>
                            </p:stCondLst>
                            <p:childTnLst>
                              <p:par>
                                <p:cTn id="70" presetID="22" presetClass="entr" presetSubtype="2" fill="hold" grpId="0" nodeType="afterEffect">
                                  <p:stCondLst>
                                    <p:cond delay="0"/>
                                  </p:stCondLst>
                                  <p:childTnLst>
                                    <p:set>
                                      <p:cBhvr>
                                        <p:cTn id="71" dur="1" fill="hold">
                                          <p:stCondLst>
                                            <p:cond delay="0"/>
                                          </p:stCondLst>
                                        </p:cTn>
                                        <p:tgtEl>
                                          <p:spTgt spid="29708"/>
                                        </p:tgtEl>
                                        <p:attrNameLst>
                                          <p:attrName>style.visibility</p:attrName>
                                        </p:attrNameLst>
                                      </p:cBhvr>
                                      <p:to>
                                        <p:strVal val="visible"/>
                                      </p:to>
                                    </p:set>
                                    <p:animEffect transition="in" filter="wipe(right)">
                                      <p:cBhvr>
                                        <p:cTn id="72" dur="300"/>
                                        <p:tgtEl>
                                          <p:spTgt spid="29708"/>
                                        </p:tgtEl>
                                      </p:cBhvr>
                                    </p:animEffect>
                                  </p:childTnLst>
                                </p:cTn>
                              </p:par>
                            </p:childTnLst>
                          </p:cTn>
                        </p:par>
                        <p:par>
                          <p:cTn id="73" fill="hold" nodeType="afterGroup">
                            <p:stCondLst>
                              <p:cond delay="5140"/>
                            </p:stCondLst>
                            <p:childTnLst>
                              <p:par>
                                <p:cTn id="74" presetID="22" presetClass="entr" presetSubtype="8" fill="hold" grpId="0" nodeType="afterEffect">
                                  <p:stCondLst>
                                    <p:cond delay="0"/>
                                  </p:stCondLst>
                                  <p:childTnLst>
                                    <p:set>
                                      <p:cBhvr>
                                        <p:cTn id="75" dur="1" fill="hold">
                                          <p:stCondLst>
                                            <p:cond delay="0"/>
                                          </p:stCondLst>
                                        </p:cTn>
                                        <p:tgtEl>
                                          <p:spTgt spid="29709"/>
                                        </p:tgtEl>
                                        <p:attrNameLst>
                                          <p:attrName>style.visibility</p:attrName>
                                        </p:attrNameLst>
                                      </p:cBhvr>
                                      <p:to>
                                        <p:strVal val="visible"/>
                                      </p:to>
                                    </p:set>
                                    <p:animEffect transition="in" filter="wipe(left)">
                                      <p:cBhvr>
                                        <p:cTn id="76" dur="500"/>
                                        <p:tgtEl>
                                          <p:spTgt spid="29709"/>
                                        </p:tgtEl>
                                      </p:cBhvr>
                                    </p:animEffect>
                                  </p:childTnLst>
                                </p:cTn>
                              </p:par>
                            </p:childTnLst>
                          </p:cTn>
                        </p:par>
                        <p:par>
                          <p:cTn id="77" fill="hold" nodeType="afterGroup">
                            <p:stCondLst>
                              <p:cond delay="5640"/>
                            </p:stCondLst>
                            <p:childTnLst>
                              <p:par>
                                <p:cTn id="78" presetID="31" presetClass="entr" presetSubtype="0" fill="hold" grpId="0" nodeType="afterEffect">
                                  <p:stCondLst>
                                    <p:cond delay="0"/>
                                  </p:stCondLst>
                                  <p:childTnLst>
                                    <p:set>
                                      <p:cBhvr>
                                        <p:cTn id="79" dur="1" fill="hold">
                                          <p:stCondLst>
                                            <p:cond delay="0"/>
                                          </p:stCondLst>
                                        </p:cTn>
                                        <p:tgtEl>
                                          <p:spTgt spid="29712"/>
                                        </p:tgtEl>
                                        <p:attrNameLst>
                                          <p:attrName>style.visibility</p:attrName>
                                        </p:attrNameLst>
                                      </p:cBhvr>
                                      <p:to>
                                        <p:strVal val="visible"/>
                                      </p:to>
                                    </p:set>
                                    <p:anim calcmode="lin" valueType="num">
                                      <p:cBhvr>
                                        <p:cTn id="80" dur="300" fill="hold"/>
                                        <p:tgtEl>
                                          <p:spTgt spid="29712"/>
                                        </p:tgtEl>
                                        <p:attrNameLst>
                                          <p:attrName>ppt_w</p:attrName>
                                        </p:attrNameLst>
                                      </p:cBhvr>
                                      <p:tavLst>
                                        <p:tav tm="0">
                                          <p:val>
                                            <p:fltVal val="0"/>
                                          </p:val>
                                        </p:tav>
                                        <p:tav tm="100000">
                                          <p:val>
                                            <p:strVal val="#ppt_w"/>
                                          </p:val>
                                        </p:tav>
                                      </p:tavLst>
                                    </p:anim>
                                    <p:anim calcmode="lin" valueType="num">
                                      <p:cBhvr>
                                        <p:cTn id="81" dur="300" fill="hold"/>
                                        <p:tgtEl>
                                          <p:spTgt spid="29712"/>
                                        </p:tgtEl>
                                        <p:attrNameLst>
                                          <p:attrName>ppt_h</p:attrName>
                                        </p:attrNameLst>
                                      </p:cBhvr>
                                      <p:tavLst>
                                        <p:tav tm="0">
                                          <p:val>
                                            <p:fltVal val="0"/>
                                          </p:val>
                                        </p:tav>
                                        <p:tav tm="100000">
                                          <p:val>
                                            <p:strVal val="#ppt_h"/>
                                          </p:val>
                                        </p:tav>
                                      </p:tavLst>
                                    </p:anim>
                                    <p:anim calcmode="lin" valueType="num">
                                      <p:cBhvr>
                                        <p:cTn id="82" dur="300" fill="hold"/>
                                        <p:tgtEl>
                                          <p:spTgt spid="29712"/>
                                        </p:tgtEl>
                                        <p:attrNameLst>
                                          <p:attrName>style.rotation</p:attrName>
                                        </p:attrNameLst>
                                      </p:cBhvr>
                                      <p:tavLst>
                                        <p:tav tm="0">
                                          <p:val>
                                            <p:fltVal val="90"/>
                                          </p:val>
                                        </p:tav>
                                        <p:tav tm="100000">
                                          <p:val>
                                            <p:fltVal val="0"/>
                                          </p:val>
                                        </p:tav>
                                      </p:tavLst>
                                    </p:anim>
                                    <p:animEffect transition="in" filter="fade">
                                      <p:cBhvr>
                                        <p:cTn id="83" dur="300"/>
                                        <p:tgtEl>
                                          <p:spTgt spid="29712"/>
                                        </p:tgtEl>
                                      </p:cBhvr>
                                    </p:animEffect>
                                  </p:childTnLst>
                                </p:cTn>
                              </p:par>
                            </p:childTnLst>
                          </p:cTn>
                        </p:par>
                        <p:par>
                          <p:cTn id="84" fill="hold" nodeType="afterGroup">
                            <p:stCondLst>
                              <p:cond delay="5940"/>
                            </p:stCondLst>
                            <p:childTnLst>
                              <p:par>
                                <p:cTn id="85" presetID="22" presetClass="entr" presetSubtype="1" fill="hold" grpId="0" nodeType="afterEffect">
                                  <p:stCondLst>
                                    <p:cond delay="0"/>
                                  </p:stCondLst>
                                  <p:childTnLst>
                                    <p:set>
                                      <p:cBhvr>
                                        <p:cTn id="86" dur="1" fill="hold">
                                          <p:stCondLst>
                                            <p:cond delay="0"/>
                                          </p:stCondLst>
                                        </p:cTn>
                                        <p:tgtEl>
                                          <p:spTgt spid="29715"/>
                                        </p:tgtEl>
                                        <p:attrNameLst>
                                          <p:attrName>style.visibility</p:attrName>
                                        </p:attrNameLst>
                                      </p:cBhvr>
                                      <p:to>
                                        <p:strVal val="visible"/>
                                      </p:to>
                                    </p:set>
                                    <p:animEffect transition="in" filter="wipe(up)">
                                      <p:cBhvr>
                                        <p:cTn id="87" dur="500"/>
                                        <p:tgtEl>
                                          <p:spTgt spid="29715"/>
                                        </p:tgtEl>
                                      </p:cBhvr>
                                    </p:animEffect>
                                  </p:childTnLst>
                                </p:cTn>
                              </p:par>
                            </p:childTnLst>
                          </p:cTn>
                        </p:par>
                        <p:par>
                          <p:cTn id="88" fill="hold" nodeType="afterGroup">
                            <p:stCondLst>
                              <p:cond delay="6440"/>
                            </p:stCondLst>
                            <p:childTnLst>
                              <p:par>
                                <p:cTn id="89" presetID="42" presetClass="entr" presetSubtype="0" fill="hold" grpId="0" nodeType="afterEffect">
                                  <p:stCondLst>
                                    <p:cond delay="0"/>
                                  </p:stCondLst>
                                  <p:childTnLst>
                                    <p:set>
                                      <p:cBhvr>
                                        <p:cTn id="90" dur="1" fill="hold">
                                          <p:stCondLst>
                                            <p:cond delay="0"/>
                                          </p:stCondLst>
                                        </p:cTn>
                                        <p:tgtEl>
                                          <p:spTgt spid="29700"/>
                                        </p:tgtEl>
                                        <p:attrNameLst>
                                          <p:attrName>style.visibility</p:attrName>
                                        </p:attrNameLst>
                                      </p:cBhvr>
                                      <p:to>
                                        <p:strVal val="visible"/>
                                      </p:to>
                                    </p:set>
                                    <p:animEffect transition="in" filter="fade">
                                      <p:cBhvr>
                                        <p:cTn id="91" dur="500"/>
                                        <p:tgtEl>
                                          <p:spTgt spid="29700"/>
                                        </p:tgtEl>
                                      </p:cBhvr>
                                    </p:animEffect>
                                    <p:anim calcmode="lin" valueType="num">
                                      <p:cBhvr>
                                        <p:cTn id="92" dur="500" fill="hold"/>
                                        <p:tgtEl>
                                          <p:spTgt spid="29700"/>
                                        </p:tgtEl>
                                        <p:attrNameLst>
                                          <p:attrName>ppt_x</p:attrName>
                                        </p:attrNameLst>
                                      </p:cBhvr>
                                      <p:tavLst>
                                        <p:tav tm="0">
                                          <p:val>
                                            <p:strVal val="#ppt_x"/>
                                          </p:val>
                                        </p:tav>
                                        <p:tav tm="100000">
                                          <p:val>
                                            <p:strVal val="#ppt_x"/>
                                          </p:val>
                                        </p:tav>
                                      </p:tavLst>
                                    </p:anim>
                                    <p:anim calcmode="lin" valueType="num">
                                      <p:cBhvr>
                                        <p:cTn id="93" dur="500" fill="hold"/>
                                        <p:tgtEl>
                                          <p:spTgt spid="297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autoUpdateAnimBg="0"/>
      <p:bldP spid="29699" grpId="0" animBg="1"/>
      <p:bldP spid="29700" grpId="0" animBg="1" autoUpdateAnimBg="0"/>
      <p:bldP spid="29701" grpId="0" animBg="1" autoUpdateAnimBg="0"/>
      <p:bldP spid="29702" grpId="0" animBg="1" autoUpdateAnimBg="0"/>
      <p:bldP spid="29703" grpId="0" animBg="1" autoUpdateAnimBg="0"/>
      <p:bldP spid="29704" grpId="0" animBg="1"/>
      <p:bldP spid="29705" grpId="0" animBg="1"/>
      <p:bldP spid="29706" grpId="0" animBg="1"/>
      <p:bldP spid="29707" grpId="0" animBg="1"/>
      <p:bldP spid="29708" grpId="0" animBg="1"/>
      <p:bldP spid="29709" grpId="0" animBg="1"/>
      <p:bldP spid="29710" grpId="0" autoUpdateAnimBg="0"/>
      <p:bldP spid="29711" grpId="0" autoUpdateAnimBg="0"/>
      <p:bldP spid="29712" grpId="0" autoUpdateAnimBg="0"/>
      <p:bldP spid="29713" grpId="0" autoUpdateAnimBg="0"/>
      <p:bldP spid="29714" grpId="0" autoUpdateAnimBg="0"/>
      <p:bldP spid="29715"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Freeform 10"/>
          <p:cNvSpPr>
            <a:spLocks/>
          </p:cNvSpPr>
          <p:nvPr/>
        </p:nvSpPr>
        <p:spPr bwMode="auto">
          <a:xfrm>
            <a:off x="3465513" y="2349500"/>
            <a:ext cx="5680075" cy="2616200"/>
          </a:xfrm>
          <a:custGeom>
            <a:avLst/>
            <a:gdLst>
              <a:gd name="T0" fmla="*/ 135915 w 5680584"/>
              <a:gd name="T1" fmla="*/ 0 h 2616525"/>
              <a:gd name="T2" fmla="*/ 5679057 w 5680584"/>
              <a:gd name="T3" fmla="*/ 0 h 2616525"/>
              <a:gd name="T4" fmla="*/ 5679057 w 5680584"/>
              <a:gd name="T5" fmla="*/ 2615550 h 2616525"/>
              <a:gd name="T6" fmla="*/ 135915 w 5680584"/>
              <a:gd name="T7" fmla="*/ 2615550 h 2616525"/>
              <a:gd name="T8" fmla="*/ 0 w 5680584"/>
              <a:gd name="T9" fmla="*/ 2462077 h 2616525"/>
              <a:gd name="T10" fmla="*/ 0 w 5680584"/>
              <a:gd name="T11" fmla="*/ 153474 h 2616525"/>
              <a:gd name="T12" fmla="*/ 135915 w 5680584"/>
              <a:gd name="T13" fmla="*/ 0 h 26165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0584" h="2616525">
                <a:moveTo>
                  <a:pt x="135951" y="0"/>
                </a:moveTo>
                <a:lnTo>
                  <a:pt x="5680584" y="0"/>
                </a:lnTo>
                <a:lnTo>
                  <a:pt x="5680584" y="2616525"/>
                </a:lnTo>
                <a:lnTo>
                  <a:pt x="135951" y="2616525"/>
                </a:lnTo>
                <a:cubicBezTo>
                  <a:pt x="61063" y="2616525"/>
                  <a:pt x="0" y="2547567"/>
                  <a:pt x="0" y="2462995"/>
                </a:cubicBezTo>
                <a:lnTo>
                  <a:pt x="0" y="153531"/>
                </a:lnTo>
                <a:cubicBezTo>
                  <a:pt x="0" y="68959"/>
                  <a:pt x="61063" y="0"/>
                  <a:pt x="13595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23" name="TextBox 52"/>
          <p:cNvSpPr txBox="1">
            <a:spLocks noChangeArrowheads="1"/>
          </p:cNvSpPr>
          <p:nvPr/>
        </p:nvSpPr>
        <p:spPr bwMode="auto">
          <a:xfrm>
            <a:off x="3505200" y="1484313"/>
            <a:ext cx="5272088"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4400" b="1">
                <a:latin typeface="微软雅黑" pitchFamily="34" charset="-122"/>
                <a:ea typeface="微软雅黑" pitchFamily="34" charset="-122"/>
              </a:rPr>
              <a:t>相关建议及论文结论</a:t>
            </a:r>
          </a:p>
        </p:txBody>
      </p:sp>
      <p:sp>
        <p:nvSpPr>
          <p:cNvPr id="30724" name="Freeform 10"/>
          <p:cNvSpPr>
            <a:spLocks noChangeAspect="1" noEditPoints="1"/>
          </p:cNvSpPr>
          <p:nvPr/>
        </p:nvSpPr>
        <p:spPr bwMode="auto">
          <a:xfrm>
            <a:off x="900113" y="2555875"/>
            <a:ext cx="2305050" cy="2305050"/>
          </a:xfrm>
          <a:custGeom>
            <a:avLst/>
            <a:gdLst>
              <a:gd name="T0" fmla="*/ 2147483647 w 3543"/>
              <a:gd name="T1" fmla="*/ 2147483647 h 3544"/>
              <a:gd name="T2" fmla="*/ 2147483647 w 3543"/>
              <a:gd name="T3" fmla="*/ 2147483647 h 3544"/>
              <a:gd name="T4" fmla="*/ 2147483647 w 3543"/>
              <a:gd name="T5" fmla="*/ 0 h 3544"/>
              <a:gd name="T6" fmla="*/ 2147483647 w 3543"/>
              <a:gd name="T7" fmla="*/ 2147483647 h 3544"/>
              <a:gd name="T8" fmla="*/ 2147483647 w 3543"/>
              <a:gd name="T9" fmla="*/ 0 h 3544"/>
              <a:gd name="T10" fmla="*/ 2147483647 w 3543"/>
              <a:gd name="T11" fmla="*/ 2147483647 h 3544"/>
              <a:gd name="T12" fmla="*/ 2147483647 w 3543"/>
              <a:gd name="T13" fmla="*/ 2147483647 h 3544"/>
              <a:gd name="T14" fmla="*/ 2147483647 w 3543"/>
              <a:gd name="T15" fmla="*/ 2147483647 h 3544"/>
              <a:gd name="T16" fmla="*/ 2147483647 w 3543"/>
              <a:gd name="T17" fmla="*/ 2147483647 h 3544"/>
              <a:gd name="T18" fmla="*/ 2147483647 w 3543"/>
              <a:gd name="T19" fmla="*/ 2147483647 h 3544"/>
              <a:gd name="T20" fmla="*/ 2147483647 w 3543"/>
              <a:gd name="T21" fmla="*/ 2147483647 h 3544"/>
              <a:gd name="T22" fmla="*/ 2147483647 w 3543"/>
              <a:gd name="T23" fmla="*/ 2147483647 h 3544"/>
              <a:gd name="T24" fmla="*/ 2147483647 w 3543"/>
              <a:gd name="T25" fmla="*/ 2147483647 h 3544"/>
              <a:gd name="T26" fmla="*/ 2147483647 w 3543"/>
              <a:gd name="T27" fmla="*/ 2147483647 h 3544"/>
              <a:gd name="T28" fmla="*/ 2147483647 w 3543"/>
              <a:gd name="T29" fmla="*/ 2147483647 h 3544"/>
              <a:gd name="T30" fmla="*/ 2147483647 w 3543"/>
              <a:gd name="T31" fmla="*/ 2147483647 h 3544"/>
              <a:gd name="T32" fmla="*/ 2147483647 w 3543"/>
              <a:gd name="T33" fmla="*/ 2147483647 h 3544"/>
              <a:gd name="T34" fmla="*/ 2147483647 w 3543"/>
              <a:gd name="T35" fmla="*/ 2147483647 h 3544"/>
              <a:gd name="T36" fmla="*/ 2147483647 w 3543"/>
              <a:gd name="T37" fmla="*/ 2147483647 h 3544"/>
              <a:gd name="T38" fmla="*/ 2147483647 w 3543"/>
              <a:gd name="T39" fmla="*/ 2147483647 h 3544"/>
              <a:gd name="T40" fmla="*/ 2147483647 w 3543"/>
              <a:gd name="T41" fmla="*/ 2147483647 h 3544"/>
              <a:gd name="T42" fmla="*/ 2147483647 w 3543"/>
              <a:gd name="T43" fmla="*/ 2147483647 h 3544"/>
              <a:gd name="T44" fmla="*/ 2147483647 w 3543"/>
              <a:gd name="T45" fmla="*/ 2147483647 h 3544"/>
              <a:gd name="T46" fmla="*/ 2147483647 w 3543"/>
              <a:gd name="T47" fmla="*/ 2147483647 h 3544"/>
              <a:gd name="T48" fmla="*/ 2147483647 w 3543"/>
              <a:gd name="T49" fmla="*/ 2147483647 h 3544"/>
              <a:gd name="T50" fmla="*/ 2147483647 w 3543"/>
              <a:gd name="T51" fmla="*/ 2147483647 h 3544"/>
              <a:gd name="T52" fmla="*/ 2147483647 w 3543"/>
              <a:gd name="T53" fmla="*/ 2147483647 h 3544"/>
              <a:gd name="T54" fmla="*/ 2147483647 w 3543"/>
              <a:gd name="T55" fmla="*/ 2147483647 h 3544"/>
              <a:gd name="T56" fmla="*/ 2147483647 w 3543"/>
              <a:gd name="T57" fmla="*/ 2147483647 h 3544"/>
              <a:gd name="T58" fmla="*/ 2147483647 w 3543"/>
              <a:gd name="T59" fmla="*/ 2147483647 h 3544"/>
              <a:gd name="T60" fmla="*/ 2147483647 w 3543"/>
              <a:gd name="T61" fmla="*/ 2147483647 h 3544"/>
              <a:gd name="T62" fmla="*/ 2147483647 w 3543"/>
              <a:gd name="T63" fmla="*/ 2147483647 h 3544"/>
              <a:gd name="T64" fmla="*/ 2147483647 w 3543"/>
              <a:gd name="T65" fmla="*/ 2147483647 h 3544"/>
              <a:gd name="T66" fmla="*/ 2147483647 w 3543"/>
              <a:gd name="T67" fmla="*/ 2147483647 h 3544"/>
              <a:gd name="T68" fmla="*/ 2147483647 w 3543"/>
              <a:gd name="T69" fmla="*/ 2147483647 h 3544"/>
              <a:gd name="T70" fmla="*/ 2147483647 w 3543"/>
              <a:gd name="T71" fmla="*/ 2147483647 h 3544"/>
              <a:gd name="T72" fmla="*/ 2147483647 w 3543"/>
              <a:gd name="T73" fmla="*/ 2147483647 h 3544"/>
              <a:gd name="T74" fmla="*/ 2147483647 w 3543"/>
              <a:gd name="T75" fmla="*/ 2147483647 h 3544"/>
              <a:gd name="T76" fmla="*/ 2147483647 w 3543"/>
              <a:gd name="T77" fmla="*/ 2147483647 h 3544"/>
              <a:gd name="T78" fmla="*/ 2147483647 w 3543"/>
              <a:gd name="T79" fmla="*/ 2147483647 h 3544"/>
              <a:gd name="T80" fmla="*/ 2147483647 w 3543"/>
              <a:gd name="T81" fmla="*/ 2147483647 h 3544"/>
              <a:gd name="T82" fmla="*/ 2147483647 w 3543"/>
              <a:gd name="T83" fmla="*/ 2147483647 h 3544"/>
              <a:gd name="T84" fmla="*/ 2147483647 w 3543"/>
              <a:gd name="T85" fmla="*/ 2147483647 h 3544"/>
              <a:gd name="T86" fmla="*/ 2147483647 w 3543"/>
              <a:gd name="T87" fmla="*/ 2147483647 h 3544"/>
              <a:gd name="T88" fmla="*/ 2147483647 w 3543"/>
              <a:gd name="T89" fmla="*/ 2147483647 h 3544"/>
              <a:gd name="T90" fmla="*/ 2147483647 w 3543"/>
              <a:gd name="T91" fmla="*/ 2147483647 h 3544"/>
              <a:gd name="T92" fmla="*/ 2147483647 w 3543"/>
              <a:gd name="T93" fmla="*/ 2147483647 h 3544"/>
              <a:gd name="T94" fmla="*/ 2147483647 w 3543"/>
              <a:gd name="T95" fmla="*/ 2147483647 h 3544"/>
              <a:gd name="T96" fmla="*/ 2147483647 w 3543"/>
              <a:gd name="T97" fmla="*/ 2147483647 h 3544"/>
              <a:gd name="T98" fmla="*/ 2147483647 w 3543"/>
              <a:gd name="T99" fmla="*/ 2147483647 h 3544"/>
              <a:gd name="T100" fmla="*/ 2147483647 w 3543"/>
              <a:gd name="T101" fmla="*/ 2147483647 h 3544"/>
              <a:gd name="T102" fmla="*/ 2147483647 w 3543"/>
              <a:gd name="T103" fmla="*/ 2147483647 h 354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543" h="3544">
                <a:moveTo>
                  <a:pt x="1772" y="172"/>
                </a:moveTo>
                <a:cubicBezTo>
                  <a:pt x="2655" y="172"/>
                  <a:pt x="3372" y="889"/>
                  <a:pt x="3372" y="1772"/>
                </a:cubicBezTo>
                <a:cubicBezTo>
                  <a:pt x="3372" y="2656"/>
                  <a:pt x="2655" y="3373"/>
                  <a:pt x="1772" y="3373"/>
                </a:cubicBezTo>
                <a:cubicBezTo>
                  <a:pt x="888" y="3373"/>
                  <a:pt x="171" y="2656"/>
                  <a:pt x="171" y="1772"/>
                </a:cubicBezTo>
                <a:cubicBezTo>
                  <a:pt x="171" y="889"/>
                  <a:pt x="888" y="172"/>
                  <a:pt x="1772" y="172"/>
                </a:cubicBezTo>
                <a:close/>
                <a:moveTo>
                  <a:pt x="1772" y="0"/>
                </a:moveTo>
                <a:cubicBezTo>
                  <a:pt x="2750" y="0"/>
                  <a:pt x="3543" y="794"/>
                  <a:pt x="3543" y="1772"/>
                </a:cubicBezTo>
                <a:cubicBezTo>
                  <a:pt x="3543" y="2751"/>
                  <a:pt x="2750" y="3544"/>
                  <a:pt x="1772" y="3544"/>
                </a:cubicBezTo>
                <a:cubicBezTo>
                  <a:pt x="793" y="3544"/>
                  <a:pt x="0" y="2751"/>
                  <a:pt x="0" y="1772"/>
                </a:cubicBezTo>
                <a:cubicBezTo>
                  <a:pt x="0" y="794"/>
                  <a:pt x="793" y="0"/>
                  <a:pt x="1772" y="0"/>
                </a:cubicBezTo>
                <a:close/>
                <a:moveTo>
                  <a:pt x="1771" y="910"/>
                </a:moveTo>
                <a:cubicBezTo>
                  <a:pt x="1458" y="910"/>
                  <a:pt x="1203" y="1165"/>
                  <a:pt x="1203" y="1478"/>
                </a:cubicBezTo>
                <a:cubicBezTo>
                  <a:pt x="1203" y="1627"/>
                  <a:pt x="1321" y="1808"/>
                  <a:pt x="1322" y="1810"/>
                </a:cubicBezTo>
                <a:cubicBezTo>
                  <a:pt x="1347" y="1848"/>
                  <a:pt x="1383" y="1910"/>
                  <a:pt x="1404" y="1951"/>
                </a:cubicBezTo>
                <a:lnTo>
                  <a:pt x="1526" y="2189"/>
                </a:lnTo>
                <a:cubicBezTo>
                  <a:pt x="1550" y="2234"/>
                  <a:pt x="1567" y="2294"/>
                  <a:pt x="1567" y="2329"/>
                </a:cubicBezTo>
                <a:cubicBezTo>
                  <a:pt x="1569" y="2330"/>
                  <a:pt x="1582" y="2340"/>
                  <a:pt x="1607" y="2340"/>
                </a:cubicBezTo>
                <a:lnTo>
                  <a:pt x="1935" y="2340"/>
                </a:lnTo>
                <a:cubicBezTo>
                  <a:pt x="1960" y="2340"/>
                  <a:pt x="1973" y="2330"/>
                  <a:pt x="1975" y="2327"/>
                </a:cubicBezTo>
                <a:cubicBezTo>
                  <a:pt x="1975" y="2294"/>
                  <a:pt x="1992" y="2234"/>
                  <a:pt x="2016" y="2189"/>
                </a:cubicBezTo>
                <a:lnTo>
                  <a:pt x="2138" y="1951"/>
                </a:lnTo>
                <a:cubicBezTo>
                  <a:pt x="2158" y="1911"/>
                  <a:pt x="2195" y="1847"/>
                  <a:pt x="2220" y="1810"/>
                </a:cubicBezTo>
                <a:cubicBezTo>
                  <a:pt x="2261" y="1747"/>
                  <a:pt x="2339" y="1597"/>
                  <a:pt x="2339" y="1478"/>
                </a:cubicBezTo>
                <a:cubicBezTo>
                  <a:pt x="2339" y="1165"/>
                  <a:pt x="2084" y="910"/>
                  <a:pt x="1771" y="910"/>
                </a:cubicBezTo>
                <a:close/>
                <a:moveTo>
                  <a:pt x="1935" y="2459"/>
                </a:moveTo>
                <a:lnTo>
                  <a:pt x="1607" y="2459"/>
                </a:lnTo>
                <a:cubicBezTo>
                  <a:pt x="1518" y="2459"/>
                  <a:pt x="1448" y="2402"/>
                  <a:pt x="1448" y="2329"/>
                </a:cubicBezTo>
                <a:cubicBezTo>
                  <a:pt x="1448" y="2319"/>
                  <a:pt x="1439" y="2278"/>
                  <a:pt x="1421" y="2243"/>
                </a:cubicBezTo>
                <a:lnTo>
                  <a:pt x="1298" y="2005"/>
                </a:lnTo>
                <a:cubicBezTo>
                  <a:pt x="1279" y="1968"/>
                  <a:pt x="1245" y="1909"/>
                  <a:pt x="1223" y="1875"/>
                </a:cubicBezTo>
                <a:cubicBezTo>
                  <a:pt x="1208" y="1854"/>
                  <a:pt x="1084" y="1659"/>
                  <a:pt x="1084" y="1478"/>
                </a:cubicBezTo>
                <a:cubicBezTo>
                  <a:pt x="1084" y="1099"/>
                  <a:pt x="1392" y="791"/>
                  <a:pt x="1771" y="791"/>
                </a:cubicBezTo>
                <a:cubicBezTo>
                  <a:pt x="2149" y="791"/>
                  <a:pt x="2457" y="1099"/>
                  <a:pt x="2457" y="1478"/>
                </a:cubicBezTo>
                <a:cubicBezTo>
                  <a:pt x="2457" y="1659"/>
                  <a:pt x="2334" y="1853"/>
                  <a:pt x="2319" y="1875"/>
                </a:cubicBezTo>
                <a:cubicBezTo>
                  <a:pt x="2297" y="1909"/>
                  <a:pt x="2262" y="1969"/>
                  <a:pt x="2244" y="2005"/>
                </a:cubicBezTo>
                <a:lnTo>
                  <a:pt x="2121" y="2243"/>
                </a:lnTo>
                <a:cubicBezTo>
                  <a:pt x="2103" y="2278"/>
                  <a:pt x="2094" y="2319"/>
                  <a:pt x="2094" y="2329"/>
                </a:cubicBezTo>
                <a:cubicBezTo>
                  <a:pt x="2094" y="2402"/>
                  <a:pt x="2024" y="2459"/>
                  <a:pt x="1935" y="2459"/>
                </a:cubicBezTo>
                <a:close/>
                <a:moveTo>
                  <a:pt x="1590" y="2751"/>
                </a:moveTo>
                <a:cubicBezTo>
                  <a:pt x="1540" y="2751"/>
                  <a:pt x="1500" y="2791"/>
                  <a:pt x="1500" y="2839"/>
                </a:cubicBezTo>
                <a:cubicBezTo>
                  <a:pt x="1500" y="2888"/>
                  <a:pt x="1540" y="2928"/>
                  <a:pt x="1590" y="2928"/>
                </a:cubicBezTo>
                <a:lnTo>
                  <a:pt x="1962" y="2928"/>
                </a:lnTo>
                <a:cubicBezTo>
                  <a:pt x="2012" y="2928"/>
                  <a:pt x="2052" y="2888"/>
                  <a:pt x="2052" y="2839"/>
                </a:cubicBezTo>
                <a:cubicBezTo>
                  <a:pt x="2052" y="2791"/>
                  <a:pt x="2012" y="2751"/>
                  <a:pt x="1962" y="2751"/>
                </a:cubicBezTo>
                <a:lnTo>
                  <a:pt x="1590" y="2751"/>
                </a:lnTo>
                <a:close/>
                <a:moveTo>
                  <a:pt x="1555" y="2894"/>
                </a:moveTo>
                <a:cubicBezTo>
                  <a:pt x="1559" y="3013"/>
                  <a:pt x="1656" y="3108"/>
                  <a:pt x="1776" y="3108"/>
                </a:cubicBezTo>
                <a:cubicBezTo>
                  <a:pt x="1896" y="3108"/>
                  <a:pt x="1993" y="3013"/>
                  <a:pt x="1997" y="2894"/>
                </a:cubicBezTo>
                <a:lnTo>
                  <a:pt x="1555" y="2894"/>
                </a:lnTo>
                <a:close/>
                <a:moveTo>
                  <a:pt x="2052" y="2839"/>
                </a:moveTo>
                <a:lnTo>
                  <a:pt x="1500" y="2839"/>
                </a:lnTo>
                <a:lnTo>
                  <a:pt x="1500" y="2563"/>
                </a:lnTo>
                <a:lnTo>
                  <a:pt x="2052" y="2563"/>
                </a:lnTo>
                <a:lnTo>
                  <a:pt x="2052" y="2839"/>
                </a:lnTo>
                <a:close/>
                <a:moveTo>
                  <a:pt x="2138" y="1508"/>
                </a:moveTo>
                <a:cubicBezTo>
                  <a:pt x="2138" y="1557"/>
                  <a:pt x="2097" y="1598"/>
                  <a:pt x="2047" y="1598"/>
                </a:cubicBezTo>
                <a:lnTo>
                  <a:pt x="1861" y="1598"/>
                </a:lnTo>
                <a:lnTo>
                  <a:pt x="1861" y="1784"/>
                </a:lnTo>
                <a:cubicBezTo>
                  <a:pt x="1861" y="1834"/>
                  <a:pt x="1820" y="1875"/>
                  <a:pt x="1771" y="1875"/>
                </a:cubicBezTo>
                <a:cubicBezTo>
                  <a:pt x="1721" y="1875"/>
                  <a:pt x="1681" y="1834"/>
                  <a:pt x="1681" y="1784"/>
                </a:cubicBezTo>
                <a:lnTo>
                  <a:pt x="1681" y="1598"/>
                </a:lnTo>
                <a:lnTo>
                  <a:pt x="1495" y="1598"/>
                </a:lnTo>
                <a:cubicBezTo>
                  <a:pt x="1445" y="1598"/>
                  <a:pt x="1404" y="1557"/>
                  <a:pt x="1404" y="1508"/>
                </a:cubicBezTo>
                <a:cubicBezTo>
                  <a:pt x="1404" y="1459"/>
                  <a:pt x="1445" y="1418"/>
                  <a:pt x="1495" y="1418"/>
                </a:cubicBezTo>
                <a:lnTo>
                  <a:pt x="1681" y="1418"/>
                </a:lnTo>
                <a:lnTo>
                  <a:pt x="1681" y="1232"/>
                </a:lnTo>
                <a:cubicBezTo>
                  <a:pt x="1681" y="1182"/>
                  <a:pt x="1721" y="1141"/>
                  <a:pt x="1771" y="1141"/>
                </a:cubicBezTo>
                <a:cubicBezTo>
                  <a:pt x="1820" y="1141"/>
                  <a:pt x="1861" y="1182"/>
                  <a:pt x="1861" y="1232"/>
                </a:cubicBezTo>
                <a:lnTo>
                  <a:pt x="1861" y="1418"/>
                </a:lnTo>
                <a:lnTo>
                  <a:pt x="2047" y="1418"/>
                </a:lnTo>
                <a:cubicBezTo>
                  <a:pt x="2097" y="1418"/>
                  <a:pt x="2138" y="1459"/>
                  <a:pt x="2138" y="1508"/>
                </a:cubicBezTo>
                <a:close/>
                <a:moveTo>
                  <a:pt x="2649" y="1392"/>
                </a:moveTo>
                <a:lnTo>
                  <a:pt x="2546" y="1392"/>
                </a:lnTo>
                <a:cubicBezTo>
                  <a:pt x="2549" y="1420"/>
                  <a:pt x="2551" y="1449"/>
                  <a:pt x="2551" y="1478"/>
                </a:cubicBezTo>
                <a:cubicBezTo>
                  <a:pt x="2551" y="1497"/>
                  <a:pt x="2549" y="1515"/>
                  <a:pt x="2547" y="1534"/>
                </a:cubicBezTo>
                <a:lnTo>
                  <a:pt x="2649" y="1534"/>
                </a:lnTo>
                <a:cubicBezTo>
                  <a:pt x="2689" y="1534"/>
                  <a:pt x="2723" y="1502"/>
                  <a:pt x="2723" y="1463"/>
                </a:cubicBezTo>
                <a:cubicBezTo>
                  <a:pt x="2723" y="1424"/>
                  <a:pt x="2689" y="1392"/>
                  <a:pt x="2649" y="1392"/>
                </a:cubicBezTo>
                <a:close/>
                <a:moveTo>
                  <a:pt x="2366" y="972"/>
                </a:moveTo>
                <a:lnTo>
                  <a:pt x="2439" y="898"/>
                </a:lnTo>
                <a:cubicBezTo>
                  <a:pt x="2468" y="869"/>
                  <a:pt x="2469" y="823"/>
                  <a:pt x="2441" y="795"/>
                </a:cubicBezTo>
                <a:cubicBezTo>
                  <a:pt x="2414" y="768"/>
                  <a:pt x="2367" y="769"/>
                  <a:pt x="2338" y="798"/>
                </a:cubicBezTo>
                <a:lnTo>
                  <a:pt x="2264" y="872"/>
                </a:lnTo>
                <a:cubicBezTo>
                  <a:pt x="2301" y="902"/>
                  <a:pt x="2335" y="936"/>
                  <a:pt x="2366" y="972"/>
                </a:cubicBezTo>
                <a:close/>
                <a:moveTo>
                  <a:pt x="1769" y="696"/>
                </a:moveTo>
                <a:cubicBezTo>
                  <a:pt x="1793" y="696"/>
                  <a:pt x="1817" y="698"/>
                  <a:pt x="1840" y="700"/>
                </a:cubicBezTo>
                <a:lnTo>
                  <a:pt x="1840" y="590"/>
                </a:lnTo>
                <a:cubicBezTo>
                  <a:pt x="1840" y="549"/>
                  <a:pt x="1808" y="515"/>
                  <a:pt x="1769" y="515"/>
                </a:cubicBezTo>
                <a:cubicBezTo>
                  <a:pt x="1730" y="515"/>
                  <a:pt x="1698" y="549"/>
                  <a:pt x="1698" y="590"/>
                </a:cubicBezTo>
                <a:lnTo>
                  <a:pt x="1698" y="700"/>
                </a:lnTo>
                <a:cubicBezTo>
                  <a:pt x="1721" y="698"/>
                  <a:pt x="1745" y="696"/>
                  <a:pt x="1769" y="696"/>
                </a:cubicBezTo>
                <a:close/>
                <a:moveTo>
                  <a:pt x="1169" y="980"/>
                </a:moveTo>
                <a:cubicBezTo>
                  <a:pt x="1199" y="944"/>
                  <a:pt x="1233" y="910"/>
                  <a:pt x="1269" y="880"/>
                </a:cubicBezTo>
                <a:lnTo>
                  <a:pt x="1199" y="810"/>
                </a:lnTo>
                <a:cubicBezTo>
                  <a:pt x="1171" y="781"/>
                  <a:pt x="1124" y="780"/>
                  <a:pt x="1097" y="808"/>
                </a:cubicBezTo>
                <a:cubicBezTo>
                  <a:pt x="1069" y="835"/>
                  <a:pt x="1070" y="882"/>
                  <a:pt x="1099" y="911"/>
                </a:cubicBezTo>
                <a:lnTo>
                  <a:pt x="1169" y="980"/>
                </a:lnTo>
                <a:close/>
                <a:moveTo>
                  <a:pt x="989" y="1478"/>
                </a:moveTo>
                <a:cubicBezTo>
                  <a:pt x="989" y="1449"/>
                  <a:pt x="991" y="1420"/>
                  <a:pt x="994" y="1392"/>
                </a:cubicBezTo>
                <a:lnTo>
                  <a:pt x="893" y="1392"/>
                </a:lnTo>
                <a:cubicBezTo>
                  <a:pt x="852" y="1392"/>
                  <a:pt x="819" y="1424"/>
                  <a:pt x="819" y="1463"/>
                </a:cubicBezTo>
                <a:cubicBezTo>
                  <a:pt x="819" y="1502"/>
                  <a:pt x="852" y="1534"/>
                  <a:pt x="893" y="1534"/>
                </a:cubicBezTo>
                <a:lnTo>
                  <a:pt x="993" y="1534"/>
                </a:lnTo>
                <a:cubicBezTo>
                  <a:pt x="991" y="1515"/>
                  <a:pt x="989" y="1497"/>
                  <a:pt x="989" y="147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30725" name="直接连接符 19"/>
          <p:cNvCxnSpPr>
            <a:cxnSpLocks noChangeShapeType="1"/>
            <a:endCxn id="30734" idx="4"/>
          </p:cNvCxnSpPr>
          <p:nvPr/>
        </p:nvCxnSpPr>
        <p:spPr bwMode="auto">
          <a:xfrm>
            <a:off x="3924300" y="2879725"/>
            <a:ext cx="3175" cy="1654175"/>
          </a:xfrm>
          <a:prstGeom prst="line">
            <a:avLst/>
          </a:prstGeom>
          <a:noFill/>
          <a:ln w="12700">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726" name="Oval 39"/>
          <p:cNvSpPr>
            <a:spLocks noChangeAspect="1" noChangeArrowheads="1"/>
          </p:cNvSpPr>
          <p:nvPr/>
        </p:nvSpPr>
        <p:spPr bwMode="auto">
          <a:xfrm>
            <a:off x="3854450" y="2724150"/>
            <a:ext cx="144463" cy="144463"/>
          </a:xfrm>
          <a:prstGeom prst="ellipse">
            <a:avLst/>
          </a:prstGeom>
          <a:solidFill>
            <a:schemeClr val="bg1"/>
          </a:solidFill>
          <a:ln w="28575">
            <a:solidFill>
              <a:schemeClr val="accent1"/>
            </a:solidFill>
            <a:round/>
            <a:headEnd/>
            <a:tailEnd/>
          </a:ln>
        </p:spPr>
        <p:txBody>
          <a:bodyPr/>
          <a:lstStyle/>
          <a:p>
            <a:endParaRPr lang="zh-CN" altLang="en-US">
              <a:solidFill>
                <a:schemeClr val="accent1"/>
              </a:solidFill>
            </a:endParaRPr>
          </a:p>
        </p:txBody>
      </p:sp>
      <p:sp>
        <p:nvSpPr>
          <p:cNvPr id="30727" name="Oval 40"/>
          <p:cNvSpPr>
            <a:spLocks noChangeAspect="1" noChangeArrowheads="1"/>
          </p:cNvSpPr>
          <p:nvPr/>
        </p:nvSpPr>
        <p:spPr bwMode="auto">
          <a:xfrm>
            <a:off x="3854450" y="3127375"/>
            <a:ext cx="144463" cy="144463"/>
          </a:xfrm>
          <a:prstGeom prst="ellipse">
            <a:avLst/>
          </a:prstGeom>
          <a:solidFill>
            <a:schemeClr val="bg1"/>
          </a:solidFill>
          <a:ln w="28575">
            <a:solidFill>
              <a:schemeClr val="accent1"/>
            </a:solidFill>
            <a:round/>
            <a:headEnd/>
            <a:tailEnd/>
          </a:ln>
        </p:spPr>
        <p:txBody>
          <a:bodyPr/>
          <a:lstStyle/>
          <a:p>
            <a:endParaRPr lang="zh-CN" altLang="en-US">
              <a:solidFill>
                <a:schemeClr val="accent1"/>
              </a:solidFill>
            </a:endParaRPr>
          </a:p>
        </p:txBody>
      </p:sp>
      <p:sp>
        <p:nvSpPr>
          <p:cNvPr id="30728" name="Oval 41"/>
          <p:cNvSpPr>
            <a:spLocks noChangeAspect="1" noChangeArrowheads="1"/>
          </p:cNvSpPr>
          <p:nvPr/>
        </p:nvSpPr>
        <p:spPr bwMode="auto">
          <a:xfrm>
            <a:off x="3854450" y="3543300"/>
            <a:ext cx="144463" cy="144463"/>
          </a:xfrm>
          <a:prstGeom prst="ellipse">
            <a:avLst/>
          </a:prstGeom>
          <a:solidFill>
            <a:schemeClr val="bg1"/>
          </a:solidFill>
          <a:ln w="28575">
            <a:solidFill>
              <a:schemeClr val="accent1"/>
            </a:solidFill>
            <a:round/>
            <a:headEnd/>
            <a:tailEnd/>
          </a:ln>
        </p:spPr>
        <p:txBody>
          <a:bodyPr/>
          <a:lstStyle/>
          <a:p>
            <a:endParaRPr lang="zh-CN" altLang="en-US">
              <a:solidFill>
                <a:schemeClr val="accent1"/>
              </a:solidFill>
            </a:endParaRPr>
          </a:p>
        </p:txBody>
      </p:sp>
      <p:sp>
        <p:nvSpPr>
          <p:cNvPr id="30729" name="Oval 42"/>
          <p:cNvSpPr>
            <a:spLocks noChangeAspect="1" noChangeArrowheads="1"/>
          </p:cNvSpPr>
          <p:nvPr/>
        </p:nvSpPr>
        <p:spPr bwMode="auto">
          <a:xfrm>
            <a:off x="3854450" y="3956050"/>
            <a:ext cx="144463" cy="146050"/>
          </a:xfrm>
          <a:prstGeom prst="ellipse">
            <a:avLst/>
          </a:prstGeom>
          <a:solidFill>
            <a:schemeClr val="bg1"/>
          </a:solidFill>
          <a:ln w="28575">
            <a:solidFill>
              <a:schemeClr val="accent1"/>
            </a:solidFill>
            <a:round/>
            <a:headEnd/>
            <a:tailEnd/>
          </a:ln>
        </p:spPr>
        <p:txBody>
          <a:bodyPr/>
          <a:lstStyle/>
          <a:p>
            <a:endParaRPr lang="zh-CN" altLang="en-US">
              <a:solidFill>
                <a:schemeClr val="accent1"/>
              </a:solidFill>
            </a:endParaRPr>
          </a:p>
        </p:txBody>
      </p:sp>
      <p:sp>
        <p:nvSpPr>
          <p:cNvPr id="30730" name="TextBox 24"/>
          <p:cNvSpPr txBox="1">
            <a:spLocks noChangeArrowheads="1"/>
          </p:cNvSpPr>
          <p:nvPr/>
        </p:nvSpPr>
        <p:spPr bwMode="auto">
          <a:xfrm>
            <a:off x="4217988" y="2536825"/>
            <a:ext cx="38481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a:solidFill>
                  <a:schemeClr val="accent1"/>
                </a:solidFill>
                <a:latin typeface="微软雅黑" pitchFamily="34" charset="-122"/>
                <a:ea typeface="微软雅黑" pitchFamily="34" charset="-122"/>
              </a:rPr>
              <a:t>主要问题分析</a:t>
            </a:r>
          </a:p>
        </p:txBody>
      </p:sp>
      <p:sp>
        <p:nvSpPr>
          <p:cNvPr id="30731" name="TextBox 25"/>
          <p:cNvSpPr txBox="1">
            <a:spLocks noChangeArrowheads="1"/>
          </p:cNvSpPr>
          <p:nvPr/>
        </p:nvSpPr>
        <p:spPr bwMode="auto">
          <a:xfrm>
            <a:off x="4217988" y="2981325"/>
            <a:ext cx="38481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a:solidFill>
                  <a:schemeClr val="accent1"/>
                </a:solidFill>
                <a:latin typeface="微软雅黑" pitchFamily="34" charset="-122"/>
                <a:ea typeface="微软雅黑" pitchFamily="34" charset="-122"/>
              </a:rPr>
              <a:t>问题评估</a:t>
            </a:r>
          </a:p>
        </p:txBody>
      </p:sp>
      <p:sp>
        <p:nvSpPr>
          <p:cNvPr id="30732" name="TextBox 26"/>
          <p:cNvSpPr txBox="1">
            <a:spLocks noChangeArrowheads="1"/>
          </p:cNvSpPr>
          <p:nvPr/>
        </p:nvSpPr>
        <p:spPr bwMode="auto">
          <a:xfrm>
            <a:off x="4217988" y="3362325"/>
            <a:ext cx="38481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a:solidFill>
                  <a:schemeClr val="accent1"/>
                </a:solidFill>
                <a:latin typeface="微软雅黑" pitchFamily="34" charset="-122"/>
                <a:ea typeface="微软雅黑" pitchFamily="34" charset="-122"/>
              </a:rPr>
              <a:t>相关建议</a:t>
            </a:r>
          </a:p>
        </p:txBody>
      </p:sp>
      <p:sp>
        <p:nvSpPr>
          <p:cNvPr id="30733" name="TextBox 27"/>
          <p:cNvSpPr txBox="1">
            <a:spLocks noChangeArrowheads="1"/>
          </p:cNvSpPr>
          <p:nvPr/>
        </p:nvSpPr>
        <p:spPr bwMode="auto">
          <a:xfrm>
            <a:off x="4217988" y="3760788"/>
            <a:ext cx="38481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a:solidFill>
                  <a:schemeClr val="accent1"/>
                </a:solidFill>
                <a:latin typeface="微软雅黑" pitchFamily="34" charset="-122"/>
                <a:ea typeface="微软雅黑" pitchFamily="34" charset="-122"/>
              </a:rPr>
              <a:t>研究总结</a:t>
            </a:r>
          </a:p>
        </p:txBody>
      </p:sp>
      <p:sp>
        <p:nvSpPr>
          <p:cNvPr id="30734" name="Oval 42"/>
          <p:cNvSpPr>
            <a:spLocks noChangeAspect="1" noChangeArrowheads="1"/>
          </p:cNvSpPr>
          <p:nvPr/>
        </p:nvSpPr>
        <p:spPr bwMode="auto">
          <a:xfrm>
            <a:off x="3854450" y="4389438"/>
            <a:ext cx="144463" cy="144462"/>
          </a:xfrm>
          <a:prstGeom prst="ellipse">
            <a:avLst/>
          </a:prstGeom>
          <a:solidFill>
            <a:schemeClr val="bg1"/>
          </a:solidFill>
          <a:ln w="28575">
            <a:solidFill>
              <a:schemeClr val="accent1"/>
            </a:solidFill>
            <a:round/>
            <a:headEnd/>
            <a:tailEnd/>
          </a:ln>
        </p:spPr>
        <p:txBody>
          <a:bodyPr/>
          <a:lstStyle/>
          <a:p>
            <a:endParaRPr lang="zh-CN" altLang="en-US">
              <a:solidFill>
                <a:schemeClr val="accent1"/>
              </a:solidFill>
            </a:endParaRPr>
          </a:p>
        </p:txBody>
      </p:sp>
      <p:sp>
        <p:nvSpPr>
          <p:cNvPr id="30735" name="TextBox 29"/>
          <p:cNvSpPr txBox="1">
            <a:spLocks noChangeArrowheads="1"/>
          </p:cNvSpPr>
          <p:nvPr/>
        </p:nvSpPr>
        <p:spPr bwMode="auto">
          <a:xfrm>
            <a:off x="4217988" y="4194175"/>
            <a:ext cx="38481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a:solidFill>
                  <a:schemeClr val="accent1"/>
                </a:solidFill>
                <a:latin typeface="微软雅黑" pitchFamily="34" charset="-122"/>
                <a:ea typeface="微软雅黑" pitchFamily="34" charset="-122"/>
              </a:rPr>
              <a:t>亮点与不足</a:t>
            </a:r>
          </a:p>
        </p:txBody>
      </p:sp>
    </p:spTree>
  </p:cSld>
  <p:clrMapOvr>
    <a:masterClrMapping/>
  </p:clrMapOvr>
  <p:transition spd="slow" advTm="5318"/>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30724"/>
                                        </p:tgtEl>
                                        <p:attrNameLst>
                                          <p:attrName>style.visibility</p:attrName>
                                        </p:attrNameLst>
                                      </p:cBhvr>
                                      <p:to>
                                        <p:strVal val="visible"/>
                                      </p:to>
                                    </p:set>
                                    <p:anim calcmode="lin" valueType="num">
                                      <p:cBhvr>
                                        <p:cTn id="7" dur="1000" fill="hold"/>
                                        <p:tgtEl>
                                          <p:spTgt spid="30724"/>
                                        </p:tgtEl>
                                        <p:attrNameLst>
                                          <p:attrName>ppt_w</p:attrName>
                                        </p:attrNameLst>
                                      </p:cBhvr>
                                      <p:tavLst>
                                        <p:tav tm="0">
                                          <p:val>
                                            <p:fltVal val="0"/>
                                          </p:val>
                                        </p:tav>
                                        <p:tav tm="100000">
                                          <p:val>
                                            <p:strVal val="#ppt_w"/>
                                          </p:val>
                                        </p:tav>
                                      </p:tavLst>
                                    </p:anim>
                                    <p:anim calcmode="lin" valueType="num">
                                      <p:cBhvr>
                                        <p:cTn id="8" dur="1000" fill="hold"/>
                                        <p:tgtEl>
                                          <p:spTgt spid="30724"/>
                                        </p:tgtEl>
                                        <p:attrNameLst>
                                          <p:attrName>ppt_h</p:attrName>
                                        </p:attrNameLst>
                                      </p:cBhvr>
                                      <p:tavLst>
                                        <p:tav tm="0">
                                          <p:val>
                                            <p:fltVal val="0"/>
                                          </p:val>
                                        </p:tav>
                                        <p:tav tm="100000">
                                          <p:val>
                                            <p:strVal val="#ppt_h"/>
                                          </p:val>
                                        </p:tav>
                                      </p:tavLst>
                                    </p:anim>
                                    <p:anim calcmode="lin" valueType="num">
                                      <p:cBhvr>
                                        <p:cTn id="9" dur="1000" fill="hold"/>
                                        <p:tgtEl>
                                          <p:spTgt spid="3072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0724"/>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30722"/>
                                        </p:tgtEl>
                                        <p:attrNameLst>
                                          <p:attrName>style.visibility</p:attrName>
                                        </p:attrNameLst>
                                      </p:cBhvr>
                                      <p:to>
                                        <p:strVal val="visible"/>
                                      </p:to>
                                    </p:set>
                                    <p:animEffect transition="in" filter="wipe(left)">
                                      <p:cBhvr>
                                        <p:cTn id="14" dur="1000"/>
                                        <p:tgtEl>
                                          <p:spTgt spid="30722"/>
                                        </p:tgtEl>
                                      </p:cBhvr>
                                    </p:animEffect>
                                  </p:childTnLst>
                                </p:cTn>
                              </p:par>
                            </p:childTnLst>
                          </p:cTn>
                        </p:par>
                        <p:par>
                          <p:cTn id="15" fill="hold" nodeType="afterGroup">
                            <p:stCondLst>
                              <p:cond delay="200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30723"/>
                                        </p:tgtEl>
                                        <p:attrNameLst>
                                          <p:attrName>style.visibility</p:attrName>
                                        </p:attrNameLst>
                                      </p:cBhvr>
                                      <p:to>
                                        <p:strVal val="visible"/>
                                      </p:to>
                                    </p:set>
                                    <p:anim calcmode="lin" valueType="num">
                                      <p:cBhvr>
                                        <p:cTn id="18" dur="500" fill="hold"/>
                                        <p:tgtEl>
                                          <p:spTgt spid="30723"/>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30723"/>
                                        </p:tgtEl>
                                        <p:attrNameLst>
                                          <p:attrName>ppt_y</p:attrName>
                                        </p:attrNameLst>
                                      </p:cBhvr>
                                      <p:tavLst>
                                        <p:tav tm="0">
                                          <p:val>
                                            <p:strVal val="#ppt_y"/>
                                          </p:val>
                                        </p:tav>
                                        <p:tav tm="100000">
                                          <p:val>
                                            <p:strVal val="#ppt_y"/>
                                          </p:val>
                                        </p:tav>
                                      </p:tavLst>
                                    </p:anim>
                                    <p:anim calcmode="lin" valueType="num">
                                      <p:cBhvr>
                                        <p:cTn id="20" dur="500" fill="hold"/>
                                        <p:tgtEl>
                                          <p:spTgt spid="30723"/>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30723"/>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30723"/>
                                        </p:tgtEl>
                                      </p:cBhvr>
                                    </p:animEffect>
                                  </p:childTnLst>
                                </p:cTn>
                              </p:par>
                            </p:childTnLst>
                          </p:cTn>
                        </p:par>
                        <p:par>
                          <p:cTn id="23" fill="hold" nodeType="afterGroup">
                            <p:stCondLst>
                              <p:cond delay="2900"/>
                            </p:stCondLst>
                            <p:childTnLst>
                              <p:par>
                                <p:cTn id="24" presetID="22" presetClass="entr" presetSubtype="1" fill="hold" nodeType="afterEffect">
                                  <p:stCondLst>
                                    <p:cond delay="0"/>
                                  </p:stCondLst>
                                  <p:childTnLst>
                                    <p:set>
                                      <p:cBhvr>
                                        <p:cTn id="25" dur="1" fill="hold">
                                          <p:stCondLst>
                                            <p:cond delay="0"/>
                                          </p:stCondLst>
                                        </p:cTn>
                                        <p:tgtEl>
                                          <p:spTgt spid="30725"/>
                                        </p:tgtEl>
                                        <p:attrNameLst>
                                          <p:attrName>style.visibility</p:attrName>
                                        </p:attrNameLst>
                                      </p:cBhvr>
                                      <p:to>
                                        <p:strVal val="visible"/>
                                      </p:to>
                                    </p:set>
                                    <p:animEffect transition="in" filter="wipe(up)">
                                      <p:cBhvr>
                                        <p:cTn id="26" dur="500"/>
                                        <p:tgtEl>
                                          <p:spTgt spid="30725"/>
                                        </p:tgtEl>
                                      </p:cBhvr>
                                    </p:animEffect>
                                  </p:childTnLst>
                                </p:cTn>
                              </p:par>
                            </p:childTnLst>
                          </p:cTn>
                        </p:par>
                        <p:par>
                          <p:cTn id="27" fill="hold" nodeType="afterGroup">
                            <p:stCondLst>
                              <p:cond delay="3400"/>
                            </p:stCondLst>
                            <p:childTnLst>
                              <p:par>
                                <p:cTn id="28" presetID="2" presetClass="entr" presetSubtype="12" fill="hold" grpId="0" nodeType="afterEffect">
                                  <p:stCondLst>
                                    <p:cond delay="0"/>
                                  </p:stCondLst>
                                  <p:childTnLst>
                                    <p:set>
                                      <p:cBhvr>
                                        <p:cTn id="29" dur="1" fill="hold">
                                          <p:stCondLst>
                                            <p:cond delay="0"/>
                                          </p:stCondLst>
                                        </p:cTn>
                                        <p:tgtEl>
                                          <p:spTgt spid="30726"/>
                                        </p:tgtEl>
                                        <p:attrNameLst>
                                          <p:attrName>style.visibility</p:attrName>
                                        </p:attrNameLst>
                                      </p:cBhvr>
                                      <p:to>
                                        <p:strVal val="visible"/>
                                      </p:to>
                                    </p:set>
                                    <p:anim calcmode="lin" valueType="num">
                                      <p:cBhvr additive="base">
                                        <p:cTn id="30" dur="500" fill="hold"/>
                                        <p:tgtEl>
                                          <p:spTgt spid="30726"/>
                                        </p:tgtEl>
                                        <p:attrNameLst>
                                          <p:attrName>ppt_x</p:attrName>
                                        </p:attrNameLst>
                                      </p:cBhvr>
                                      <p:tavLst>
                                        <p:tav tm="0">
                                          <p:val>
                                            <p:strVal val="0-#ppt_w/2"/>
                                          </p:val>
                                        </p:tav>
                                        <p:tav tm="100000">
                                          <p:val>
                                            <p:strVal val="#ppt_x"/>
                                          </p:val>
                                        </p:tav>
                                      </p:tavLst>
                                    </p:anim>
                                    <p:anim calcmode="lin" valueType="num">
                                      <p:cBhvr additive="base">
                                        <p:cTn id="31" dur="500" fill="hold"/>
                                        <p:tgtEl>
                                          <p:spTgt spid="30726"/>
                                        </p:tgtEl>
                                        <p:attrNameLst>
                                          <p:attrName>ppt_y</p:attrName>
                                        </p:attrNameLst>
                                      </p:cBhvr>
                                      <p:tavLst>
                                        <p:tav tm="0">
                                          <p:val>
                                            <p:strVal val="1+#ppt_h/2"/>
                                          </p:val>
                                        </p:tav>
                                        <p:tav tm="100000">
                                          <p:val>
                                            <p:strVal val="#ppt_y"/>
                                          </p:val>
                                        </p:tav>
                                      </p:tavLst>
                                    </p:anim>
                                  </p:childTnLst>
                                </p:cTn>
                              </p:par>
                              <p:par>
                                <p:cTn id="32" presetID="2" presetClass="entr" presetSubtype="12" fill="hold" grpId="0" nodeType="withEffect">
                                  <p:stCondLst>
                                    <p:cond delay="100"/>
                                  </p:stCondLst>
                                  <p:childTnLst>
                                    <p:set>
                                      <p:cBhvr>
                                        <p:cTn id="33" dur="1" fill="hold">
                                          <p:stCondLst>
                                            <p:cond delay="0"/>
                                          </p:stCondLst>
                                        </p:cTn>
                                        <p:tgtEl>
                                          <p:spTgt spid="30727"/>
                                        </p:tgtEl>
                                        <p:attrNameLst>
                                          <p:attrName>style.visibility</p:attrName>
                                        </p:attrNameLst>
                                      </p:cBhvr>
                                      <p:to>
                                        <p:strVal val="visible"/>
                                      </p:to>
                                    </p:set>
                                    <p:anim calcmode="lin" valueType="num">
                                      <p:cBhvr additive="base">
                                        <p:cTn id="34" dur="500" fill="hold"/>
                                        <p:tgtEl>
                                          <p:spTgt spid="30727"/>
                                        </p:tgtEl>
                                        <p:attrNameLst>
                                          <p:attrName>ppt_x</p:attrName>
                                        </p:attrNameLst>
                                      </p:cBhvr>
                                      <p:tavLst>
                                        <p:tav tm="0">
                                          <p:val>
                                            <p:strVal val="0-#ppt_w/2"/>
                                          </p:val>
                                        </p:tav>
                                        <p:tav tm="100000">
                                          <p:val>
                                            <p:strVal val="#ppt_x"/>
                                          </p:val>
                                        </p:tav>
                                      </p:tavLst>
                                    </p:anim>
                                    <p:anim calcmode="lin" valueType="num">
                                      <p:cBhvr additive="base">
                                        <p:cTn id="35" dur="500" fill="hold"/>
                                        <p:tgtEl>
                                          <p:spTgt spid="30727"/>
                                        </p:tgtEl>
                                        <p:attrNameLst>
                                          <p:attrName>ppt_y</p:attrName>
                                        </p:attrNameLst>
                                      </p:cBhvr>
                                      <p:tavLst>
                                        <p:tav tm="0">
                                          <p:val>
                                            <p:strVal val="1+#ppt_h/2"/>
                                          </p:val>
                                        </p:tav>
                                        <p:tav tm="100000">
                                          <p:val>
                                            <p:strVal val="#ppt_y"/>
                                          </p:val>
                                        </p:tav>
                                      </p:tavLst>
                                    </p:anim>
                                  </p:childTnLst>
                                </p:cTn>
                              </p:par>
                              <p:par>
                                <p:cTn id="36" presetID="2" presetClass="entr" presetSubtype="12" fill="hold" grpId="0" nodeType="withEffect">
                                  <p:stCondLst>
                                    <p:cond delay="200"/>
                                  </p:stCondLst>
                                  <p:childTnLst>
                                    <p:set>
                                      <p:cBhvr>
                                        <p:cTn id="37" dur="1" fill="hold">
                                          <p:stCondLst>
                                            <p:cond delay="0"/>
                                          </p:stCondLst>
                                        </p:cTn>
                                        <p:tgtEl>
                                          <p:spTgt spid="30728"/>
                                        </p:tgtEl>
                                        <p:attrNameLst>
                                          <p:attrName>style.visibility</p:attrName>
                                        </p:attrNameLst>
                                      </p:cBhvr>
                                      <p:to>
                                        <p:strVal val="visible"/>
                                      </p:to>
                                    </p:set>
                                    <p:anim calcmode="lin" valueType="num">
                                      <p:cBhvr additive="base">
                                        <p:cTn id="38" dur="500" fill="hold"/>
                                        <p:tgtEl>
                                          <p:spTgt spid="30728"/>
                                        </p:tgtEl>
                                        <p:attrNameLst>
                                          <p:attrName>ppt_x</p:attrName>
                                        </p:attrNameLst>
                                      </p:cBhvr>
                                      <p:tavLst>
                                        <p:tav tm="0">
                                          <p:val>
                                            <p:strVal val="0-#ppt_w/2"/>
                                          </p:val>
                                        </p:tav>
                                        <p:tav tm="100000">
                                          <p:val>
                                            <p:strVal val="#ppt_x"/>
                                          </p:val>
                                        </p:tav>
                                      </p:tavLst>
                                    </p:anim>
                                    <p:anim calcmode="lin" valueType="num">
                                      <p:cBhvr additive="base">
                                        <p:cTn id="39" dur="500" fill="hold"/>
                                        <p:tgtEl>
                                          <p:spTgt spid="30728"/>
                                        </p:tgtEl>
                                        <p:attrNameLst>
                                          <p:attrName>ppt_y</p:attrName>
                                        </p:attrNameLst>
                                      </p:cBhvr>
                                      <p:tavLst>
                                        <p:tav tm="0">
                                          <p:val>
                                            <p:strVal val="1+#ppt_h/2"/>
                                          </p:val>
                                        </p:tav>
                                        <p:tav tm="100000">
                                          <p:val>
                                            <p:strVal val="#ppt_y"/>
                                          </p:val>
                                        </p:tav>
                                      </p:tavLst>
                                    </p:anim>
                                  </p:childTnLst>
                                </p:cTn>
                              </p:par>
                              <p:par>
                                <p:cTn id="40" presetID="2" presetClass="entr" presetSubtype="12" fill="hold" grpId="0" nodeType="withEffect">
                                  <p:stCondLst>
                                    <p:cond delay="300"/>
                                  </p:stCondLst>
                                  <p:childTnLst>
                                    <p:set>
                                      <p:cBhvr>
                                        <p:cTn id="41" dur="1" fill="hold">
                                          <p:stCondLst>
                                            <p:cond delay="0"/>
                                          </p:stCondLst>
                                        </p:cTn>
                                        <p:tgtEl>
                                          <p:spTgt spid="30729"/>
                                        </p:tgtEl>
                                        <p:attrNameLst>
                                          <p:attrName>style.visibility</p:attrName>
                                        </p:attrNameLst>
                                      </p:cBhvr>
                                      <p:to>
                                        <p:strVal val="visible"/>
                                      </p:to>
                                    </p:set>
                                    <p:anim calcmode="lin" valueType="num">
                                      <p:cBhvr additive="base">
                                        <p:cTn id="42" dur="500" fill="hold"/>
                                        <p:tgtEl>
                                          <p:spTgt spid="30729"/>
                                        </p:tgtEl>
                                        <p:attrNameLst>
                                          <p:attrName>ppt_x</p:attrName>
                                        </p:attrNameLst>
                                      </p:cBhvr>
                                      <p:tavLst>
                                        <p:tav tm="0">
                                          <p:val>
                                            <p:strVal val="0-#ppt_w/2"/>
                                          </p:val>
                                        </p:tav>
                                        <p:tav tm="100000">
                                          <p:val>
                                            <p:strVal val="#ppt_x"/>
                                          </p:val>
                                        </p:tav>
                                      </p:tavLst>
                                    </p:anim>
                                    <p:anim calcmode="lin" valueType="num">
                                      <p:cBhvr additive="base">
                                        <p:cTn id="43" dur="500" fill="hold"/>
                                        <p:tgtEl>
                                          <p:spTgt spid="30729"/>
                                        </p:tgtEl>
                                        <p:attrNameLst>
                                          <p:attrName>ppt_y</p:attrName>
                                        </p:attrNameLst>
                                      </p:cBhvr>
                                      <p:tavLst>
                                        <p:tav tm="0">
                                          <p:val>
                                            <p:strVal val="1+#ppt_h/2"/>
                                          </p:val>
                                        </p:tav>
                                        <p:tav tm="100000">
                                          <p:val>
                                            <p:strVal val="#ppt_y"/>
                                          </p:val>
                                        </p:tav>
                                      </p:tavLst>
                                    </p:anim>
                                  </p:childTnLst>
                                </p:cTn>
                              </p:par>
                              <p:par>
                                <p:cTn id="44" presetID="2" presetClass="entr" presetSubtype="12" fill="hold" grpId="0" nodeType="withEffect">
                                  <p:stCondLst>
                                    <p:cond delay="400"/>
                                  </p:stCondLst>
                                  <p:childTnLst>
                                    <p:set>
                                      <p:cBhvr>
                                        <p:cTn id="45" dur="1" fill="hold">
                                          <p:stCondLst>
                                            <p:cond delay="0"/>
                                          </p:stCondLst>
                                        </p:cTn>
                                        <p:tgtEl>
                                          <p:spTgt spid="30734"/>
                                        </p:tgtEl>
                                        <p:attrNameLst>
                                          <p:attrName>style.visibility</p:attrName>
                                        </p:attrNameLst>
                                      </p:cBhvr>
                                      <p:to>
                                        <p:strVal val="visible"/>
                                      </p:to>
                                    </p:set>
                                    <p:anim calcmode="lin" valueType="num">
                                      <p:cBhvr additive="base">
                                        <p:cTn id="46" dur="500" fill="hold"/>
                                        <p:tgtEl>
                                          <p:spTgt spid="30734"/>
                                        </p:tgtEl>
                                        <p:attrNameLst>
                                          <p:attrName>ppt_x</p:attrName>
                                        </p:attrNameLst>
                                      </p:cBhvr>
                                      <p:tavLst>
                                        <p:tav tm="0">
                                          <p:val>
                                            <p:strVal val="0-#ppt_w/2"/>
                                          </p:val>
                                        </p:tav>
                                        <p:tav tm="100000">
                                          <p:val>
                                            <p:strVal val="#ppt_x"/>
                                          </p:val>
                                        </p:tav>
                                      </p:tavLst>
                                    </p:anim>
                                    <p:anim calcmode="lin" valueType="num">
                                      <p:cBhvr additive="base">
                                        <p:cTn id="47" dur="500" fill="hold"/>
                                        <p:tgtEl>
                                          <p:spTgt spid="30734"/>
                                        </p:tgtEl>
                                        <p:attrNameLst>
                                          <p:attrName>ppt_y</p:attrName>
                                        </p:attrNameLst>
                                      </p:cBhvr>
                                      <p:tavLst>
                                        <p:tav tm="0">
                                          <p:val>
                                            <p:strVal val="1+#ppt_h/2"/>
                                          </p:val>
                                        </p:tav>
                                        <p:tav tm="100000">
                                          <p:val>
                                            <p:strVal val="#ppt_y"/>
                                          </p:val>
                                        </p:tav>
                                      </p:tavLst>
                                    </p:anim>
                                  </p:childTnLst>
                                </p:cTn>
                              </p:par>
                            </p:childTnLst>
                          </p:cTn>
                        </p:par>
                        <p:par>
                          <p:cTn id="48" fill="hold" nodeType="afterGroup">
                            <p:stCondLst>
                              <p:cond delay="4300"/>
                            </p:stCondLst>
                            <p:childTnLst>
                              <p:par>
                                <p:cTn id="49" presetID="22" presetClass="entr" presetSubtype="8" fill="hold" grpId="0" nodeType="afterEffect">
                                  <p:stCondLst>
                                    <p:cond delay="0"/>
                                  </p:stCondLst>
                                  <p:childTnLst>
                                    <p:set>
                                      <p:cBhvr>
                                        <p:cTn id="50" dur="1" fill="hold">
                                          <p:stCondLst>
                                            <p:cond delay="0"/>
                                          </p:stCondLst>
                                        </p:cTn>
                                        <p:tgtEl>
                                          <p:spTgt spid="30730"/>
                                        </p:tgtEl>
                                        <p:attrNameLst>
                                          <p:attrName>style.visibility</p:attrName>
                                        </p:attrNameLst>
                                      </p:cBhvr>
                                      <p:to>
                                        <p:strVal val="visible"/>
                                      </p:to>
                                    </p:set>
                                    <p:animEffect transition="in" filter="wipe(left)">
                                      <p:cBhvr>
                                        <p:cTn id="51" dur="500"/>
                                        <p:tgtEl>
                                          <p:spTgt spid="30730"/>
                                        </p:tgtEl>
                                      </p:cBhvr>
                                    </p:animEffect>
                                  </p:childTnLst>
                                </p:cTn>
                              </p:par>
                              <p:par>
                                <p:cTn id="52" presetID="22" presetClass="entr" presetSubtype="8" fill="hold" grpId="0" nodeType="withEffect">
                                  <p:stCondLst>
                                    <p:cond delay="100"/>
                                  </p:stCondLst>
                                  <p:childTnLst>
                                    <p:set>
                                      <p:cBhvr>
                                        <p:cTn id="53" dur="1" fill="hold">
                                          <p:stCondLst>
                                            <p:cond delay="0"/>
                                          </p:stCondLst>
                                        </p:cTn>
                                        <p:tgtEl>
                                          <p:spTgt spid="30731"/>
                                        </p:tgtEl>
                                        <p:attrNameLst>
                                          <p:attrName>style.visibility</p:attrName>
                                        </p:attrNameLst>
                                      </p:cBhvr>
                                      <p:to>
                                        <p:strVal val="visible"/>
                                      </p:to>
                                    </p:set>
                                    <p:animEffect transition="in" filter="wipe(left)">
                                      <p:cBhvr>
                                        <p:cTn id="54" dur="500"/>
                                        <p:tgtEl>
                                          <p:spTgt spid="30731"/>
                                        </p:tgtEl>
                                      </p:cBhvr>
                                    </p:animEffect>
                                  </p:childTnLst>
                                </p:cTn>
                              </p:par>
                              <p:par>
                                <p:cTn id="55" presetID="22" presetClass="entr" presetSubtype="8" fill="hold" grpId="0" nodeType="withEffect">
                                  <p:stCondLst>
                                    <p:cond delay="200"/>
                                  </p:stCondLst>
                                  <p:childTnLst>
                                    <p:set>
                                      <p:cBhvr>
                                        <p:cTn id="56" dur="1" fill="hold">
                                          <p:stCondLst>
                                            <p:cond delay="0"/>
                                          </p:stCondLst>
                                        </p:cTn>
                                        <p:tgtEl>
                                          <p:spTgt spid="30732"/>
                                        </p:tgtEl>
                                        <p:attrNameLst>
                                          <p:attrName>style.visibility</p:attrName>
                                        </p:attrNameLst>
                                      </p:cBhvr>
                                      <p:to>
                                        <p:strVal val="visible"/>
                                      </p:to>
                                    </p:set>
                                    <p:animEffect transition="in" filter="wipe(left)">
                                      <p:cBhvr>
                                        <p:cTn id="57" dur="500"/>
                                        <p:tgtEl>
                                          <p:spTgt spid="30732"/>
                                        </p:tgtEl>
                                      </p:cBhvr>
                                    </p:animEffect>
                                  </p:childTnLst>
                                </p:cTn>
                              </p:par>
                              <p:par>
                                <p:cTn id="58" presetID="22" presetClass="entr" presetSubtype="8" fill="hold" grpId="0" nodeType="withEffect">
                                  <p:stCondLst>
                                    <p:cond delay="300"/>
                                  </p:stCondLst>
                                  <p:childTnLst>
                                    <p:set>
                                      <p:cBhvr>
                                        <p:cTn id="59" dur="1" fill="hold">
                                          <p:stCondLst>
                                            <p:cond delay="0"/>
                                          </p:stCondLst>
                                        </p:cTn>
                                        <p:tgtEl>
                                          <p:spTgt spid="30733"/>
                                        </p:tgtEl>
                                        <p:attrNameLst>
                                          <p:attrName>style.visibility</p:attrName>
                                        </p:attrNameLst>
                                      </p:cBhvr>
                                      <p:to>
                                        <p:strVal val="visible"/>
                                      </p:to>
                                    </p:set>
                                    <p:animEffect transition="in" filter="wipe(left)">
                                      <p:cBhvr>
                                        <p:cTn id="60" dur="500"/>
                                        <p:tgtEl>
                                          <p:spTgt spid="30733"/>
                                        </p:tgtEl>
                                      </p:cBhvr>
                                    </p:animEffect>
                                  </p:childTnLst>
                                </p:cTn>
                              </p:par>
                              <p:par>
                                <p:cTn id="61" presetID="22" presetClass="entr" presetSubtype="8" fill="hold" grpId="0" nodeType="withEffect">
                                  <p:stCondLst>
                                    <p:cond delay="400"/>
                                  </p:stCondLst>
                                  <p:childTnLst>
                                    <p:set>
                                      <p:cBhvr>
                                        <p:cTn id="62" dur="1" fill="hold">
                                          <p:stCondLst>
                                            <p:cond delay="0"/>
                                          </p:stCondLst>
                                        </p:cTn>
                                        <p:tgtEl>
                                          <p:spTgt spid="30735"/>
                                        </p:tgtEl>
                                        <p:attrNameLst>
                                          <p:attrName>style.visibility</p:attrName>
                                        </p:attrNameLst>
                                      </p:cBhvr>
                                      <p:to>
                                        <p:strVal val="visible"/>
                                      </p:to>
                                    </p:set>
                                    <p:animEffect transition="in" filter="wipe(left)">
                                      <p:cBhvr>
                                        <p:cTn id="63" dur="500"/>
                                        <p:tgtEl>
                                          <p:spTgt spid="307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animBg="1"/>
      <p:bldP spid="30723" grpId="0" autoUpdateAnimBg="0"/>
      <p:bldP spid="30724" grpId="0" animBg="1"/>
      <p:bldP spid="30726" grpId="0" animBg="1" autoUpdateAnimBg="0"/>
      <p:bldP spid="30727" grpId="0" animBg="1" autoUpdateAnimBg="0"/>
      <p:bldP spid="30728" grpId="0" animBg="1" autoUpdateAnimBg="0"/>
      <p:bldP spid="30729" grpId="0" animBg="1" autoUpdateAnimBg="0"/>
      <p:bldP spid="30730" grpId="0" autoUpdateAnimBg="0"/>
      <p:bldP spid="30731" grpId="0" autoUpdateAnimBg="0"/>
      <p:bldP spid="30732" grpId="0" autoUpdateAnimBg="0"/>
      <p:bldP spid="30733" grpId="0" autoUpdateAnimBg="0"/>
      <p:bldP spid="30734" grpId="0" animBg="1" autoUpdateAnimBg="0"/>
      <p:bldP spid="30735"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76"/>
          <p:cNvSpPr txBox="1">
            <a:spLocks noChangeArrowheads="1"/>
          </p:cNvSpPr>
          <p:nvPr/>
        </p:nvSpPr>
        <p:spPr bwMode="auto">
          <a:xfrm>
            <a:off x="665163" y="203200"/>
            <a:ext cx="26574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2600">
                <a:solidFill>
                  <a:srgbClr val="333333"/>
                </a:solidFill>
                <a:latin typeface="微软雅黑" pitchFamily="34" charset="-122"/>
                <a:ea typeface="微软雅黑" pitchFamily="34" charset="-122"/>
              </a:rPr>
              <a:t>5.1</a:t>
            </a:r>
            <a:r>
              <a:rPr lang="zh-CN" altLang="en-US" sz="2600">
                <a:solidFill>
                  <a:srgbClr val="333333"/>
                </a:solidFill>
                <a:latin typeface="微软雅黑" pitchFamily="34" charset="-122"/>
                <a:ea typeface="微软雅黑" pitchFamily="34" charset="-122"/>
              </a:rPr>
              <a:t>主要问题分析</a:t>
            </a:r>
          </a:p>
        </p:txBody>
      </p:sp>
      <p:sp>
        <p:nvSpPr>
          <p:cNvPr id="31747" name="Freeform 5"/>
          <p:cNvSpPr>
            <a:spLocks noEditPoints="1"/>
          </p:cNvSpPr>
          <p:nvPr/>
        </p:nvSpPr>
        <p:spPr bwMode="auto">
          <a:xfrm>
            <a:off x="252413" y="201613"/>
            <a:ext cx="430212" cy="431800"/>
          </a:xfrm>
          <a:custGeom>
            <a:avLst/>
            <a:gdLst>
              <a:gd name="T0" fmla="*/ 2147483647 w 1374"/>
              <a:gd name="T1" fmla="*/ 2147483647 h 1374"/>
              <a:gd name="T2" fmla="*/ 2147483647 w 1374"/>
              <a:gd name="T3" fmla="*/ 2147483647 h 1374"/>
              <a:gd name="T4" fmla="*/ 2147483647 w 1374"/>
              <a:gd name="T5" fmla="*/ 2147483647 h 1374"/>
              <a:gd name="T6" fmla="*/ 2147483647 w 1374"/>
              <a:gd name="T7" fmla="*/ 2147483647 h 1374"/>
              <a:gd name="T8" fmla="*/ 2147483647 w 1374"/>
              <a:gd name="T9" fmla="*/ 2147483647 h 1374"/>
              <a:gd name="T10" fmla="*/ 2147483647 w 1374"/>
              <a:gd name="T11" fmla="*/ 2147483647 h 1374"/>
              <a:gd name="T12" fmla="*/ 2147483647 w 1374"/>
              <a:gd name="T13" fmla="*/ 2147483647 h 1374"/>
              <a:gd name="T14" fmla="*/ 2147483647 w 1374"/>
              <a:gd name="T15" fmla="*/ 2147483647 h 1374"/>
              <a:gd name="T16" fmla="*/ 2147483647 w 1374"/>
              <a:gd name="T17" fmla="*/ 2147483647 h 1374"/>
              <a:gd name="T18" fmla="*/ 2147483647 w 1374"/>
              <a:gd name="T19" fmla="*/ 2147483647 h 1374"/>
              <a:gd name="T20" fmla="*/ 2147483647 w 1374"/>
              <a:gd name="T21" fmla="*/ 2147483647 h 1374"/>
              <a:gd name="T22" fmla="*/ 2147483647 w 1374"/>
              <a:gd name="T23" fmla="*/ 2147483647 h 1374"/>
              <a:gd name="T24" fmla="*/ 2147483647 w 1374"/>
              <a:gd name="T25" fmla="*/ 2147483647 h 1374"/>
              <a:gd name="T26" fmla="*/ 2147483647 w 1374"/>
              <a:gd name="T27" fmla="*/ 2147483647 h 1374"/>
              <a:gd name="T28" fmla="*/ 2147483647 w 1374"/>
              <a:gd name="T29" fmla="*/ 2147483647 h 1374"/>
              <a:gd name="T30" fmla="*/ 2147483647 w 1374"/>
              <a:gd name="T31" fmla="*/ 2147483647 h 1374"/>
              <a:gd name="T32" fmla="*/ 2147483647 w 1374"/>
              <a:gd name="T33" fmla="*/ 2147483647 h 1374"/>
              <a:gd name="T34" fmla="*/ 2147483647 w 1374"/>
              <a:gd name="T35" fmla="*/ 2147483647 h 1374"/>
              <a:gd name="T36" fmla="*/ 2147483647 w 1374"/>
              <a:gd name="T37" fmla="*/ 2147483647 h 1374"/>
              <a:gd name="T38" fmla="*/ 2147483647 w 1374"/>
              <a:gd name="T39" fmla="*/ 2147483647 h 1374"/>
              <a:gd name="T40" fmla="*/ 2147483647 w 1374"/>
              <a:gd name="T41" fmla="*/ 2147483647 h 1374"/>
              <a:gd name="T42" fmla="*/ 2147483647 w 1374"/>
              <a:gd name="T43" fmla="*/ 2147483647 h 1374"/>
              <a:gd name="T44" fmla="*/ 2147483647 w 1374"/>
              <a:gd name="T45" fmla="*/ 2147483647 h 1374"/>
              <a:gd name="T46" fmla="*/ 2147483647 w 1374"/>
              <a:gd name="T47" fmla="*/ 2147483647 h 1374"/>
              <a:gd name="T48" fmla="*/ 2147483647 w 1374"/>
              <a:gd name="T49" fmla="*/ 2147483647 h 1374"/>
              <a:gd name="T50" fmla="*/ 2147483647 w 1374"/>
              <a:gd name="T51" fmla="*/ 2147483647 h 1374"/>
              <a:gd name="T52" fmla="*/ 2147483647 w 1374"/>
              <a:gd name="T53" fmla="*/ 2147483647 h 1374"/>
              <a:gd name="T54" fmla="*/ 2147483647 w 1374"/>
              <a:gd name="T55" fmla="*/ 2147483647 h 1374"/>
              <a:gd name="T56" fmla="*/ 2147483647 w 1374"/>
              <a:gd name="T57" fmla="*/ 2147483647 h 1374"/>
              <a:gd name="T58" fmla="*/ 2147483647 w 1374"/>
              <a:gd name="T59" fmla="*/ 2147483647 h 1374"/>
              <a:gd name="T60" fmla="*/ 2147483647 w 1374"/>
              <a:gd name="T61" fmla="*/ 2147483647 h 1374"/>
              <a:gd name="T62" fmla="*/ 2147483647 w 1374"/>
              <a:gd name="T63" fmla="*/ 2147483647 h 1374"/>
              <a:gd name="T64" fmla="*/ 2147483647 w 1374"/>
              <a:gd name="T65" fmla="*/ 2147483647 h 1374"/>
              <a:gd name="T66" fmla="*/ 2147483647 w 1374"/>
              <a:gd name="T67" fmla="*/ 2147483647 h 1374"/>
              <a:gd name="T68" fmla="*/ 2147483647 w 1374"/>
              <a:gd name="T69" fmla="*/ 0 h 1374"/>
              <a:gd name="T70" fmla="*/ 2147483647 w 1374"/>
              <a:gd name="T71" fmla="*/ 2147483647 h 1374"/>
              <a:gd name="T72" fmla="*/ 2147483647 w 1374"/>
              <a:gd name="T73" fmla="*/ 2147483647 h 1374"/>
              <a:gd name="T74" fmla="*/ 0 w 1374"/>
              <a:gd name="T75" fmla="*/ 2147483647 h 1374"/>
              <a:gd name="T76" fmla="*/ 2147483647 w 1374"/>
              <a:gd name="T77" fmla="*/ 0 h 1374"/>
              <a:gd name="T78" fmla="*/ 2147483647 w 1374"/>
              <a:gd name="T79" fmla="*/ 2147483647 h 1374"/>
              <a:gd name="T80" fmla="*/ 2147483647 w 1374"/>
              <a:gd name="T81" fmla="*/ 2147483647 h 1374"/>
              <a:gd name="T82" fmla="*/ 2147483647 w 1374"/>
              <a:gd name="T83" fmla="*/ 2147483647 h 1374"/>
              <a:gd name="T84" fmla="*/ 2147483647 w 1374"/>
              <a:gd name="T85" fmla="*/ 2147483647 h 1374"/>
              <a:gd name="T86" fmla="*/ 2147483647 w 1374"/>
              <a:gd name="T87" fmla="*/ 2147483647 h 137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374" h="1374">
                <a:moveTo>
                  <a:pt x="517" y="1009"/>
                </a:moveTo>
                <a:lnTo>
                  <a:pt x="901" y="1009"/>
                </a:lnTo>
                <a:cubicBezTo>
                  <a:pt x="923" y="1009"/>
                  <a:pt x="940" y="1026"/>
                  <a:pt x="940" y="1047"/>
                </a:cubicBezTo>
                <a:cubicBezTo>
                  <a:pt x="940" y="1068"/>
                  <a:pt x="923" y="1085"/>
                  <a:pt x="901" y="1085"/>
                </a:cubicBezTo>
                <a:lnTo>
                  <a:pt x="517" y="1085"/>
                </a:lnTo>
                <a:cubicBezTo>
                  <a:pt x="496" y="1085"/>
                  <a:pt x="479" y="1068"/>
                  <a:pt x="479" y="1047"/>
                </a:cubicBezTo>
                <a:cubicBezTo>
                  <a:pt x="479" y="1026"/>
                  <a:pt x="496" y="1009"/>
                  <a:pt x="517" y="1009"/>
                </a:cubicBezTo>
                <a:close/>
                <a:moveTo>
                  <a:pt x="500" y="844"/>
                </a:moveTo>
                <a:lnTo>
                  <a:pt x="730" y="465"/>
                </a:lnTo>
                <a:lnTo>
                  <a:pt x="836" y="529"/>
                </a:lnTo>
                <a:lnTo>
                  <a:pt x="606" y="908"/>
                </a:lnTo>
                <a:lnTo>
                  <a:pt x="500" y="844"/>
                </a:lnTo>
                <a:close/>
                <a:moveTo>
                  <a:pt x="352" y="754"/>
                </a:moveTo>
                <a:lnTo>
                  <a:pt x="582" y="375"/>
                </a:lnTo>
                <a:lnTo>
                  <a:pt x="688" y="439"/>
                </a:lnTo>
                <a:lnTo>
                  <a:pt x="458" y="818"/>
                </a:lnTo>
                <a:lnTo>
                  <a:pt x="352" y="754"/>
                </a:lnTo>
                <a:close/>
                <a:moveTo>
                  <a:pt x="326" y="1027"/>
                </a:moveTo>
                <a:lnTo>
                  <a:pt x="349" y="826"/>
                </a:lnTo>
                <a:lnTo>
                  <a:pt x="542" y="943"/>
                </a:lnTo>
                <a:lnTo>
                  <a:pt x="376" y="1057"/>
                </a:lnTo>
                <a:cubicBezTo>
                  <a:pt x="348" y="1078"/>
                  <a:pt x="320" y="1061"/>
                  <a:pt x="326" y="1027"/>
                </a:cubicBezTo>
                <a:close/>
                <a:moveTo>
                  <a:pt x="640" y="279"/>
                </a:moveTo>
                <a:lnTo>
                  <a:pt x="894" y="433"/>
                </a:lnTo>
                <a:lnTo>
                  <a:pt x="844" y="515"/>
                </a:lnTo>
                <a:lnTo>
                  <a:pt x="589" y="360"/>
                </a:lnTo>
                <a:lnTo>
                  <a:pt x="640" y="279"/>
                </a:lnTo>
                <a:close/>
                <a:moveTo>
                  <a:pt x="677" y="217"/>
                </a:moveTo>
                <a:cubicBezTo>
                  <a:pt x="697" y="185"/>
                  <a:pt x="738" y="175"/>
                  <a:pt x="770" y="194"/>
                </a:cubicBezTo>
                <a:lnTo>
                  <a:pt x="909" y="279"/>
                </a:lnTo>
                <a:cubicBezTo>
                  <a:pt x="941" y="298"/>
                  <a:pt x="951" y="340"/>
                  <a:pt x="932" y="371"/>
                </a:cubicBezTo>
                <a:lnTo>
                  <a:pt x="903" y="418"/>
                </a:lnTo>
                <a:lnTo>
                  <a:pt x="649" y="264"/>
                </a:lnTo>
                <a:lnTo>
                  <a:pt x="677" y="217"/>
                </a:lnTo>
                <a:close/>
                <a:moveTo>
                  <a:pt x="687" y="0"/>
                </a:moveTo>
                <a:cubicBezTo>
                  <a:pt x="1067" y="0"/>
                  <a:pt x="1374" y="308"/>
                  <a:pt x="1374" y="687"/>
                </a:cubicBezTo>
                <a:cubicBezTo>
                  <a:pt x="1374" y="1067"/>
                  <a:pt x="1067" y="1374"/>
                  <a:pt x="687" y="1374"/>
                </a:cubicBezTo>
                <a:cubicBezTo>
                  <a:pt x="308" y="1374"/>
                  <a:pt x="0" y="1067"/>
                  <a:pt x="0" y="687"/>
                </a:cubicBezTo>
                <a:cubicBezTo>
                  <a:pt x="0" y="308"/>
                  <a:pt x="308" y="0"/>
                  <a:pt x="687" y="0"/>
                </a:cubicBezTo>
                <a:close/>
                <a:moveTo>
                  <a:pt x="687" y="131"/>
                </a:moveTo>
                <a:cubicBezTo>
                  <a:pt x="994" y="131"/>
                  <a:pt x="1244" y="380"/>
                  <a:pt x="1244" y="687"/>
                </a:cubicBezTo>
                <a:cubicBezTo>
                  <a:pt x="1244" y="994"/>
                  <a:pt x="994" y="1244"/>
                  <a:pt x="687" y="1244"/>
                </a:cubicBezTo>
                <a:cubicBezTo>
                  <a:pt x="380" y="1244"/>
                  <a:pt x="131" y="994"/>
                  <a:pt x="131" y="687"/>
                </a:cubicBezTo>
                <a:cubicBezTo>
                  <a:pt x="131" y="380"/>
                  <a:pt x="380" y="131"/>
                  <a:pt x="687" y="13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48" name="TextBox 56"/>
          <p:cNvSpPr txBox="1">
            <a:spLocks noChangeArrowheads="1"/>
          </p:cNvSpPr>
          <p:nvPr/>
        </p:nvSpPr>
        <p:spPr bwMode="auto">
          <a:xfrm>
            <a:off x="5000625" y="1341438"/>
            <a:ext cx="367665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1600">
                <a:solidFill>
                  <a:schemeClr val="bg2"/>
                </a:solidFill>
                <a:latin typeface="微软雅黑" pitchFamily="34" charset="-122"/>
                <a:ea typeface="微软雅黑" pitchFamily="34" charset="-122"/>
              </a:rPr>
              <a:t>这里描述您的主要内容这里描述您的主要内容这里描述您的主要内容这里描述您的主要内容这里描述您的主要内容这里描述您的主要内容</a:t>
            </a:r>
          </a:p>
        </p:txBody>
      </p:sp>
      <p:sp>
        <p:nvSpPr>
          <p:cNvPr id="31749" name="Freeform 14"/>
          <p:cNvSpPr>
            <a:spLocks/>
          </p:cNvSpPr>
          <p:nvPr/>
        </p:nvSpPr>
        <p:spPr bwMode="auto">
          <a:xfrm>
            <a:off x="3654425" y="1412875"/>
            <a:ext cx="1111250" cy="1111250"/>
          </a:xfrm>
          <a:custGeom>
            <a:avLst/>
            <a:gdLst>
              <a:gd name="T0" fmla="*/ 2147483647 w 3227"/>
              <a:gd name="T1" fmla="*/ 2147483647 h 3227"/>
              <a:gd name="T2" fmla="*/ 2147483647 w 3227"/>
              <a:gd name="T3" fmla="*/ 2147483647 h 3227"/>
              <a:gd name="T4" fmla="*/ 0 w 3227"/>
              <a:gd name="T5" fmla="*/ 2147483647 h 3227"/>
              <a:gd name="T6" fmla="*/ 2147483647 w 3227"/>
              <a:gd name="T7" fmla="*/ 0 h 3227"/>
              <a:gd name="T8" fmla="*/ 2147483647 w 3227"/>
              <a:gd name="T9" fmla="*/ 0 h 3227"/>
              <a:gd name="T10" fmla="*/ 2147483647 w 3227"/>
              <a:gd name="T11" fmla="*/ 0 h 3227"/>
              <a:gd name="T12" fmla="*/ 2147483647 w 3227"/>
              <a:gd name="T13" fmla="*/ 0 h 3227"/>
              <a:gd name="T14" fmla="*/ 2147483647 w 3227"/>
              <a:gd name="T15" fmla="*/ 2147483647 h 3227"/>
              <a:gd name="T16" fmla="*/ 2147483647 w 3227"/>
              <a:gd name="T17" fmla="*/ 2147483647 h 32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27" h="3227">
                <a:moveTo>
                  <a:pt x="3227" y="1634"/>
                </a:moveTo>
                <a:cubicBezTo>
                  <a:pt x="3216" y="2515"/>
                  <a:pt x="2498" y="3227"/>
                  <a:pt x="1614" y="3227"/>
                </a:cubicBezTo>
                <a:cubicBezTo>
                  <a:pt x="723" y="3227"/>
                  <a:pt x="0" y="2504"/>
                  <a:pt x="0" y="1613"/>
                </a:cubicBezTo>
                <a:cubicBezTo>
                  <a:pt x="0" y="729"/>
                  <a:pt x="712" y="11"/>
                  <a:pt x="1593" y="0"/>
                </a:cubicBezTo>
                <a:lnTo>
                  <a:pt x="1614" y="0"/>
                </a:lnTo>
                <a:lnTo>
                  <a:pt x="3227" y="0"/>
                </a:lnTo>
                <a:lnTo>
                  <a:pt x="3227" y="1613"/>
                </a:lnTo>
                <a:lnTo>
                  <a:pt x="3227" y="163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0" name="TextBox 58"/>
          <p:cNvSpPr txBox="1">
            <a:spLocks noChangeArrowheads="1"/>
          </p:cNvSpPr>
          <p:nvPr/>
        </p:nvSpPr>
        <p:spPr bwMode="auto">
          <a:xfrm>
            <a:off x="3730625" y="1566863"/>
            <a:ext cx="11001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2000">
                <a:solidFill>
                  <a:schemeClr val="accent1"/>
                </a:solidFill>
                <a:latin typeface="微软雅黑" pitchFamily="34" charset="-122"/>
                <a:ea typeface="微软雅黑" pitchFamily="34" charset="-122"/>
              </a:rPr>
              <a:t>主要问题一</a:t>
            </a:r>
          </a:p>
        </p:txBody>
      </p:sp>
      <p:sp>
        <p:nvSpPr>
          <p:cNvPr id="31751" name="TextBox 61"/>
          <p:cNvSpPr txBox="1">
            <a:spLocks noChangeArrowheads="1"/>
          </p:cNvSpPr>
          <p:nvPr/>
        </p:nvSpPr>
        <p:spPr bwMode="auto">
          <a:xfrm>
            <a:off x="5000625" y="2860675"/>
            <a:ext cx="367665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1600">
                <a:solidFill>
                  <a:schemeClr val="bg2"/>
                </a:solidFill>
                <a:latin typeface="微软雅黑" pitchFamily="34" charset="-122"/>
                <a:ea typeface="微软雅黑" pitchFamily="34" charset="-122"/>
              </a:rPr>
              <a:t>这里描述您的主要内容这里描述您的主要内容这里描述您的主要内容这里描述您的主要内容这里描述您的主要内容这里描述您的主要内容</a:t>
            </a:r>
          </a:p>
        </p:txBody>
      </p:sp>
      <p:sp>
        <p:nvSpPr>
          <p:cNvPr id="31752" name="Freeform 14"/>
          <p:cNvSpPr>
            <a:spLocks/>
          </p:cNvSpPr>
          <p:nvPr/>
        </p:nvSpPr>
        <p:spPr bwMode="auto">
          <a:xfrm>
            <a:off x="3654425" y="2932113"/>
            <a:ext cx="1111250" cy="1112837"/>
          </a:xfrm>
          <a:custGeom>
            <a:avLst/>
            <a:gdLst>
              <a:gd name="T0" fmla="*/ 2147483647 w 3227"/>
              <a:gd name="T1" fmla="*/ 2147483647 h 3227"/>
              <a:gd name="T2" fmla="*/ 2147483647 w 3227"/>
              <a:gd name="T3" fmla="*/ 2147483647 h 3227"/>
              <a:gd name="T4" fmla="*/ 0 w 3227"/>
              <a:gd name="T5" fmla="*/ 2147483647 h 3227"/>
              <a:gd name="T6" fmla="*/ 2147483647 w 3227"/>
              <a:gd name="T7" fmla="*/ 0 h 3227"/>
              <a:gd name="T8" fmla="*/ 2147483647 w 3227"/>
              <a:gd name="T9" fmla="*/ 0 h 3227"/>
              <a:gd name="T10" fmla="*/ 2147483647 w 3227"/>
              <a:gd name="T11" fmla="*/ 0 h 3227"/>
              <a:gd name="T12" fmla="*/ 2147483647 w 3227"/>
              <a:gd name="T13" fmla="*/ 0 h 3227"/>
              <a:gd name="T14" fmla="*/ 2147483647 w 3227"/>
              <a:gd name="T15" fmla="*/ 2147483647 h 3227"/>
              <a:gd name="T16" fmla="*/ 2147483647 w 3227"/>
              <a:gd name="T17" fmla="*/ 2147483647 h 32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27" h="3227">
                <a:moveTo>
                  <a:pt x="3227" y="1634"/>
                </a:moveTo>
                <a:cubicBezTo>
                  <a:pt x="3216" y="2515"/>
                  <a:pt x="2498" y="3227"/>
                  <a:pt x="1614" y="3227"/>
                </a:cubicBezTo>
                <a:cubicBezTo>
                  <a:pt x="723" y="3227"/>
                  <a:pt x="0" y="2504"/>
                  <a:pt x="0" y="1613"/>
                </a:cubicBezTo>
                <a:cubicBezTo>
                  <a:pt x="0" y="729"/>
                  <a:pt x="712" y="11"/>
                  <a:pt x="1593" y="0"/>
                </a:cubicBezTo>
                <a:lnTo>
                  <a:pt x="1614" y="0"/>
                </a:lnTo>
                <a:lnTo>
                  <a:pt x="3227" y="0"/>
                </a:lnTo>
                <a:lnTo>
                  <a:pt x="3227" y="1613"/>
                </a:lnTo>
                <a:lnTo>
                  <a:pt x="3227" y="163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3" name="TextBox 63"/>
          <p:cNvSpPr txBox="1">
            <a:spLocks noChangeArrowheads="1"/>
          </p:cNvSpPr>
          <p:nvPr/>
        </p:nvSpPr>
        <p:spPr bwMode="auto">
          <a:xfrm>
            <a:off x="3730625" y="3149600"/>
            <a:ext cx="11001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2000">
                <a:solidFill>
                  <a:schemeClr val="accent1"/>
                </a:solidFill>
                <a:latin typeface="微软雅黑" pitchFamily="34" charset="-122"/>
                <a:ea typeface="微软雅黑" pitchFamily="34" charset="-122"/>
              </a:rPr>
              <a:t>主要问题二</a:t>
            </a:r>
          </a:p>
        </p:txBody>
      </p:sp>
      <p:sp>
        <p:nvSpPr>
          <p:cNvPr id="31754" name="TextBox 64"/>
          <p:cNvSpPr txBox="1">
            <a:spLocks noChangeArrowheads="1"/>
          </p:cNvSpPr>
          <p:nvPr/>
        </p:nvSpPr>
        <p:spPr bwMode="auto">
          <a:xfrm>
            <a:off x="5000625" y="4591050"/>
            <a:ext cx="367665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1600">
                <a:solidFill>
                  <a:schemeClr val="bg2"/>
                </a:solidFill>
                <a:latin typeface="微软雅黑" pitchFamily="34" charset="-122"/>
                <a:ea typeface="微软雅黑" pitchFamily="34" charset="-122"/>
              </a:rPr>
              <a:t>这里描述您的主要内容这里描述您的主要内容这里描述您的主要内容这里描述您的主要内容这里描述您的主要内容这里描述您的主要内容</a:t>
            </a:r>
          </a:p>
        </p:txBody>
      </p:sp>
      <p:sp>
        <p:nvSpPr>
          <p:cNvPr id="31755" name="Freeform 14"/>
          <p:cNvSpPr>
            <a:spLocks/>
          </p:cNvSpPr>
          <p:nvPr/>
        </p:nvSpPr>
        <p:spPr bwMode="auto">
          <a:xfrm>
            <a:off x="3654425" y="4662488"/>
            <a:ext cx="1111250" cy="1111250"/>
          </a:xfrm>
          <a:custGeom>
            <a:avLst/>
            <a:gdLst>
              <a:gd name="T0" fmla="*/ 2147483647 w 3227"/>
              <a:gd name="T1" fmla="*/ 2147483647 h 3227"/>
              <a:gd name="T2" fmla="*/ 2147483647 w 3227"/>
              <a:gd name="T3" fmla="*/ 2147483647 h 3227"/>
              <a:gd name="T4" fmla="*/ 0 w 3227"/>
              <a:gd name="T5" fmla="*/ 2147483647 h 3227"/>
              <a:gd name="T6" fmla="*/ 2147483647 w 3227"/>
              <a:gd name="T7" fmla="*/ 0 h 3227"/>
              <a:gd name="T8" fmla="*/ 2147483647 w 3227"/>
              <a:gd name="T9" fmla="*/ 0 h 3227"/>
              <a:gd name="T10" fmla="*/ 2147483647 w 3227"/>
              <a:gd name="T11" fmla="*/ 0 h 3227"/>
              <a:gd name="T12" fmla="*/ 2147483647 w 3227"/>
              <a:gd name="T13" fmla="*/ 0 h 3227"/>
              <a:gd name="T14" fmla="*/ 2147483647 w 3227"/>
              <a:gd name="T15" fmla="*/ 2147483647 h 3227"/>
              <a:gd name="T16" fmla="*/ 2147483647 w 3227"/>
              <a:gd name="T17" fmla="*/ 2147483647 h 32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27" h="3227">
                <a:moveTo>
                  <a:pt x="3227" y="1634"/>
                </a:moveTo>
                <a:cubicBezTo>
                  <a:pt x="3216" y="2515"/>
                  <a:pt x="2498" y="3227"/>
                  <a:pt x="1614" y="3227"/>
                </a:cubicBezTo>
                <a:cubicBezTo>
                  <a:pt x="723" y="3227"/>
                  <a:pt x="0" y="2504"/>
                  <a:pt x="0" y="1613"/>
                </a:cubicBezTo>
                <a:cubicBezTo>
                  <a:pt x="0" y="729"/>
                  <a:pt x="712" y="11"/>
                  <a:pt x="1593" y="0"/>
                </a:cubicBezTo>
                <a:lnTo>
                  <a:pt x="1614" y="0"/>
                </a:lnTo>
                <a:lnTo>
                  <a:pt x="3227" y="0"/>
                </a:lnTo>
                <a:lnTo>
                  <a:pt x="3227" y="1613"/>
                </a:lnTo>
                <a:lnTo>
                  <a:pt x="3227" y="1634"/>
                </a:lnTo>
                <a:close/>
              </a:path>
            </a:pathLst>
          </a:custGeom>
          <a:solidFill>
            <a:srgbClr val="249A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6" name="TextBox 66"/>
          <p:cNvSpPr txBox="1">
            <a:spLocks noChangeArrowheads="1"/>
          </p:cNvSpPr>
          <p:nvPr/>
        </p:nvSpPr>
        <p:spPr bwMode="auto">
          <a:xfrm>
            <a:off x="3730625" y="4878388"/>
            <a:ext cx="11001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2000">
                <a:solidFill>
                  <a:schemeClr val="accent1"/>
                </a:solidFill>
                <a:latin typeface="微软雅黑" pitchFamily="34" charset="-122"/>
                <a:ea typeface="微软雅黑" pitchFamily="34" charset="-122"/>
              </a:rPr>
              <a:t>主要问题三</a:t>
            </a:r>
          </a:p>
        </p:txBody>
      </p:sp>
      <p:pic>
        <p:nvPicPr>
          <p:cNvPr id="31757" name="Picture 2" descr="F:\快盘\商务图片\png\903642_153949082_2.png"/>
          <p:cNvPicPr>
            <a:picLocks noChangeAspect="1" noChangeArrowheads="1"/>
          </p:cNvPicPr>
          <p:nvPr/>
        </p:nvPicPr>
        <p:blipFill>
          <a:blip r:embed="rId2">
            <a:extLst>
              <a:ext uri="{28A0092B-C50C-407E-A947-70E740481C1C}">
                <a14:useLocalDpi xmlns:a14="http://schemas.microsoft.com/office/drawing/2010/main" val="0"/>
              </a:ext>
            </a:extLst>
          </a:blip>
          <a:srcRect l="8713" t="11568" r="13959" b="7668"/>
          <a:stretch>
            <a:fillRect/>
          </a:stretch>
        </p:blipFill>
        <p:spPr bwMode="auto">
          <a:xfrm>
            <a:off x="466725" y="1827213"/>
            <a:ext cx="2830513" cy="345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5769">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747"/>
                                        </p:tgtEl>
                                        <p:attrNameLst>
                                          <p:attrName>style.visibility</p:attrName>
                                        </p:attrNameLst>
                                      </p:cBhvr>
                                      <p:to>
                                        <p:strVal val="visible"/>
                                      </p:to>
                                    </p:set>
                                    <p:anim calcmode="lin" valueType="num">
                                      <p:cBhvr>
                                        <p:cTn id="7" dur="300" fill="hold"/>
                                        <p:tgtEl>
                                          <p:spTgt spid="31747"/>
                                        </p:tgtEl>
                                        <p:attrNameLst>
                                          <p:attrName>ppt_w</p:attrName>
                                        </p:attrNameLst>
                                      </p:cBhvr>
                                      <p:tavLst>
                                        <p:tav tm="0">
                                          <p:val>
                                            <p:fltVal val="0"/>
                                          </p:val>
                                        </p:tav>
                                        <p:tav tm="100000">
                                          <p:val>
                                            <p:strVal val="#ppt_w"/>
                                          </p:val>
                                        </p:tav>
                                      </p:tavLst>
                                    </p:anim>
                                    <p:anim calcmode="lin" valueType="num">
                                      <p:cBhvr>
                                        <p:cTn id="8" dur="300" fill="hold"/>
                                        <p:tgtEl>
                                          <p:spTgt spid="31747"/>
                                        </p:tgtEl>
                                        <p:attrNameLst>
                                          <p:attrName>ppt_h</p:attrName>
                                        </p:attrNameLst>
                                      </p:cBhvr>
                                      <p:tavLst>
                                        <p:tav tm="0">
                                          <p:val>
                                            <p:fltVal val="0"/>
                                          </p:val>
                                        </p:tav>
                                        <p:tav tm="100000">
                                          <p:val>
                                            <p:strVal val="#ppt_h"/>
                                          </p:val>
                                        </p:tav>
                                      </p:tavLst>
                                    </p:anim>
                                    <p:animEffect transition="in" filter="fade">
                                      <p:cBhvr>
                                        <p:cTn id="9" dur="300"/>
                                        <p:tgtEl>
                                          <p:spTgt spid="31747"/>
                                        </p:tgtEl>
                                      </p:cBhvr>
                                    </p:animEffect>
                                  </p:childTnLst>
                                </p:cTn>
                              </p:par>
                            </p:childTnLst>
                          </p:cTn>
                        </p:par>
                        <p:par>
                          <p:cTn id="10" fill="hold" nodeType="afterGroup">
                            <p:stCondLst>
                              <p:cond delay="3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31746"/>
                                        </p:tgtEl>
                                        <p:attrNameLst>
                                          <p:attrName>style.visibility</p:attrName>
                                        </p:attrNameLst>
                                      </p:cBhvr>
                                      <p:to>
                                        <p:strVal val="visible"/>
                                      </p:to>
                                    </p:set>
                                    <p:anim calcmode="lin" valueType="num">
                                      <p:cBhvr>
                                        <p:cTn id="13" dur="400" fill="hold"/>
                                        <p:tgtEl>
                                          <p:spTgt spid="31746"/>
                                        </p:tgtEl>
                                        <p:attrNameLst>
                                          <p:attrName>ppt_x</p:attrName>
                                        </p:attrNameLst>
                                      </p:cBhvr>
                                      <p:tavLst>
                                        <p:tav tm="0">
                                          <p:val>
                                            <p:strVal val="#ppt_x"/>
                                          </p:val>
                                        </p:tav>
                                        <p:tav tm="50000">
                                          <p:val>
                                            <p:strVal val="#ppt_x+.1"/>
                                          </p:val>
                                        </p:tav>
                                        <p:tav tm="100000">
                                          <p:val>
                                            <p:strVal val="#ppt_x"/>
                                          </p:val>
                                        </p:tav>
                                      </p:tavLst>
                                    </p:anim>
                                    <p:anim calcmode="lin" valueType="num">
                                      <p:cBhvr>
                                        <p:cTn id="14" dur="400" fill="hold"/>
                                        <p:tgtEl>
                                          <p:spTgt spid="31746"/>
                                        </p:tgtEl>
                                        <p:attrNameLst>
                                          <p:attrName>ppt_y</p:attrName>
                                        </p:attrNameLst>
                                      </p:cBhvr>
                                      <p:tavLst>
                                        <p:tav tm="0">
                                          <p:val>
                                            <p:strVal val="#ppt_y"/>
                                          </p:val>
                                        </p:tav>
                                        <p:tav tm="100000">
                                          <p:val>
                                            <p:strVal val="#ppt_y"/>
                                          </p:val>
                                        </p:tav>
                                      </p:tavLst>
                                    </p:anim>
                                    <p:anim calcmode="lin" valueType="num">
                                      <p:cBhvr>
                                        <p:cTn id="15" dur="400" fill="hold"/>
                                        <p:tgtEl>
                                          <p:spTgt spid="31746"/>
                                        </p:tgtEl>
                                        <p:attrNameLst>
                                          <p:attrName>ppt_h</p:attrName>
                                        </p:attrNameLst>
                                      </p:cBhvr>
                                      <p:tavLst>
                                        <p:tav tm="0">
                                          <p:val>
                                            <p:strVal val="#ppt_h/10"/>
                                          </p:val>
                                        </p:tav>
                                        <p:tav tm="50000">
                                          <p:val>
                                            <p:strVal val="#ppt_h+.01"/>
                                          </p:val>
                                        </p:tav>
                                        <p:tav tm="100000">
                                          <p:val>
                                            <p:strVal val="#ppt_h"/>
                                          </p:val>
                                        </p:tav>
                                      </p:tavLst>
                                    </p:anim>
                                    <p:anim calcmode="lin" valueType="num">
                                      <p:cBhvr>
                                        <p:cTn id="16" dur="400" fill="hold"/>
                                        <p:tgtEl>
                                          <p:spTgt spid="31746"/>
                                        </p:tgtEl>
                                        <p:attrNameLst>
                                          <p:attrName>ppt_w</p:attrName>
                                        </p:attrNameLst>
                                      </p:cBhvr>
                                      <p:tavLst>
                                        <p:tav tm="0">
                                          <p:val>
                                            <p:strVal val="#ppt_w/10"/>
                                          </p:val>
                                        </p:tav>
                                        <p:tav tm="50000">
                                          <p:val>
                                            <p:strVal val="#ppt_w+.01"/>
                                          </p:val>
                                        </p:tav>
                                        <p:tav tm="100000">
                                          <p:val>
                                            <p:strVal val="#ppt_w"/>
                                          </p:val>
                                        </p:tav>
                                      </p:tavLst>
                                    </p:anim>
                                    <p:animEffect transition="in" filter="fade">
                                      <p:cBhvr>
                                        <p:cTn id="17" dur="400" tmFilter="0,0; .5, 1; 1, 1"/>
                                        <p:tgtEl>
                                          <p:spTgt spid="31746"/>
                                        </p:tgtEl>
                                      </p:cBhvr>
                                    </p:animEffect>
                                  </p:childTnLst>
                                </p:cTn>
                              </p:par>
                            </p:childTnLst>
                          </p:cTn>
                        </p:par>
                        <p:par>
                          <p:cTn id="18" fill="hold" nodeType="afterGroup">
                            <p:stCondLst>
                              <p:cond delay="1020"/>
                            </p:stCondLst>
                            <p:childTnLst>
                              <p:par>
                                <p:cTn id="19" presetID="42" presetClass="entr" presetSubtype="0" fill="hold" nodeType="afterEffect">
                                  <p:stCondLst>
                                    <p:cond delay="0"/>
                                  </p:stCondLst>
                                  <p:childTnLst>
                                    <p:set>
                                      <p:cBhvr>
                                        <p:cTn id="20" dur="1" fill="hold">
                                          <p:stCondLst>
                                            <p:cond delay="0"/>
                                          </p:stCondLst>
                                        </p:cTn>
                                        <p:tgtEl>
                                          <p:spTgt spid="31757"/>
                                        </p:tgtEl>
                                        <p:attrNameLst>
                                          <p:attrName>style.visibility</p:attrName>
                                        </p:attrNameLst>
                                      </p:cBhvr>
                                      <p:to>
                                        <p:strVal val="visible"/>
                                      </p:to>
                                    </p:set>
                                    <p:animEffect transition="in" filter="fade">
                                      <p:cBhvr>
                                        <p:cTn id="21" dur="1000"/>
                                        <p:tgtEl>
                                          <p:spTgt spid="31757"/>
                                        </p:tgtEl>
                                      </p:cBhvr>
                                    </p:animEffect>
                                    <p:anim calcmode="lin" valueType="num">
                                      <p:cBhvr>
                                        <p:cTn id="22" dur="1000" fill="hold"/>
                                        <p:tgtEl>
                                          <p:spTgt spid="31757"/>
                                        </p:tgtEl>
                                        <p:attrNameLst>
                                          <p:attrName>ppt_x</p:attrName>
                                        </p:attrNameLst>
                                      </p:cBhvr>
                                      <p:tavLst>
                                        <p:tav tm="0">
                                          <p:val>
                                            <p:strVal val="#ppt_x"/>
                                          </p:val>
                                        </p:tav>
                                        <p:tav tm="100000">
                                          <p:val>
                                            <p:strVal val="#ppt_x"/>
                                          </p:val>
                                        </p:tav>
                                      </p:tavLst>
                                    </p:anim>
                                    <p:anim calcmode="lin" valueType="num">
                                      <p:cBhvr>
                                        <p:cTn id="23" dur="1000" fill="hold"/>
                                        <p:tgtEl>
                                          <p:spTgt spid="31757"/>
                                        </p:tgtEl>
                                        <p:attrNameLst>
                                          <p:attrName>ppt_y</p:attrName>
                                        </p:attrNameLst>
                                      </p:cBhvr>
                                      <p:tavLst>
                                        <p:tav tm="0">
                                          <p:val>
                                            <p:strVal val="#ppt_y+.1"/>
                                          </p:val>
                                        </p:tav>
                                        <p:tav tm="100000">
                                          <p:val>
                                            <p:strVal val="#ppt_y"/>
                                          </p:val>
                                        </p:tav>
                                      </p:tavLst>
                                    </p:anim>
                                  </p:childTnLst>
                                </p:cTn>
                              </p:par>
                            </p:childTnLst>
                          </p:cTn>
                        </p:par>
                        <p:par>
                          <p:cTn id="24" fill="hold" nodeType="afterGroup">
                            <p:stCondLst>
                              <p:cond delay="2020"/>
                            </p:stCondLst>
                            <p:childTnLst>
                              <p:par>
                                <p:cTn id="25" presetID="1" presetClass="entr" presetSubtype="0" fill="hold" grpId="0" nodeType="afterEffect">
                                  <p:stCondLst>
                                    <p:cond delay="0"/>
                                  </p:stCondLst>
                                  <p:childTnLst>
                                    <p:set>
                                      <p:cBhvr>
                                        <p:cTn id="26" dur="1" fill="hold">
                                          <p:stCondLst>
                                            <p:cond delay="0"/>
                                          </p:stCondLst>
                                        </p:cTn>
                                        <p:tgtEl>
                                          <p:spTgt spid="317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7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755"/>
                                        </p:tgtEl>
                                        <p:attrNameLst>
                                          <p:attrName>style.visibility</p:attrName>
                                        </p:attrNameLst>
                                      </p:cBhvr>
                                      <p:to>
                                        <p:strVal val="visible"/>
                                      </p:to>
                                    </p:set>
                                  </p:childTnLst>
                                </p:cTn>
                              </p:par>
                              <p:par>
                                <p:cTn id="31" presetID="35" presetClass="path" presetSubtype="0" accel="50000" fill="hold" grpId="1" nodeType="withEffect">
                                  <p:stCondLst>
                                    <p:cond delay="0"/>
                                  </p:stCondLst>
                                  <p:childTnLst>
                                    <p:animMotion origin="layout" path="M 3.33333E-6 -1.50786E-6 L -0.25 0.22132 " pathEditMode="relative" rAng="0" ptsTypes="AA">
                                      <p:cBhvr>
                                        <p:cTn id="32" dur="500" spd="-99800" fill="hold"/>
                                        <p:tgtEl>
                                          <p:spTgt spid="31749"/>
                                        </p:tgtEl>
                                        <p:attrNameLst>
                                          <p:attrName>ppt_x,ppt_y</p:attrName>
                                        </p:attrNameLst>
                                      </p:cBhvr>
                                      <p:rCtr x="-12300" y="11100"/>
                                    </p:animMotion>
                                  </p:childTnLst>
                                </p:cTn>
                              </p:par>
                              <p:par>
                                <p:cTn id="33" presetID="35" presetClass="path" presetSubtype="0" accel="50000" fill="hold" grpId="1" nodeType="withEffect">
                                  <p:stCondLst>
                                    <p:cond delay="0"/>
                                  </p:stCondLst>
                                  <p:childTnLst>
                                    <p:animMotion origin="layout" path="M 0 0 L -0.25 0 E" pathEditMode="relative" rAng="0" ptsTypes="">
                                      <p:cBhvr>
                                        <p:cTn id="34" dur="500" spd="-99800" fill="hold"/>
                                        <p:tgtEl>
                                          <p:spTgt spid="31752"/>
                                        </p:tgtEl>
                                        <p:attrNameLst>
                                          <p:attrName>ppt_x,ppt_y</p:attrName>
                                        </p:attrNameLst>
                                      </p:cBhvr>
                                      <p:rCtr x="0" y="0"/>
                                    </p:animMotion>
                                  </p:childTnLst>
                                </p:cTn>
                              </p:par>
                              <p:par>
                                <p:cTn id="35" presetID="35" presetClass="path" presetSubtype="0" accel="50000" fill="hold" grpId="1" nodeType="withEffect">
                                  <p:stCondLst>
                                    <p:cond delay="0"/>
                                  </p:stCondLst>
                                  <p:childTnLst>
                                    <p:animMotion origin="layout" path="M 3.33333E-6 4.23682E-6 L -0.25 -0.25209 " pathEditMode="relative" rAng="0" ptsTypes="AA">
                                      <p:cBhvr>
                                        <p:cTn id="36" dur="500" spd="-99800" fill="hold"/>
                                        <p:tgtEl>
                                          <p:spTgt spid="31755"/>
                                        </p:tgtEl>
                                        <p:attrNameLst>
                                          <p:attrName>ppt_x,ppt_y</p:attrName>
                                        </p:attrNameLst>
                                      </p:cBhvr>
                                      <p:rCtr x="-12300" y="-12400"/>
                                    </p:animMotion>
                                  </p:childTnLst>
                                </p:cTn>
                              </p:par>
                            </p:childTnLst>
                          </p:cTn>
                        </p:par>
                        <p:par>
                          <p:cTn id="37" fill="hold" nodeType="afterGroup">
                            <p:stCondLst>
                              <p:cond delay="2520"/>
                            </p:stCondLst>
                            <p:childTnLst>
                              <p:par>
                                <p:cTn id="38" presetID="31" presetClass="entr" presetSubtype="0" fill="hold" grpId="0" nodeType="afterEffect">
                                  <p:stCondLst>
                                    <p:cond delay="0"/>
                                  </p:stCondLst>
                                  <p:childTnLst>
                                    <p:set>
                                      <p:cBhvr>
                                        <p:cTn id="39" dur="1" fill="hold">
                                          <p:stCondLst>
                                            <p:cond delay="0"/>
                                          </p:stCondLst>
                                        </p:cTn>
                                        <p:tgtEl>
                                          <p:spTgt spid="31750"/>
                                        </p:tgtEl>
                                        <p:attrNameLst>
                                          <p:attrName>style.visibility</p:attrName>
                                        </p:attrNameLst>
                                      </p:cBhvr>
                                      <p:to>
                                        <p:strVal val="visible"/>
                                      </p:to>
                                    </p:set>
                                    <p:anim calcmode="lin" valueType="num">
                                      <p:cBhvr>
                                        <p:cTn id="40" dur="300" fill="hold"/>
                                        <p:tgtEl>
                                          <p:spTgt spid="31750"/>
                                        </p:tgtEl>
                                        <p:attrNameLst>
                                          <p:attrName>ppt_w</p:attrName>
                                        </p:attrNameLst>
                                      </p:cBhvr>
                                      <p:tavLst>
                                        <p:tav tm="0">
                                          <p:val>
                                            <p:fltVal val="0"/>
                                          </p:val>
                                        </p:tav>
                                        <p:tav tm="100000">
                                          <p:val>
                                            <p:strVal val="#ppt_w"/>
                                          </p:val>
                                        </p:tav>
                                      </p:tavLst>
                                    </p:anim>
                                    <p:anim calcmode="lin" valueType="num">
                                      <p:cBhvr>
                                        <p:cTn id="41" dur="300" fill="hold"/>
                                        <p:tgtEl>
                                          <p:spTgt spid="31750"/>
                                        </p:tgtEl>
                                        <p:attrNameLst>
                                          <p:attrName>ppt_h</p:attrName>
                                        </p:attrNameLst>
                                      </p:cBhvr>
                                      <p:tavLst>
                                        <p:tav tm="0">
                                          <p:val>
                                            <p:fltVal val="0"/>
                                          </p:val>
                                        </p:tav>
                                        <p:tav tm="100000">
                                          <p:val>
                                            <p:strVal val="#ppt_h"/>
                                          </p:val>
                                        </p:tav>
                                      </p:tavLst>
                                    </p:anim>
                                    <p:anim calcmode="lin" valueType="num">
                                      <p:cBhvr>
                                        <p:cTn id="42" dur="300" fill="hold"/>
                                        <p:tgtEl>
                                          <p:spTgt spid="31750"/>
                                        </p:tgtEl>
                                        <p:attrNameLst>
                                          <p:attrName>style.rotation</p:attrName>
                                        </p:attrNameLst>
                                      </p:cBhvr>
                                      <p:tavLst>
                                        <p:tav tm="0">
                                          <p:val>
                                            <p:fltVal val="90"/>
                                          </p:val>
                                        </p:tav>
                                        <p:tav tm="100000">
                                          <p:val>
                                            <p:fltVal val="0"/>
                                          </p:val>
                                        </p:tav>
                                      </p:tavLst>
                                    </p:anim>
                                    <p:animEffect transition="in" filter="fade">
                                      <p:cBhvr>
                                        <p:cTn id="43" dur="300"/>
                                        <p:tgtEl>
                                          <p:spTgt spid="31750"/>
                                        </p:tgtEl>
                                      </p:cBhvr>
                                    </p:animEffect>
                                  </p:childTnLst>
                                </p:cTn>
                              </p:par>
                            </p:childTnLst>
                          </p:cTn>
                        </p:par>
                        <p:par>
                          <p:cTn id="44" fill="hold" nodeType="afterGroup">
                            <p:stCondLst>
                              <p:cond delay="2820"/>
                            </p:stCondLst>
                            <p:childTnLst>
                              <p:par>
                                <p:cTn id="45" presetID="22" presetClass="entr" presetSubtype="8" fill="hold" grpId="0" nodeType="afterEffect">
                                  <p:stCondLst>
                                    <p:cond delay="0"/>
                                  </p:stCondLst>
                                  <p:childTnLst>
                                    <p:set>
                                      <p:cBhvr>
                                        <p:cTn id="46" dur="1" fill="hold">
                                          <p:stCondLst>
                                            <p:cond delay="0"/>
                                          </p:stCondLst>
                                        </p:cTn>
                                        <p:tgtEl>
                                          <p:spTgt spid="31748"/>
                                        </p:tgtEl>
                                        <p:attrNameLst>
                                          <p:attrName>style.visibility</p:attrName>
                                        </p:attrNameLst>
                                      </p:cBhvr>
                                      <p:to>
                                        <p:strVal val="visible"/>
                                      </p:to>
                                    </p:set>
                                    <p:animEffect transition="in" filter="wipe(left)">
                                      <p:cBhvr>
                                        <p:cTn id="47" dur="500"/>
                                        <p:tgtEl>
                                          <p:spTgt spid="31748"/>
                                        </p:tgtEl>
                                      </p:cBhvr>
                                    </p:animEffect>
                                  </p:childTnLst>
                                </p:cTn>
                              </p:par>
                            </p:childTnLst>
                          </p:cTn>
                        </p:par>
                        <p:par>
                          <p:cTn id="48" fill="hold" nodeType="afterGroup">
                            <p:stCondLst>
                              <p:cond delay="3320"/>
                            </p:stCondLst>
                            <p:childTnLst>
                              <p:par>
                                <p:cTn id="49" presetID="31" presetClass="entr" presetSubtype="0" fill="hold" grpId="0" nodeType="afterEffect">
                                  <p:stCondLst>
                                    <p:cond delay="0"/>
                                  </p:stCondLst>
                                  <p:childTnLst>
                                    <p:set>
                                      <p:cBhvr>
                                        <p:cTn id="50" dur="1" fill="hold">
                                          <p:stCondLst>
                                            <p:cond delay="0"/>
                                          </p:stCondLst>
                                        </p:cTn>
                                        <p:tgtEl>
                                          <p:spTgt spid="31753"/>
                                        </p:tgtEl>
                                        <p:attrNameLst>
                                          <p:attrName>style.visibility</p:attrName>
                                        </p:attrNameLst>
                                      </p:cBhvr>
                                      <p:to>
                                        <p:strVal val="visible"/>
                                      </p:to>
                                    </p:set>
                                    <p:anim calcmode="lin" valueType="num">
                                      <p:cBhvr>
                                        <p:cTn id="51" dur="300" fill="hold"/>
                                        <p:tgtEl>
                                          <p:spTgt spid="31753"/>
                                        </p:tgtEl>
                                        <p:attrNameLst>
                                          <p:attrName>ppt_w</p:attrName>
                                        </p:attrNameLst>
                                      </p:cBhvr>
                                      <p:tavLst>
                                        <p:tav tm="0">
                                          <p:val>
                                            <p:fltVal val="0"/>
                                          </p:val>
                                        </p:tav>
                                        <p:tav tm="100000">
                                          <p:val>
                                            <p:strVal val="#ppt_w"/>
                                          </p:val>
                                        </p:tav>
                                      </p:tavLst>
                                    </p:anim>
                                    <p:anim calcmode="lin" valueType="num">
                                      <p:cBhvr>
                                        <p:cTn id="52" dur="300" fill="hold"/>
                                        <p:tgtEl>
                                          <p:spTgt spid="31753"/>
                                        </p:tgtEl>
                                        <p:attrNameLst>
                                          <p:attrName>ppt_h</p:attrName>
                                        </p:attrNameLst>
                                      </p:cBhvr>
                                      <p:tavLst>
                                        <p:tav tm="0">
                                          <p:val>
                                            <p:fltVal val="0"/>
                                          </p:val>
                                        </p:tav>
                                        <p:tav tm="100000">
                                          <p:val>
                                            <p:strVal val="#ppt_h"/>
                                          </p:val>
                                        </p:tav>
                                      </p:tavLst>
                                    </p:anim>
                                    <p:anim calcmode="lin" valueType="num">
                                      <p:cBhvr>
                                        <p:cTn id="53" dur="300" fill="hold"/>
                                        <p:tgtEl>
                                          <p:spTgt spid="31753"/>
                                        </p:tgtEl>
                                        <p:attrNameLst>
                                          <p:attrName>style.rotation</p:attrName>
                                        </p:attrNameLst>
                                      </p:cBhvr>
                                      <p:tavLst>
                                        <p:tav tm="0">
                                          <p:val>
                                            <p:fltVal val="90"/>
                                          </p:val>
                                        </p:tav>
                                        <p:tav tm="100000">
                                          <p:val>
                                            <p:fltVal val="0"/>
                                          </p:val>
                                        </p:tav>
                                      </p:tavLst>
                                    </p:anim>
                                    <p:animEffect transition="in" filter="fade">
                                      <p:cBhvr>
                                        <p:cTn id="54" dur="300"/>
                                        <p:tgtEl>
                                          <p:spTgt spid="31753"/>
                                        </p:tgtEl>
                                      </p:cBhvr>
                                    </p:animEffect>
                                  </p:childTnLst>
                                </p:cTn>
                              </p:par>
                            </p:childTnLst>
                          </p:cTn>
                        </p:par>
                        <p:par>
                          <p:cTn id="55" fill="hold" nodeType="afterGroup">
                            <p:stCondLst>
                              <p:cond delay="3620"/>
                            </p:stCondLst>
                            <p:childTnLst>
                              <p:par>
                                <p:cTn id="56" presetID="22" presetClass="entr" presetSubtype="8" fill="hold" grpId="0" nodeType="afterEffect">
                                  <p:stCondLst>
                                    <p:cond delay="0"/>
                                  </p:stCondLst>
                                  <p:childTnLst>
                                    <p:set>
                                      <p:cBhvr>
                                        <p:cTn id="57" dur="1" fill="hold">
                                          <p:stCondLst>
                                            <p:cond delay="0"/>
                                          </p:stCondLst>
                                        </p:cTn>
                                        <p:tgtEl>
                                          <p:spTgt spid="31751"/>
                                        </p:tgtEl>
                                        <p:attrNameLst>
                                          <p:attrName>style.visibility</p:attrName>
                                        </p:attrNameLst>
                                      </p:cBhvr>
                                      <p:to>
                                        <p:strVal val="visible"/>
                                      </p:to>
                                    </p:set>
                                    <p:animEffect transition="in" filter="wipe(left)">
                                      <p:cBhvr>
                                        <p:cTn id="58" dur="500"/>
                                        <p:tgtEl>
                                          <p:spTgt spid="31751"/>
                                        </p:tgtEl>
                                      </p:cBhvr>
                                    </p:animEffect>
                                  </p:childTnLst>
                                </p:cTn>
                              </p:par>
                            </p:childTnLst>
                          </p:cTn>
                        </p:par>
                        <p:par>
                          <p:cTn id="59" fill="hold" nodeType="afterGroup">
                            <p:stCondLst>
                              <p:cond delay="4120"/>
                            </p:stCondLst>
                            <p:childTnLst>
                              <p:par>
                                <p:cTn id="60" presetID="31" presetClass="entr" presetSubtype="0" fill="hold" grpId="0" nodeType="afterEffect">
                                  <p:stCondLst>
                                    <p:cond delay="0"/>
                                  </p:stCondLst>
                                  <p:childTnLst>
                                    <p:set>
                                      <p:cBhvr>
                                        <p:cTn id="61" dur="1" fill="hold">
                                          <p:stCondLst>
                                            <p:cond delay="0"/>
                                          </p:stCondLst>
                                        </p:cTn>
                                        <p:tgtEl>
                                          <p:spTgt spid="31756"/>
                                        </p:tgtEl>
                                        <p:attrNameLst>
                                          <p:attrName>style.visibility</p:attrName>
                                        </p:attrNameLst>
                                      </p:cBhvr>
                                      <p:to>
                                        <p:strVal val="visible"/>
                                      </p:to>
                                    </p:set>
                                    <p:anim calcmode="lin" valueType="num">
                                      <p:cBhvr>
                                        <p:cTn id="62" dur="300" fill="hold"/>
                                        <p:tgtEl>
                                          <p:spTgt spid="31756"/>
                                        </p:tgtEl>
                                        <p:attrNameLst>
                                          <p:attrName>ppt_w</p:attrName>
                                        </p:attrNameLst>
                                      </p:cBhvr>
                                      <p:tavLst>
                                        <p:tav tm="0">
                                          <p:val>
                                            <p:fltVal val="0"/>
                                          </p:val>
                                        </p:tav>
                                        <p:tav tm="100000">
                                          <p:val>
                                            <p:strVal val="#ppt_w"/>
                                          </p:val>
                                        </p:tav>
                                      </p:tavLst>
                                    </p:anim>
                                    <p:anim calcmode="lin" valueType="num">
                                      <p:cBhvr>
                                        <p:cTn id="63" dur="300" fill="hold"/>
                                        <p:tgtEl>
                                          <p:spTgt spid="31756"/>
                                        </p:tgtEl>
                                        <p:attrNameLst>
                                          <p:attrName>ppt_h</p:attrName>
                                        </p:attrNameLst>
                                      </p:cBhvr>
                                      <p:tavLst>
                                        <p:tav tm="0">
                                          <p:val>
                                            <p:fltVal val="0"/>
                                          </p:val>
                                        </p:tav>
                                        <p:tav tm="100000">
                                          <p:val>
                                            <p:strVal val="#ppt_h"/>
                                          </p:val>
                                        </p:tav>
                                      </p:tavLst>
                                    </p:anim>
                                    <p:anim calcmode="lin" valueType="num">
                                      <p:cBhvr>
                                        <p:cTn id="64" dur="300" fill="hold"/>
                                        <p:tgtEl>
                                          <p:spTgt spid="31756"/>
                                        </p:tgtEl>
                                        <p:attrNameLst>
                                          <p:attrName>style.rotation</p:attrName>
                                        </p:attrNameLst>
                                      </p:cBhvr>
                                      <p:tavLst>
                                        <p:tav tm="0">
                                          <p:val>
                                            <p:fltVal val="90"/>
                                          </p:val>
                                        </p:tav>
                                        <p:tav tm="100000">
                                          <p:val>
                                            <p:fltVal val="0"/>
                                          </p:val>
                                        </p:tav>
                                      </p:tavLst>
                                    </p:anim>
                                    <p:animEffect transition="in" filter="fade">
                                      <p:cBhvr>
                                        <p:cTn id="65" dur="300"/>
                                        <p:tgtEl>
                                          <p:spTgt spid="31756"/>
                                        </p:tgtEl>
                                      </p:cBhvr>
                                    </p:animEffect>
                                  </p:childTnLst>
                                </p:cTn>
                              </p:par>
                            </p:childTnLst>
                          </p:cTn>
                        </p:par>
                        <p:par>
                          <p:cTn id="66" fill="hold" nodeType="afterGroup">
                            <p:stCondLst>
                              <p:cond delay="4420"/>
                            </p:stCondLst>
                            <p:childTnLst>
                              <p:par>
                                <p:cTn id="67" presetID="22" presetClass="entr" presetSubtype="8" fill="hold" grpId="0" nodeType="afterEffect">
                                  <p:stCondLst>
                                    <p:cond delay="0"/>
                                  </p:stCondLst>
                                  <p:childTnLst>
                                    <p:set>
                                      <p:cBhvr>
                                        <p:cTn id="68" dur="1" fill="hold">
                                          <p:stCondLst>
                                            <p:cond delay="0"/>
                                          </p:stCondLst>
                                        </p:cTn>
                                        <p:tgtEl>
                                          <p:spTgt spid="31754"/>
                                        </p:tgtEl>
                                        <p:attrNameLst>
                                          <p:attrName>style.visibility</p:attrName>
                                        </p:attrNameLst>
                                      </p:cBhvr>
                                      <p:to>
                                        <p:strVal val="visible"/>
                                      </p:to>
                                    </p:set>
                                    <p:animEffect transition="in" filter="wipe(left)">
                                      <p:cBhvr>
                                        <p:cTn id="69" dur="500"/>
                                        <p:tgtEl>
                                          <p:spTgt spid="317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autoUpdateAnimBg="0"/>
      <p:bldP spid="31747" grpId="0" animBg="1"/>
      <p:bldP spid="31748" grpId="0" autoUpdateAnimBg="0"/>
      <p:bldP spid="31749" grpId="0" animBg="1"/>
      <p:bldP spid="31749" grpId="1" animBg="1"/>
      <p:bldP spid="31750" grpId="0" autoUpdateAnimBg="0"/>
      <p:bldP spid="31751" grpId="0" autoUpdateAnimBg="0"/>
      <p:bldP spid="31752" grpId="0" animBg="1"/>
      <p:bldP spid="31752" grpId="1" animBg="1"/>
      <p:bldP spid="31753" grpId="0" autoUpdateAnimBg="0"/>
      <p:bldP spid="31754" grpId="0" autoUpdateAnimBg="0"/>
      <p:bldP spid="31755" grpId="0" animBg="1"/>
      <p:bldP spid="31755" grpId="1" animBg="1"/>
      <p:bldP spid="31756"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Box 76"/>
          <p:cNvSpPr txBox="1">
            <a:spLocks noChangeArrowheads="1"/>
          </p:cNvSpPr>
          <p:nvPr/>
        </p:nvSpPr>
        <p:spPr bwMode="auto">
          <a:xfrm>
            <a:off x="665163" y="203200"/>
            <a:ext cx="19907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2600">
                <a:solidFill>
                  <a:srgbClr val="333333"/>
                </a:solidFill>
                <a:latin typeface="微软雅黑" pitchFamily="34" charset="-122"/>
                <a:ea typeface="微软雅黑" pitchFamily="34" charset="-122"/>
              </a:rPr>
              <a:t>5.2</a:t>
            </a:r>
            <a:r>
              <a:rPr lang="zh-CN" altLang="en-US" sz="2600">
                <a:solidFill>
                  <a:srgbClr val="333333"/>
                </a:solidFill>
                <a:latin typeface="微软雅黑" pitchFamily="34" charset="-122"/>
                <a:ea typeface="微软雅黑" pitchFamily="34" charset="-122"/>
              </a:rPr>
              <a:t>问题评估</a:t>
            </a:r>
          </a:p>
        </p:txBody>
      </p:sp>
      <p:sp>
        <p:nvSpPr>
          <p:cNvPr id="32771" name="Freeform 5"/>
          <p:cNvSpPr>
            <a:spLocks noEditPoints="1"/>
          </p:cNvSpPr>
          <p:nvPr/>
        </p:nvSpPr>
        <p:spPr bwMode="auto">
          <a:xfrm>
            <a:off x="252413" y="201613"/>
            <a:ext cx="430212" cy="431800"/>
          </a:xfrm>
          <a:custGeom>
            <a:avLst/>
            <a:gdLst>
              <a:gd name="T0" fmla="*/ 2147483647 w 1374"/>
              <a:gd name="T1" fmla="*/ 2147483647 h 1374"/>
              <a:gd name="T2" fmla="*/ 2147483647 w 1374"/>
              <a:gd name="T3" fmla="*/ 2147483647 h 1374"/>
              <a:gd name="T4" fmla="*/ 2147483647 w 1374"/>
              <a:gd name="T5" fmla="*/ 2147483647 h 1374"/>
              <a:gd name="T6" fmla="*/ 2147483647 w 1374"/>
              <a:gd name="T7" fmla="*/ 2147483647 h 1374"/>
              <a:gd name="T8" fmla="*/ 2147483647 w 1374"/>
              <a:gd name="T9" fmla="*/ 2147483647 h 1374"/>
              <a:gd name="T10" fmla="*/ 2147483647 w 1374"/>
              <a:gd name="T11" fmla="*/ 2147483647 h 1374"/>
              <a:gd name="T12" fmla="*/ 2147483647 w 1374"/>
              <a:gd name="T13" fmla="*/ 2147483647 h 1374"/>
              <a:gd name="T14" fmla="*/ 2147483647 w 1374"/>
              <a:gd name="T15" fmla="*/ 2147483647 h 1374"/>
              <a:gd name="T16" fmla="*/ 2147483647 w 1374"/>
              <a:gd name="T17" fmla="*/ 2147483647 h 1374"/>
              <a:gd name="T18" fmla="*/ 2147483647 w 1374"/>
              <a:gd name="T19" fmla="*/ 2147483647 h 1374"/>
              <a:gd name="T20" fmla="*/ 2147483647 w 1374"/>
              <a:gd name="T21" fmla="*/ 2147483647 h 1374"/>
              <a:gd name="T22" fmla="*/ 2147483647 w 1374"/>
              <a:gd name="T23" fmla="*/ 2147483647 h 1374"/>
              <a:gd name="T24" fmla="*/ 2147483647 w 1374"/>
              <a:gd name="T25" fmla="*/ 2147483647 h 1374"/>
              <a:gd name="T26" fmla="*/ 2147483647 w 1374"/>
              <a:gd name="T27" fmla="*/ 2147483647 h 1374"/>
              <a:gd name="T28" fmla="*/ 2147483647 w 1374"/>
              <a:gd name="T29" fmla="*/ 2147483647 h 1374"/>
              <a:gd name="T30" fmla="*/ 2147483647 w 1374"/>
              <a:gd name="T31" fmla="*/ 2147483647 h 1374"/>
              <a:gd name="T32" fmla="*/ 2147483647 w 1374"/>
              <a:gd name="T33" fmla="*/ 2147483647 h 1374"/>
              <a:gd name="T34" fmla="*/ 2147483647 w 1374"/>
              <a:gd name="T35" fmla="*/ 2147483647 h 1374"/>
              <a:gd name="T36" fmla="*/ 2147483647 w 1374"/>
              <a:gd name="T37" fmla="*/ 2147483647 h 1374"/>
              <a:gd name="T38" fmla="*/ 2147483647 w 1374"/>
              <a:gd name="T39" fmla="*/ 2147483647 h 1374"/>
              <a:gd name="T40" fmla="*/ 2147483647 w 1374"/>
              <a:gd name="T41" fmla="*/ 2147483647 h 1374"/>
              <a:gd name="T42" fmla="*/ 2147483647 w 1374"/>
              <a:gd name="T43" fmla="*/ 2147483647 h 1374"/>
              <a:gd name="T44" fmla="*/ 2147483647 w 1374"/>
              <a:gd name="T45" fmla="*/ 2147483647 h 1374"/>
              <a:gd name="T46" fmla="*/ 2147483647 w 1374"/>
              <a:gd name="T47" fmla="*/ 2147483647 h 1374"/>
              <a:gd name="T48" fmla="*/ 2147483647 w 1374"/>
              <a:gd name="T49" fmla="*/ 2147483647 h 1374"/>
              <a:gd name="T50" fmla="*/ 2147483647 w 1374"/>
              <a:gd name="T51" fmla="*/ 2147483647 h 1374"/>
              <a:gd name="T52" fmla="*/ 2147483647 w 1374"/>
              <a:gd name="T53" fmla="*/ 2147483647 h 1374"/>
              <a:gd name="T54" fmla="*/ 2147483647 w 1374"/>
              <a:gd name="T55" fmla="*/ 2147483647 h 1374"/>
              <a:gd name="T56" fmla="*/ 2147483647 w 1374"/>
              <a:gd name="T57" fmla="*/ 2147483647 h 1374"/>
              <a:gd name="T58" fmla="*/ 2147483647 w 1374"/>
              <a:gd name="T59" fmla="*/ 2147483647 h 1374"/>
              <a:gd name="T60" fmla="*/ 2147483647 w 1374"/>
              <a:gd name="T61" fmla="*/ 2147483647 h 1374"/>
              <a:gd name="T62" fmla="*/ 2147483647 w 1374"/>
              <a:gd name="T63" fmla="*/ 2147483647 h 1374"/>
              <a:gd name="T64" fmla="*/ 2147483647 w 1374"/>
              <a:gd name="T65" fmla="*/ 2147483647 h 1374"/>
              <a:gd name="T66" fmla="*/ 2147483647 w 1374"/>
              <a:gd name="T67" fmla="*/ 2147483647 h 1374"/>
              <a:gd name="T68" fmla="*/ 2147483647 w 1374"/>
              <a:gd name="T69" fmla="*/ 0 h 1374"/>
              <a:gd name="T70" fmla="*/ 2147483647 w 1374"/>
              <a:gd name="T71" fmla="*/ 2147483647 h 1374"/>
              <a:gd name="T72" fmla="*/ 2147483647 w 1374"/>
              <a:gd name="T73" fmla="*/ 2147483647 h 1374"/>
              <a:gd name="T74" fmla="*/ 0 w 1374"/>
              <a:gd name="T75" fmla="*/ 2147483647 h 1374"/>
              <a:gd name="T76" fmla="*/ 2147483647 w 1374"/>
              <a:gd name="T77" fmla="*/ 0 h 1374"/>
              <a:gd name="T78" fmla="*/ 2147483647 w 1374"/>
              <a:gd name="T79" fmla="*/ 2147483647 h 1374"/>
              <a:gd name="T80" fmla="*/ 2147483647 w 1374"/>
              <a:gd name="T81" fmla="*/ 2147483647 h 1374"/>
              <a:gd name="T82" fmla="*/ 2147483647 w 1374"/>
              <a:gd name="T83" fmla="*/ 2147483647 h 1374"/>
              <a:gd name="T84" fmla="*/ 2147483647 w 1374"/>
              <a:gd name="T85" fmla="*/ 2147483647 h 1374"/>
              <a:gd name="T86" fmla="*/ 2147483647 w 1374"/>
              <a:gd name="T87" fmla="*/ 2147483647 h 137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374" h="1374">
                <a:moveTo>
                  <a:pt x="517" y="1009"/>
                </a:moveTo>
                <a:lnTo>
                  <a:pt x="901" y="1009"/>
                </a:lnTo>
                <a:cubicBezTo>
                  <a:pt x="923" y="1009"/>
                  <a:pt x="940" y="1026"/>
                  <a:pt x="940" y="1047"/>
                </a:cubicBezTo>
                <a:cubicBezTo>
                  <a:pt x="940" y="1068"/>
                  <a:pt x="923" y="1085"/>
                  <a:pt x="901" y="1085"/>
                </a:cubicBezTo>
                <a:lnTo>
                  <a:pt x="517" y="1085"/>
                </a:lnTo>
                <a:cubicBezTo>
                  <a:pt x="496" y="1085"/>
                  <a:pt x="479" y="1068"/>
                  <a:pt x="479" y="1047"/>
                </a:cubicBezTo>
                <a:cubicBezTo>
                  <a:pt x="479" y="1026"/>
                  <a:pt x="496" y="1009"/>
                  <a:pt x="517" y="1009"/>
                </a:cubicBezTo>
                <a:close/>
                <a:moveTo>
                  <a:pt x="500" y="844"/>
                </a:moveTo>
                <a:lnTo>
                  <a:pt x="730" y="465"/>
                </a:lnTo>
                <a:lnTo>
                  <a:pt x="836" y="529"/>
                </a:lnTo>
                <a:lnTo>
                  <a:pt x="606" y="908"/>
                </a:lnTo>
                <a:lnTo>
                  <a:pt x="500" y="844"/>
                </a:lnTo>
                <a:close/>
                <a:moveTo>
                  <a:pt x="352" y="754"/>
                </a:moveTo>
                <a:lnTo>
                  <a:pt x="582" y="375"/>
                </a:lnTo>
                <a:lnTo>
                  <a:pt x="688" y="439"/>
                </a:lnTo>
                <a:lnTo>
                  <a:pt x="458" y="818"/>
                </a:lnTo>
                <a:lnTo>
                  <a:pt x="352" y="754"/>
                </a:lnTo>
                <a:close/>
                <a:moveTo>
                  <a:pt x="326" y="1027"/>
                </a:moveTo>
                <a:lnTo>
                  <a:pt x="349" y="826"/>
                </a:lnTo>
                <a:lnTo>
                  <a:pt x="542" y="943"/>
                </a:lnTo>
                <a:lnTo>
                  <a:pt x="376" y="1057"/>
                </a:lnTo>
                <a:cubicBezTo>
                  <a:pt x="348" y="1078"/>
                  <a:pt x="320" y="1061"/>
                  <a:pt x="326" y="1027"/>
                </a:cubicBezTo>
                <a:close/>
                <a:moveTo>
                  <a:pt x="640" y="279"/>
                </a:moveTo>
                <a:lnTo>
                  <a:pt x="894" y="433"/>
                </a:lnTo>
                <a:lnTo>
                  <a:pt x="844" y="515"/>
                </a:lnTo>
                <a:lnTo>
                  <a:pt x="589" y="360"/>
                </a:lnTo>
                <a:lnTo>
                  <a:pt x="640" y="279"/>
                </a:lnTo>
                <a:close/>
                <a:moveTo>
                  <a:pt x="677" y="217"/>
                </a:moveTo>
                <a:cubicBezTo>
                  <a:pt x="697" y="185"/>
                  <a:pt x="738" y="175"/>
                  <a:pt x="770" y="194"/>
                </a:cubicBezTo>
                <a:lnTo>
                  <a:pt x="909" y="279"/>
                </a:lnTo>
                <a:cubicBezTo>
                  <a:pt x="941" y="298"/>
                  <a:pt x="951" y="340"/>
                  <a:pt x="932" y="371"/>
                </a:cubicBezTo>
                <a:lnTo>
                  <a:pt x="903" y="418"/>
                </a:lnTo>
                <a:lnTo>
                  <a:pt x="649" y="264"/>
                </a:lnTo>
                <a:lnTo>
                  <a:pt x="677" y="217"/>
                </a:lnTo>
                <a:close/>
                <a:moveTo>
                  <a:pt x="687" y="0"/>
                </a:moveTo>
                <a:cubicBezTo>
                  <a:pt x="1067" y="0"/>
                  <a:pt x="1374" y="308"/>
                  <a:pt x="1374" y="687"/>
                </a:cubicBezTo>
                <a:cubicBezTo>
                  <a:pt x="1374" y="1067"/>
                  <a:pt x="1067" y="1374"/>
                  <a:pt x="687" y="1374"/>
                </a:cubicBezTo>
                <a:cubicBezTo>
                  <a:pt x="308" y="1374"/>
                  <a:pt x="0" y="1067"/>
                  <a:pt x="0" y="687"/>
                </a:cubicBezTo>
                <a:cubicBezTo>
                  <a:pt x="0" y="308"/>
                  <a:pt x="308" y="0"/>
                  <a:pt x="687" y="0"/>
                </a:cubicBezTo>
                <a:close/>
                <a:moveTo>
                  <a:pt x="687" y="131"/>
                </a:moveTo>
                <a:cubicBezTo>
                  <a:pt x="994" y="131"/>
                  <a:pt x="1244" y="380"/>
                  <a:pt x="1244" y="687"/>
                </a:cubicBezTo>
                <a:cubicBezTo>
                  <a:pt x="1244" y="994"/>
                  <a:pt x="994" y="1244"/>
                  <a:pt x="687" y="1244"/>
                </a:cubicBezTo>
                <a:cubicBezTo>
                  <a:pt x="380" y="1244"/>
                  <a:pt x="131" y="994"/>
                  <a:pt x="131" y="687"/>
                </a:cubicBezTo>
                <a:cubicBezTo>
                  <a:pt x="131" y="380"/>
                  <a:pt x="380" y="131"/>
                  <a:pt x="687" y="13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772" name="矩形 20"/>
          <p:cNvSpPr>
            <a:spLocks noChangeArrowheads="1"/>
          </p:cNvSpPr>
          <p:nvPr/>
        </p:nvSpPr>
        <p:spPr bwMode="auto">
          <a:xfrm>
            <a:off x="503238" y="3452813"/>
            <a:ext cx="1919287" cy="2319337"/>
          </a:xfrm>
          <a:prstGeom prst="rect">
            <a:avLst/>
          </a:prstGeom>
          <a:solidFill>
            <a:srgbClr val="D6D6D6"/>
          </a:solidFill>
          <a:ln w="9525">
            <a:solidFill>
              <a:schemeClr val="tx2"/>
            </a:solidFill>
            <a:miter lim="800000"/>
            <a:headEnd/>
            <a:tailEnd/>
          </a:ln>
        </p:spPr>
        <p:txBody>
          <a:bodyPr/>
          <a:lstStyle/>
          <a:p>
            <a:endParaRPr lang="zh-CN" altLang="en-US"/>
          </a:p>
        </p:txBody>
      </p:sp>
      <p:grpSp>
        <p:nvGrpSpPr>
          <p:cNvPr id="32773" name="组合 2"/>
          <p:cNvGrpSpPr>
            <a:grpSpLocks/>
          </p:cNvGrpSpPr>
          <p:nvPr/>
        </p:nvGrpSpPr>
        <p:grpSpPr bwMode="auto">
          <a:xfrm>
            <a:off x="646113" y="1270000"/>
            <a:ext cx="1579562" cy="1579563"/>
            <a:chOff x="0" y="0"/>
            <a:chExt cx="1578569" cy="1578570"/>
          </a:xfrm>
        </p:grpSpPr>
        <p:sp>
          <p:nvSpPr>
            <p:cNvPr id="31774" name="Oval 6"/>
            <p:cNvSpPr>
              <a:spLocks noChangeArrowheads="1"/>
            </p:cNvSpPr>
            <p:nvPr/>
          </p:nvSpPr>
          <p:spPr bwMode="auto">
            <a:xfrm>
              <a:off x="0" y="0"/>
              <a:ext cx="1578569" cy="157857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5" name="Freeform 14"/>
            <p:cNvSpPr>
              <a:spLocks noEditPoints="1"/>
            </p:cNvSpPr>
            <p:nvPr/>
          </p:nvSpPr>
          <p:spPr bwMode="auto">
            <a:xfrm>
              <a:off x="435418" y="480805"/>
              <a:ext cx="758791" cy="565903"/>
            </a:xfrm>
            <a:custGeom>
              <a:avLst/>
              <a:gdLst>
                <a:gd name="T0" fmla="*/ 2147483647 w 1167"/>
                <a:gd name="T1" fmla="*/ 2147483647 h 868"/>
                <a:gd name="T2" fmla="*/ 2147483647 w 1167"/>
                <a:gd name="T3" fmla="*/ 2147483647 h 868"/>
                <a:gd name="T4" fmla="*/ 2147483647 w 1167"/>
                <a:gd name="T5" fmla="*/ 2147483647 h 868"/>
                <a:gd name="T6" fmla="*/ 2147483647 w 1167"/>
                <a:gd name="T7" fmla="*/ 2147483647 h 868"/>
                <a:gd name="T8" fmla="*/ 2147483647 w 1167"/>
                <a:gd name="T9" fmla="*/ 2147483647 h 868"/>
                <a:gd name="T10" fmla="*/ 2147483647 w 1167"/>
                <a:gd name="T11" fmla="*/ 2147483647 h 868"/>
                <a:gd name="T12" fmla="*/ 2147483647 w 1167"/>
                <a:gd name="T13" fmla="*/ 2147483647 h 868"/>
                <a:gd name="T14" fmla="*/ 2147483647 w 1167"/>
                <a:gd name="T15" fmla="*/ 2147483647 h 868"/>
                <a:gd name="T16" fmla="*/ 2147483647 w 1167"/>
                <a:gd name="T17" fmla="*/ 2147483647 h 868"/>
                <a:gd name="T18" fmla="*/ 2147483647 w 1167"/>
                <a:gd name="T19" fmla="*/ 2147483647 h 868"/>
                <a:gd name="T20" fmla="*/ 2147483647 w 1167"/>
                <a:gd name="T21" fmla="*/ 2147483647 h 868"/>
                <a:gd name="T22" fmla="*/ 2147483647 w 1167"/>
                <a:gd name="T23" fmla="*/ 2147483647 h 868"/>
                <a:gd name="T24" fmla="*/ 2147483647 w 1167"/>
                <a:gd name="T25" fmla="*/ 2147483647 h 868"/>
                <a:gd name="T26" fmla="*/ 2147483647 w 1167"/>
                <a:gd name="T27" fmla="*/ 2147483647 h 868"/>
                <a:gd name="T28" fmla="*/ 2147483647 w 1167"/>
                <a:gd name="T29" fmla="*/ 2147483647 h 868"/>
                <a:gd name="T30" fmla="*/ 2147483647 w 1167"/>
                <a:gd name="T31" fmla="*/ 2147483647 h 868"/>
                <a:gd name="T32" fmla="*/ 2147483647 w 1167"/>
                <a:gd name="T33" fmla="*/ 2147483647 h 868"/>
                <a:gd name="T34" fmla="*/ 274799379 w 1167"/>
                <a:gd name="T35" fmla="*/ 2147483647 h 868"/>
                <a:gd name="T36" fmla="*/ 2147483647 w 1167"/>
                <a:gd name="T37" fmla="*/ 0 h 868"/>
                <a:gd name="T38" fmla="*/ 2147483647 w 1167"/>
                <a:gd name="T39" fmla="*/ 2147483647 h 868"/>
                <a:gd name="T40" fmla="*/ 2147483647 w 1167"/>
                <a:gd name="T41" fmla="*/ 2147483647 h 868"/>
                <a:gd name="T42" fmla="*/ 2147483647 w 1167"/>
                <a:gd name="T43" fmla="*/ 2147483647 h 868"/>
                <a:gd name="T44" fmla="*/ 2147483647 w 1167"/>
                <a:gd name="T45" fmla="*/ 2147483647 h 868"/>
                <a:gd name="T46" fmla="*/ 2147483647 w 1167"/>
                <a:gd name="T47" fmla="*/ 2147483647 h 868"/>
                <a:gd name="T48" fmla="*/ 2147483647 w 1167"/>
                <a:gd name="T49" fmla="*/ 2147483647 h 868"/>
                <a:gd name="T50" fmla="*/ 2147483647 w 1167"/>
                <a:gd name="T51" fmla="*/ 2147483647 h 868"/>
                <a:gd name="T52" fmla="*/ 2147483647 w 1167"/>
                <a:gd name="T53" fmla="*/ 2147483647 h 868"/>
                <a:gd name="T54" fmla="*/ 2147483647 w 1167"/>
                <a:gd name="T55" fmla="*/ 2147483647 h 868"/>
                <a:gd name="T56" fmla="*/ 2147483647 w 1167"/>
                <a:gd name="T57" fmla="*/ 2147483647 h 868"/>
                <a:gd name="T58" fmla="*/ 2147483647 w 1167"/>
                <a:gd name="T59" fmla="*/ 2147483647 h 868"/>
                <a:gd name="T60" fmla="*/ 2147483647 w 1167"/>
                <a:gd name="T61" fmla="*/ 2147483647 h 868"/>
                <a:gd name="T62" fmla="*/ 2147483647 w 1167"/>
                <a:gd name="T63" fmla="*/ 2147483647 h 8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167" h="868">
                  <a:moveTo>
                    <a:pt x="480" y="183"/>
                  </a:moveTo>
                  <a:lnTo>
                    <a:pt x="238" y="459"/>
                  </a:lnTo>
                  <a:lnTo>
                    <a:pt x="181" y="409"/>
                  </a:lnTo>
                  <a:lnTo>
                    <a:pt x="426" y="130"/>
                  </a:lnTo>
                  <a:lnTo>
                    <a:pt x="473" y="77"/>
                  </a:lnTo>
                  <a:lnTo>
                    <a:pt x="732" y="303"/>
                  </a:lnTo>
                  <a:lnTo>
                    <a:pt x="901" y="110"/>
                  </a:lnTo>
                  <a:lnTo>
                    <a:pt x="871" y="84"/>
                  </a:lnTo>
                  <a:cubicBezTo>
                    <a:pt x="860" y="74"/>
                    <a:pt x="862" y="63"/>
                    <a:pt x="877" y="59"/>
                  </a:cubicBezTo>
                  <a:lnTo>
                    <a:pt x="923" y="44"/>
                  </a:lnTo>
                  <a:cubicBezTo>
                    <a:pt x="937" y="40"/>
                    <a:pt x="960" y="33"/>
                    <a:pt x="974" y="28"/>
                  </a:cubicBezTo>
                  <a:lnTo>
                    <a:pt x="1021" y="14"/>
                  </a:lnTo>
                  <a:cubicBezTo>
                    <a:pt x="1035" y="10"/>
                    <a:pt x="1044" y="18"/>
                    <a:pt x="1041" y="32"/>
                  </a:cubicBezTo>
                  <a:lnTo>
                    <a:pt x="1032" y="77"/>
                  </a:lnTo>
                  <a:cubicBezTo>
                    <a:pt x="1028" y="91"/>
                    <a:pt x="1023" y="115"/>
                    <a:pt x="1020" y="130"/>
                  </a:cubicBezTo>
                  <a:lnTo>
                    <a:pt x="1011" y="174"/>
                  </a:lnTo>
                  <a:cubicBezTo>
                    <a:pt x="1008" y="189"/>
                    <a:pt x="997" y="193"/>
                    <a:pt x="986" y="183"/>
                  </a:cubicBezTo>
                  <a:lnTo>
                    <a:pt x="958" y="159"/>
                  </a:lnTo>
                  <a:lnTo>
                    <a:pt x="740" y="409"/>
                  </a:lnTo>
                  <a:lnTo>
                    <a:pt x="740" y="408"/>
                  </a:lnTo>
                  <a:lnTo>
                    <a:pt x="739" y="409"/>
                  </a:lnTo>
                  <a:lnTo>
                    <a:pt x="480" y="183"/>
                  </a:lnTo>
                  <a:close/>
                  <a:moveTo>
                    <a:pt x="1131" y="795"/>
                  </a:moveTo>
                  <a:cubicBezTo>
                    <a:pt x="1151" y="795"/>
                    <a:pt x="1167" y="812"/>
                    <a:pt x="1167" y="832"/>
                  </a:cubicBezTo>
                  <a:cubicBezTo>
                    <a:pt x="1167" y="852"/>
                    <a:pt x="1151" y="868"/>
                    <a:pt x="1131" y="868"/>
                  </a:cubicBezTo>
                  <a:lnTo>
                    <a:pt x="1046" y="868"/>
                  </a:lnTo>
                  <a:lnTo>
                    <a:pt x="905" y="868"/>
                  </a:lnTo>
                  <a:lnTo>
                    <a:pt x="804" y="868"/>
                  </a:lnTo>
                  <a:lnTo>
                    <a:pt x="662" y="868"/>
                  </a:lnTo>
                  <a:lnTo>
                    <a:pt x="561" y="868"/>
                  </a:lnTo>
                  <a:lnTo>
                    <a:pt x="419" y="868"/>
                  </a:lnTo>
                  <a:lnTo>
                    <a:pt x="317" y="868"/>
                  </a:lnTo>
                  <a:lnTo>
                    <a:pt x="176" y="868"/>
                  </a:lnTo>
                  <a:lnTo>
                    <a:pt x="38" y="868"/>
                  </a:lnTo>
                  <a:cubicBezTo>
                    <a:pt x="17" y="868"/>
                    <a:pt x="1" y="852"/>
                    <a:pt x="1" y="832"/>
                  </a:cubicBezTo>
                  <a:lnTo>
                    <a:pt x="0" y="37"/>
                  </a:lnTo>
                  <a:cubicBezTo>
                    <a:pt x="0" y="17"/>
                    <a:pt x="16" y="0"/>
                    <a:pt x="37" y="0"/>
                  </a:cubicBezTo>
                  <a:cubicBezTo>
                    <a:pt x="57" y="0"/>
                    <a:pt x="73" y="17"/>
                    <a:pt x="73" y="37"/>
                  </a:cubicBezTo>
                  <a:lnTo>
                    <a:pt x="74" y="795"/>
                  </a:lnTo>
                  <a:lnTo>
                    <a:pt x="176" y="795"/>
                  </a:lnTo>
                  <a:lnTo>
                    <a:pt x="176" y="629"/>
                  </a:lnTo>
                  <a:cubicBezTo>
                    <a:pt x="176" y="609"/>
                    <a:pt x="193" y="593"/>
                    <a:pt x="213" y="593"/>
                  </a:cubicBezTo>
                  <a:lnTo>
                    <a:pt x="281" y="593"/>
                  </a:lnTo>
                  <a:cubicBezTo>
                    <a:pt x="301" y="593"/>
                    <a:pt x="317" y="609"/>
                    <a:pt x="317" y="629"/>
                  </a:cubicBezTo>
                  <a:lnTo>
                    <a:pt x="317" y="795"/>
                  </a:lnTo>
                  <a:lnTo>
                    <a:pt x="419" y="795"/>
                  </a:lnTo>
                  <a:lnTo>
                    <a:pt x="419" y="376"/>
                  </a:lnTo>
                  <a:cubicBezTo>
                    <a:pt x="419" y="356"/>
                    <a:pt x="436" y="339"/>
                    <a:pt x="456" y="339"/>
                  </a:cubicBezTo>
                  <a:lnTo>
                    <a:pt x="523" y="339"/>
                  </a:lnTo>
                  <a:cubicBezTo>
                    <a:pt x="544" y="339"/>
                    <a:pt x="561" y="356"/>
                    <a:pt x="561" y="376"/>
                  </a:cubicBezTo>
                  <a:lnTo>
                    <a:pt x="561" y="795"/>
                  </a:lnTo>
                  <a:lnTo>
                    <a:pt x="662" y="795"/>
                  </a:lnTo>
                  <a:lnTo>
                    <a:pt x="662" y="500"/>
                  </a:lnTo>
                  <a:cubicBezTo>
                    <a:pt x="662" y="480"/>
                    <a:pt x="679" y="464"/>
                    <a:pt x="699" y="464"/>
                  </a:cubicBezTo>
                  <a:lnTo>
                    <a:pt x="767" y="464"/>
                  </a:lnTo>
                  <a:cubicBezTo>
                    <a:pt x="787" y="464"/>
                    <a:pt x="804" y="480"/>
                    <a:pt x="804" y="500"/>
                  </a:cubicBezTo>
                  <a:lnTo>
                    <a:pt x="804" y="795"/>
                  </a:lnTo>
                  <a:lnTo>
                    <a:pt x="905" y="795"/>
                  </a:lnTo>
                  <a:lnTo>
                    <a:pt x="905" y="291"/>
                  </a:lnTo>
                  <a:cubicBezTo>
                    <a:pt x="905" y="270"/>
                    <a:pt x="922" y="254"/>
                    <a:pt x="942" y="254"/>
                  </a:cubicBezTo>
                  <a:lnTo>
                    <a:pt x="1010" y="254"/>
                  </a:lnTo>
                  <a:cubicBezTo>
                    <a:pt x="1030" y="254"/>
                    <a:pt x="1046" y="270"/>
                    <a:pt x="1046" y="291"/>
                  </a:cubicBezTo>
                  <a:lnTo>
                    <a:pt x="1046" y="795"/>
                  </a:lnTo>
                  <a:lnTo>
                    <a:pt x="1131" y="79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2776" name="组合 44"/>
          <p:cNvGrpSpPr>
            <a:grpSpLocks/>
          </p:cNvGrpSpPr>
          <p:nvPr/>
        </p:nvGrpSpPr>
        <p:grpSpPr bwMode="auto">
          <a:xfrm>
            <a:off x="2762250" y="1270000"/>
            <a:ext cx="1579563" cy="1579563"/>
            <a:chOff x="0" y="0"/>
            <a:chExt cx="1578569" cy="1578570"/>
          </a:xfrm>
        </p:grpSpPr>
        <p:sp>
          <p:nvSpPr>
            <p:cNvPr id="31772" name="Oval 8"/>
            <p:cNvSpPr>
              <a:spLocks noChangeArrowheads="1"/>
            </p:cNvSpPr>
            <p:nvPr/>
          </p:nvSpPr>
          <p:spPr bwMode="auto">
            <a:xfrm>
              <a:off x="0" y="0"/>
              <a:ext cx="1578569" cy="157857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3" name="Freeform 15"/>
            <p:cNvSpPr>
              <a:spLocks noEditPoints="1"/>
            </p:cNvSpPr>
            <p:nvPr/>
          </p:nvSpPr>
          <p:spPr bwMode="auto">
            <a:xfrm>
              <a:off x="476550" y="374432"/>
              <a:ext cx="729007" cy="771556"/>
            </a:xfrm>
            <a:custGeom>
              <a:avLst/>
              <a:gdLst>
                <a:gd name="T0" fmla="*/ 2147483647 w 1122"/>
                <a:gd name="T1" fmla="*/ 0 h 1186"/>
                <a:gd name="T2" fmla="*/ 2147483647 w 1122"/>
                <a:gd name="T3" fmla="*/ 2147483647 h 1186"/>
                <a:gd name="T4" fmla="*/ 2147483647 w 1122"/>
                <a:gd name="T5" fmla="*/ 2147483647 h 1186"/>
                <a:gd name="T6" fmla="*/ 2147483647 w 1122"/>
                <a:gd name="T7" fmla="*/ 2147483647 h 1186"/>
                <a:gd name="T8" fmla="*/ 2147483647 w 1122"/>
                <a:gd name="T9" fmla="*/ 2147483647 h 1186"/>
                <a:gd name="T10" fmla="*/ 2147483647 w 1122"/>
                <a:gd name="T11" fmla="*/ 2147483647 h 1186"/>
                <a:gd name="T12" fmla="*/ 2147483647 w 1122"/>
                <a:gd name="T13" fmla="*/ 2147483647 h 1186"/>
                <a:gd name="T14" fmla="*/ 2147483647 w 1122"/>
                <a:gd name="T15" fmla="*/ 2147483647 h 1186"/>
                <a:gd name="T16" fmla="*/ 0 w 1122"/>
                <a:gd name="T17" fmla="*/ 2147483647 h 1186"/>
                <a:gd name="T18" fmla="*/ 2147483647 w 1122"/>
                <a:gd name="T19" fmla="*/ 2147483647 h 1186"/>
                <a:gd name="T20" fmla="*/ 2147483647 w 1122"/>
                <a:gd name="T21" fmla="*/ 2147483647 h 1186"/>
                <a:gd name="T22" fmla="*/ 2147483647 w 1122"/>
                <a:gd name="T23" fmla="*/ 2147483647 h 1186"/>
                <a:gd name="T24" fmla="*/ 2147483647 w 1122"/>
                <a:gd name="T25" fmla="*/ 2147483647 h 1186"/>
                <a:gd name="T26" fmla="*/ 2147483647 w 1122"/>
                <a:gd name="T27" fmla="*/ 2147483647 h 1186"/>
                <a:gd name="T28" fmla="*/ 2147483647 w 1122"/>
                <a:gd name="T29" fmla="*/ 2147483647 h 1186"/>
                <a:gd name="T30" fmla="*/ 2147483647 w 1122"/>
                <a:gd name="T31" fmla="*/ 2147483647 h 1186"/>
                <a:gd name="T32" fmla="*/ 2147483647 w 1122"/>
                <a:gd name="T33" fmla="*/ 2147483647 h 1186"/>
                <a:gd name="T34" fmla="*/ 2147483647 w 1122"/>
                <a:gd name="T35" fmla="*/ 2147483647 h 1186"/>
                <a:gd name="T36" fmla="*/ 2147483647 w 1122"/>
                <a:gd name="T37" fmla="*/ 2147483647 h 1186"/>
                <a:gd name="T38" fmla="*/ 2147483647 w 1122"/>
                <a:gd name="T39" fmla="*/ 2147483647 h 1186"/>
                <a:gd name="T40" fmla="*/ 2147483647 w 1122"/>
                <a:gd name="T41" fmla="*/ 2147483647 h 1186"/>
                <a:gd name="T42" fmla="*/ 2147483647 w 1122"/>
                <a:gd name="T43" fmla="*/ 2147483647 h 1186"/>
                <a:gd name="T44" fmla="*/ 2147483647 w 1122"/>
                <a:gd name="T45" fmla="*/ 2147483647 h 1186"/>
                <a:gd name="T46" fmla="*/ 2147483647 w 1122"/>
                <a:gd name="T47" fmla="*/ 2147483647 h 1186"/>
                <a:gd name="T48" fmla="*/ 2147483647 w 1122"/>
                <a:gd name="T49" fmla="*/ 2147483647 h 1186"/>
                <a:gd name="T50" fmla="*/ 2147483647 w 1122"/>
                <a:gd name="T51" fmla="*/ 2147483647 h 1186"/>
                <a:gd name="T52" fmla="*/ 2147483647 w 1122"/>
                <a:gd name="T53" fmla="*/ 2147483647 h 1186"/>
                <a:gd name="T54" fmla="*/ 2147483647 w 1122"/>
                <a:gd name="T55" fmla="*/ 2147483647 h 1186"/>
                <a:gd name="T56" fmla="*/ 2147483647 w 1122"/>
                <a:gd name="T57" fmla="*/ 2147483647 h 1186"/>
                <a:gd name="T58" fmla="*/ 2147483647 w 1122"/>
                <a:gd name="T59" fmla="*/ 2147483647 h 1186"/>
                <a:gd name="T60" fmla="*/ 2147483647 w 1122"/>
                <a:gd name="T61" fmla="*/ 2147483647 h 1186"/>
                <a:gd name="T62" fmla="*/ 2147483647 w 1122"/>
                <a:gd name="T63" fmla="*/ 2147483647 h 1186"/>
                <a:gd name="T64" fmla="*/ 2147483647 w 1122"/>
                <a:gd name="T65" fmla="*/ 2147483647 h 1186"/>
                <a:gd name="T66" fmla="*/ 2147483647 w 1122"/>
                <a:gd name="T67" fmla="*/ 2147483647 h 1186"/>
                <a:gd name="T68" fmla="*/ 2147483647 w 1122"/>
                <a:gd name="T69" fmla="*/ 2147483647 h 118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122" h="1186">
                  <a:moveTo>
                    <a:pt x="246" y="0"/>
                  </a:moveTo>
                  <a:lnTo>
                    <a:pt x="700" y="0"/>
                  </a:lnTo>
                  <a:cubicBezTo>
                    <a:pt x="786" y="0"/>
                    <a:pt x="856" y="71"/>
                    <a:pt x="856" y="156"/>
                  </a:cubicBezTo>
                  <a:lnTo>
                    <a:pt x="856" y="365"/>
                  </a:lnTo>
                  <a:cubicBezTo>
                    <a:pt x="807" y="404"/>
                    <a:pt x="777" y="440"/>
                    <a:pt x="738" y="493"/>
                  </a:cubicBezTo>
                  <a:lnTo>
                    <a:pt x="738" y="156"/>
                  </a:lnTo>
                  <a:cubicBezTo>
                    <a:pt x="738" y="135"/>
                    <a:pt x="721" y="118"/>
                    <a:pt x="700" y="118"/>
                  </a:cubicBezTo>
                  <a:lnTo>
                    <a:pt x="340" y="118"/>
                  </a:lnTo>
                  <a:lnTo>
                    <a:pt x="340" y="283"/>
                  </a:lnTo>
                  <a:cubicBezTo>
                    <a:pt x="340" y="299"/>
                    <a:pt x="327" y="313"/>
                    <a:pt x="310" y="313"/>
                  </a:cubicBezTo>
                  <a:lnTo>
                    <a:pt x="118" y="313"/>
                  </a:lnTo>
                  <a:lnTo>
                    <a:pt x="118" y="889"/>
                  </a:lnTo>
                  <a:cubicBezTo>
                    <a:pt x="118" y="910"/>
                    <a:pt x="135" y="927"/>
                    <a:pt x="156" y="927"/>
                  </a:cubicBezTo>
                  <a:lnTo>
                    <a:pt x="517" y="927"/>
                  </a:lnTo>
                  <a:cubicBezTo>
                    <a:pt x="505" y="966"/>
                    <a:pt x="494" y="1005"/>
                    <a:pt x="487" y="1045"/>
                  </a:cubicBezTo>
                  <a:lnTo>
                    <a:pt x="156" y="1045"/>
                  </a:lnTo>
                  <a:cubicBezTo>
                    <a:pt x="70" y="1045"/>
                    <a:pt x="0" y="975"/>
                    <a:pt x="0" y="889"/>
                  </a:cubicBezTo>
                  <a:lnTo>
                    <a:pt x="0" y="247"/>
                  </a:lnTo>
                  <a:lnTo>
                    <a:pt x="246" y="0"/>
                  </a:lnTo>
                  <a:close/>
                  <a:moveTo>
                    <a:pt x="996" y="383"/>
                  </a:moveTo>
                  <a:cubicBezTo>
                    <a:pt x="1012" y="392"/>
                    <a:pt x="1022" y="408"/>
                    <a:pt x="1026" y="429"/>
                  </a:cubicBezTo>
                  <a:cubicBezTo>
                    <a:pt x="1056" y="437"/>
                    <a:pt x="1086" y="457"/>
                    <a:pt x="1108" y="495"/>
                  </a:cubicBezTo>
                  <a:cubicBezTo>
                    <a:pt x="1122" y="529"/>
                    <a:pt x="1116" y="576"/>
                    <a:pt x="1097" y="612"/>
                  </a:cubicBezTo>
                  <a:cubicBezTo>
                    <a:pt x="1063" y="674"/>
                    <a:pt x="1017" y="750"/>
                    <a:pt x="976" y="813"/>
                  </a:cubicBezTo>
                  <a:cubicBezTo>
                    <a:pt x="950" y="823"/>
                    <a:pt x="955" y="768"/>
                    <a:pt x="965" y="755"/>
                  </a:cubicBezTo>
                  <a:cubicBezTo>
                    <a:pt x="998" y="705"/>
                    <a:pt x="1026" y="659"/>
                    <a:pt x="1052" y="570"/>
                  </a:cubicBezTo>
                  <a:cubicBezTo>
                    <a:pt x="1058" y="529"/>
                    <a:pt x="1038" y="510"/>
                    <a:pt x="1026" y="491"/>
                  </a:cubicBezTo>
                  <a:cubicBezTo>
                    <a:pt x="1025" y="495"/>
                    <a:pt x="1024" y="499"/>
                    <a:pt x="1024" y="503"/>
                  </a:cubicBezTo>
                  <a:cubicBezTo>
                    <a:pt x="999" y="491"/>
                    <a:pt x="975" y="479"/>
                    <a:pt x="950" y="466"/>
                  </a:cubicBezTo>
                  <a:cubicBezTo>
                    <a:pt x="925" y="452"/>
                    <a:pt x="902" y="435"/>
                    <a:pt x="878" y="418"/>
                  </a:cubicBezTo>
                  <a:cubicBezTo>
                    <a:pt x="924" y="379"/>
                    <a:pt x="964" y="365"/>
                    <a:pt x="996" y="383"/>
                  </a:cubicBezTo>
                  <a:close/>
                  <a:moveTo>
                    <a:pt x="1013" y="546"/>
                  </a:moveTo>
                  <a:cubicBezTo>
                    <a:pt x="993" y="616"/>
                    <a:pt x="952" y="703"/>
                    <a:pt x="896" y="801"/>
                  </a:cubicBezTo>
                  <a:cubicBezTo>
                    <a:pt x="867" y="851"/>
                    <a:pt x="835" y="898"/>
                    <a:pt x="801" y="942"/>
                  </a:cubicBezTo>
                  <a:cubicBezTo>
                    <a:pt x="770" y="926"/>
                    <a:pt x="739" y="910"/>
                    <a:pt x="707" y="893"/>
                  </a:cubicBezTo>
                  <a:cubicBezTo>
                    <a:pt x="674" y="874"/>
                    <a:pt x="642" y="852"/>
                    <a:pt x="610" y="831"/>
                  </a:cubicBezTo>
                  <a:cubicBezTo>
                    <a:pt x="631" y="780"/>
                    <a:pt x="656" y="729"/>
                    <a:pt x="684" y="679"/>
                  </a:cubicBezTo>
                  <a:cubicBezTo>
                    <a:pt x="741" y="581"/>
                    <a:pt x="795" y="503"/>
                    <a:pt x="845" y="450"/>
                  </a:cubicBezTo>
                  <a:cubicBezTo>
                    <a:pt x="872" y="467"/>
                    <a:pt x="898" y="486"/>
                    <a:pt x="926" y="502"/>
                  </a:cubicBezTo>
                  <a:cubicBezTo>
                    <a:pt x="955" y="519"/>
                    <a:pt x="984" y="531"/>
                    <a:pt x="1013" y="546"/>
                  </a:cubicBezTo>
                  <a:close/>
                  <a:moveTo>
                    <a:pt x="774" y="977"/>
                  </a:moveTo>
                  <a:cubicBezTo>
                    <a:pt x="671" y="1102"/>
                    <a:pt x="566" y="1186"/>
                    <a:pt x="542" y="1172"/>
                  </a:cubicBezTo>
                  <a:cubicBezTo>
                    <a:pt x="518" y="1158"/>
                    <a:pt x="537" y="1026"/>
                    <a:pt x="594" y="874"/>
                  </a:cubicBezTo>
                  <a:cubicBezTo>
                    <a:pt x="623" y="892"/>
                    <a:pt x="652" y="911"/>
                    <a:pt x="682" y="929"/>
                  </a:cubicBezTo>
                  <a:cubicBezTo>
                    <a:pt x="713" y="946"/>
                    <a:pt x="743" y="961"/>
                    <a:pt x="774" y="977"/>
                  </a:cubicBezTo>
                  <a:close/>
                  <a:moveTo>
                    <a:pt x="406" y="207"/>
                  </a:moveTo>
                  <a:lnTo>
                    <a:pt x="666" y="207"/>
                  </a:lnTo>
                  <a:lnTo>
                    <a:pt x="666" y="267"/>
                  </a:lnTo>
                  <a:lnTo>
                    <a:pt x="406" y="267"/>
                  </a:lnTo>
                  <a:lnTo>
                    <a:pt x="406" y="207"/>
                  </a:lnTo>
                  <a:close/>
                  <a:moveTo>
                    <a:pt x="204" y="604"/>
                  </a:moveTo>
                  <a:lnTo>
                    <a:pt x="356" y="604"/>
                  </a:lnTo>
                  <a:lnTo>
                    <a:pt x="356" y="664"/>
                  </a:lnTo>
                  <a:lnTo>
                    <a:pt x="204" y="664"/>
                  </a:lnTo>
                  <a:lnTo>
                    <a:pt x="204" y="604"/>
                  </a:lnTo>
                  <a:close/>
                  <a:moveTo>
                    <a:pt x="204" y="467"/>
                  </a:moveTo>
                  <a:lnTo>
                    <a:pt x="666" y="467"/>
                  </a:lnTo>
                  <a:lnTo>
                    <a:pt x="666" y="526"/>
                  </a:lnTo>
                  <a:lnTo>
                    <a:pt x="204" y="526"/>
                  </a:lnTo>
                  <a:lnTo>
                    <a:pt x="204" y="467"/>
                  </a:lnTo>
                  <a:close/>
                  <a:moveTo>
                    <a:pt x="204" y="339"/>
                  </a:moveTo>
                  <a:lnTo>
                    <a:pt x="666" y="339"/>
                  </a:lnTo>
                  <a:lnTo>
                    <a:pt x="666" y="399"/>
                  </a:lnTo>
                  <a:lnTo>
                    <a:pt x="204" y="399"/>
                  </a:lnTo>
                  <a:lnTo>
                    <a:pt x="204" y="339"/>
                  </a:lnTo>
                  <a:close/>
                  <a:moveTo>
                    <a:pt x="154" y="259"/>
                  </a:moveTo>
                  <a:lnTo>
                    <a:pt x="267" y="259"/>
                  </a:lnTo>
                  <a:cubicBezTo>
                    <a:pt x="277" y="259"/>
                    <a:pt x="286" y="250"/>
                    <a:pt x="286" y="239"/>
                  </a:cubicBezTo>
                  <a:lnTo>
                    <a:pt x="286" y="126"/>
                  </a:lnTo>
                  <a:lnTo>
                    <a:pt x="154" y="25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2779" name="组合 45"/>
          <p:cNvGrpSpPr>
            <a:grpSpLocks/>
          </p:cNvGrpSpPr>
          <p:nvPr/>
        </p:nvGrpSpPr>
        <p:grpSpPr bwMode="auto">
          <a:xfrm>
            <a:off x="4902200" y="1270000"/>
            <a:ext cx="1577975" cy="1579563"/>
            <a:chOff x="0" y="0"/>
            <a:chExt cx="1578569" cy="1578570"/>
          </a:xfrm>
        </p:grpSpPr>
        <p:sp>
          <p:nvSpPr>
            <p:cNvPr id="31770" name="Oval 10"/>
            <p:cNvSpPr>
              <a:spLocks noChangeArrowheads="1"/>
            </p:cNvSpPr>
            <p:nvPr/>
          </p:nvSpPr>
          <p:spPr bwMode="auto">
            <a:xfrm>
              <a:off x="0" y="0"/>
              <a:ext cx="1578569" cy="157857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1" name="Freeform 16"/>
            <p:cNvSpPr>
              <a:spLocks noEditPoints="1"/>
            </p:cNvSpPr>
            <p:nvPr/>
          </p:nvSpPr>
          <p:spPr bwMode="auto">
            <a:xfrm>
              <a:off x="445347" y="314863"/>
              <a:ext cx="714824" cy="933242"/>
            </a:xfrm>
            <a:custGeom>
              <a:avLst/>
              <a:gdLst>
                <a:gd name="T0" fmla="*/ 2147483647 w 1097"/>
                <a:gd name="T1" fmla="*/ 2147483647 h 1435"/>
                <a:gd name="T2" fmla="*/ 2147483647 w 1097"/>
                <a:gd name="T3" fmla="*/ 2147483647 h 1435"/>
                <a:gd name="T4" fmla="*/ 2147483647 w 1097"/>
                <a:gd name="T5" fmla="*/ 2147483647 h 1435"/>
                <a:gd name="T6" fmla="*/ 2147483647 w 1097"/>
                <a:gd name="T7" fmla="*/ 2147483647 h 1435"/>
                <a:gd name="T8" fmla="*/ 2147483647 w 1097"/>
                <a:gd name="T9" fmla="*/ 2147483647 h 1435"/>
                <a:gd name="T10" fmla="*/ 2147483647 w 1097"/>
                <a:gd name="T11" fmla="*/ 2147483647 h 1435"/>
                <a:gd name="T12" fmla="*/ 2147483647 w 1097"/>
                <a:gd name="T13" fmla="*/ 2147483647 h 1435"/>
                <a:gd name="T14" fmla="*/ 2147483647 w 1097"/>
                <a:gd name="T15" fmla="*/ 2147483647 h 1435"/>
                <a:gd name="T16" fmla="*/ 2147483647 w 1097"/>
                <a:gd name="T17" fmla="*/ 2147483647 h 1435"/>
                <a:gd name="T18" fmla="*/ 2147483647 w 1097"/>
                <a:gd name="T19" fmla="*/ 2147483647 h 1435"/>
                <a:gd name="T20" fmla="*/ 2147483647 w 1097"/>
                <a:gd name="T21" fmla="*/ 2147483647 h 1435"/>
                <a:gd name="T22" fmla="*/ 2147483647 w 1097"/>
                <a:gd name="T23" fmla="*/ 2147483647 h 1435"/>
                <a:gd name="T24" fmla="*/ 2147483647 w 1097"/>
                <a:gd name="T25" fmla="*/ 2147483647 h 1435"/>
                <a:gd name="T26" fmla="*/ 2147483647 w 1097"/>
                <a:gd name="T27" fmla="*/ 2147483647 h 1435"/>
                <a:gd name="T28" fmla="*/ 2147483647 w 1097"/>
                <a:gd name="T29" fmla="*/ 2147483647 h 1435"/>
                <a:gd name="T30" fmla="*/ 2147483647 w 1097"/>
                <a:gd name="T31" fmla="*/ 2147483647 h 1435"/>
                <a:gd name="T32" fmla="*/ 2147483647 w 1097"/>
                <a:gd name="T33" fmla="*/ 2147483647 h 1435"/>
                <a:gd name="T34" fmla="*/ 2147483647 w 1097"/>
                <a:gd name="T35" fmla="*/ 2147483647 h 1435"/>
                <a:gd name="T36" fmla="*/ 2147483647 w 1097"/>
                <a:gd name="T37" fmla="*/ 2147483647 h 1435"/>
                <a:gd name="T38" fmla="*/ 2147483647 w 1097"/>
                <a:gd name="T39" fmla="*/ 2147483647 h 1435"/>
                <a:gd name="T40" fmla="*/ 2147483647 w 1097"/>
                <a:gd name="T41" fmla="*/ 2147483647 h 1435"/>
                <a:gd name="T42" fmla="*/ 2147483647 w 1097"/>
                <a:gd name="T43" fmla="*/ 2147483647 h 1435"/>
                <a:gd name="T44" fmla="*/ 2147483647 w 1097"/>
                <a:gd name="T45" fmla="*/ 2147483647 h 1435"/>
                <a:gd name="T46" fmla="*/ 2147483647 w 1097"/>
                <a:gd name="T47" fmla="*/ 2147483647 h 1435"/>
                <a:gd name="T48" fmla="*/ 2147483647 w 1097"/>
                <a:gd name="T49" fmla="*/ 2147483647 h 1435"/>
                <a:gd name="T50" fmla="*/ 2147483647 w 1097"/>
                <a:gd name="T51" fmla="*/ 2147483647 h 1435"/>
                <a:gd name="T52" fmla="*/ 2147483647 w 1097"/>
                <a:gd name="T53" fmla="*/ 2147483647 h 1435"/>
                <a:gd name="T54" fmla="*/ 2147483647 w 1097"/>
                <a:gd name="T55" fmla="*/ 2147483647 h 1435"/>
                <a:gd name="T56" fmla="*/ 2147483647 w 1097"/>
                <a:gd name="T57" fmla="*/ 2147483647 h 1435"/>
                <a:gd name="T58" fmla="*/ 2147483647 w 1097"/>
                <a:gd name="T59" fmla="*/ 2147483647 h 1435"/>
                <a:gd name="T60" fmla="*/ 2147483647 w 1097"/>
                <a:gd name="T61" fmla="*/ 2147483647 h 1435"/>
                <a:gd name="T62" fmla="*/ 2147483647 w 1097"/>
                <a:gd name="T63" fmla="*/ 2147483647 h 1435"/>
                <a:gd name="T64" fmla="*/ 2147483647 w 1097"/>
                <a:gd name="T65" fmla="*/ 2147483647 h 1435"/>
                <a:gd name="T66" fmla="*/ 2147483647 w 1097"/>
                <a:gd name="T67" fmla="*/ 2147483647 h 1435"/>
                <a:gd name="T68" fmla="*/ 2147483647 w 1097"/>
                <a:gd name="T69" fmla="*/ 2147483647 h 1435"/>
                <a:gd name="T70" fmla="*/ 2147483647 w 1097"/>
                <a:gd name="T71" fmla="*/ 2147483647 h 1435"/>
                <a:gd name="T72" fmla="*/ 2147483647 w 1097"/>
                <a:gd name="T73" fmla="*/ 2147483647 h 1435"/>
                <a:gd name="T74" fmla="*/ 2147483647 w 1097"/>
                <a:gd name="T75" fmla="*/ 2147483647 h 1435"/>
                <a:gd name="T76" fmla="*/ 2147483647 w 1097"/>
                <a:gd name="T77" fmla="*/ 2147483647 h 1435"/>
                <a:gd name="T78" fmla="*/ 2147483647 w 1097"/>
                <a:gd name="T79" fmla="*/ 2147483647 h 1435"/>
                <a:gd name="T80" fmla="*/ 2147483647 w 1097"/>
                <a:gd name="T81" fmla="*/ 2147483647 h 1435"/>
                <a:gd name="T82" fmla="*/ 2147483647 w 1097"/>
                <a:gd name="T83" fmla="*/ 2147483647 h 1435"/>
                <a:gd name="T84" fmla="*/ 2147483647 w 1097"/>
                <a:gd name="T85" fmla="*/ 2147483647 h 1435"/>
                <a:gd name="T86" fmla="*/ 2147483647 w 1097"/>
                <a:gd name="T87" fmla="*/ 2147483647 h 1435"/>
                <a:gd name="T88" fmla="*/ 2147483647 w 1097"/>
                <a:gd name="T89" fmla="*/ 2147483647 h 1435"/>
                <a:gd name="T90" fmla="*/ 2147483647 w 1097"/>
                <a:gd name="T91" fmla="*/ 2147483647 h 1435"/>
                <a:gd name="T92" fmla="*/ 2147483647 w 1097"/>
                <a:gd name="T93" fmla="*/ 2147483647 h 1435"/>
                <a:gd name="T94" fmla="*/ 2147483647 w 1097"/>
                <a:gd name="T95" fmla="*/ 2147483647 h 1435"/>
                <a:gd name="T96" fmla="*/ 2147483647 w 1097"/>
                <a:gd name="T97" fmla="*/ 2147483647 h 1435"/>
                <a:gd name="T98" fmla="*/ 2147483647 w 1097"/>
                <a:gd name="T99" fmla="*/ 2147483647 h 1435"/>
                <a:gd name="T100" fmla="*/ 2147483647 w 1097"/>
                <a:gd name="T101" fmla="*/ 2147483647 h 1435"/>
                <a:gd name="T102" fmla="*/ 2147483647 w 1097"/>
                <a:gd name="T103" fmla="*/ 2147483647 h 143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097" h="1435">
                  <a:moveTo>
                    <a:pt x="742" y="209"/>
                  </a:moveTo>
                  <a:cubicBezTo>
                    <a:pt x="861" y="197"/>
                    <a:pt x="958" y="200"/>
                    <a:pt x="1058" y="264"/>
                  </a:cubicBezTo>
                  <a:cubicBezTo>
                    <a:pt x="1097" y="288"/>
                    <a:pt x="1065" y="329"/>
                    <a:pt x="1033" y="308"/>
                  </a:cubicBezTo>
                  <a:cubicBezTo>
                    <a:pt x="974" y="271"/>
                    <a:pt x="914" y="256"/>
                    <a:pt x="843" y="254"/>
                  </a:cubicBezTo>
                  <a:cubicBezTo>
                    <a:pt x="878" y="274"/>
                    <a:pt x="922" y="306"/>
                    <a:pt x="945" y="343"/>
                  </a:cubicBezTo>
                  <a:cubicBezTo>
                    <a:pt x="967" y="377"/>
                    <a:pt x="916" y="401"/>
                    <a:pt x="893" y="363"/>
                  </a:cubicBezTo>
                  <a:cubicBezTo>
                    <a:pt x="865" y="316"/>
                    <a:pt x="781" y="273"/>
                    <a:pt x="741" y="269"/>
                  </a:cubicBezTo>
                  <a:cubicBezTo>
                    <a:pt x="724" y="259"/>
                    <a:pt x="708" y="247"/>
                    <a:pt x="691" y="238"/>
                  </a:cubicBezTo>
                  <a:cubicBezTo>
                    <a:pt x="708" y="230"/>
                    <a:pt x="726" y="220"/>
                    <a:pt x="742" y="209"/>
                  </a:cubicBezTo>
                  <a:close/>
                  <a:moveTo>
                    <a:pt x="555" y="958"/>
                  </a:moveTo>
                  <a:lnTo>
                    <a:pt x="555" y="958"/>
                  </a:lnTo>
                  <a:cubicBezTo>
                    <a:pt x="568" y="955"/>
                    <a:pt x="578" y="950"/>
                    <a:pt x="585" y="943"/>
                  </a:cubicBezTo>
                  <a:cubicBezTo>
                    <a:pt x="591" y="936"/>
                    <a:pt x="594" y="928"/>
                    <a:pt x="594" y="919"/>
                  </a:cubicBezTo>
                  <a:cubicBezTo>
                    <a:pt x="594" y="912"/>
                    <a:pt x="592" y="905"/>
                    <a:pt x="586" y="898"/>
                  </a:cubicBezTo>
                  <a:cubicBezTo>
                    <a:pt x="581" y="892"/>
                    <a:pt x="570" y="886"/>
                    <a:pt x="555" y="881"/>
                  </a:cubicBezTo>
                  <a:lnTo>
                    <a:pt x="555" y="958"/>
                  </a:lnTo>
                  <a:close/>
                  <a:moveTo>
                    <a:pt x="519" y="721"/>
                  </a:moveTo>
                  <a:lnTo>
                    <a:pt x="519" y="721"/>
                  </a:lnTo>
                  <a:cubicBezTo>
                    <a:pt x="497" y="728"/>
                    <a:pt x="481" y="748"/>
                    <a:pt x="498" y="769"/>
                  </a:cubicBezTo>
                  <a:cubicBezTo>
                    <a:pt x="502" y="774"/>
                    <a:pt x="509" y="779"/>
                    <a:pt x="519" y="782"/>
                  </a:cubicBezTo>
                  <a:lnTo>
                    <a:pt x="519" y="721"/>
                  </a:lnTo>
                  <a:close/>
                  <a:moveTo>
                    <a:pt x="674" y="745"/>
                  </a:moveTo>
                  <a:lnTo>
                    <a:pt x="674" y="745"/>
                  </a:lnTo>
                  <a:lnTo>
                    <a:pt x="585" y="759"/>
                  </a:lnTo>
                  <a:cubicBezTo>
                    <a:pt x="577" y="740"/>
                    <a:pt x="573" y="732"/>
                    <a:pt x="555" y="722"/>
                  </a:cubicBezTo>
                  <a:lnTo>
                    <a:pt x="555" y="791"/>
                  </a:lnTo>
                  <a:cubicBezTo>
                    <a:pt x="604" y="804"/>
                    <a:pt x="636" y="818"/>
                    <a:pt x="653" y="833"/>
                  </a:cubicBezTo>
                  <a:cubicBezTo>
                    <a:pt x="706" y="880"/>
                    <a:pt x="690" y="962"/>
                    <a:pt x="633" y="999"/>
                  </a:cubicBezTo>
                  <a:cubicBezTo>
                    <a:pt x="611" y="1013"/>
                    <a:pt x="584" y="1019"/>
                    <a:pt x="555" y="1020"/>
                  </a:cubicBezTo>
                  <a:lnTo>
                    <a:pt x="555" y="1066"/>
                  </a:lnTo>
                  <a:lnTo>
                    <a:pt x="519" y="1066"/>
                  </a:lnTo>
                  <a:lnTo>
                    <a:pt x="519" y="1020"/>
                  </a:lnTo>
                  <a:cubicBezTo>
                    <a:pt x="447" y="1014"/>
                    <a:pt x="399" y="987"/>
                    <a:pt x="386" y="913"/>
                  </a:cubicBezTo>
                  <a:lnTo>
                    <a:pt x="484" y="902"/>
                  </a:lnTo>
                  <a:cubicBezTo>
                    <a:pt x="489" y="929"/>
                    <a:pt x="494" y="943"/>
                    <a:pt x="519" y="955"/>
                  </a:cubicBezTo>
                  <a:lnTo>
                    <a:pt x="519" y="870"/>
                  </a:lnTo>
                  <a:cubicBezTo>
                    <a:pt x="487" y="861"/>
                    <a:pt x="464" y="853"/>
                    <a:pt x="450" y="847"/>
                  </a:cubicBezTo>
                  <a:cubicBezTo>
                    <a:pt x="391" y="818"/>
                    <a:pt x="384" y="735"/>
                    <a:pt x="430" y="690"/>
                  </a:cubicBezTo>
                  <a:cubicBezTo>
                    <a:pt x="450" y="671"/>
                    <a:pt x="480" y="660"/>
                    <a:pt x="519" y="658"/>
                  </a:cubicBezTo>
                  <a:lnTo>
                    <a:pt x="519" y="635"/>
                  </a:lnTo>
                  <a:lnTo>
                    <a:pt x="555" y="635"/>
                  </a:lnTo>
                  <a:lnTo>
                    <a:pt x="555" y="658"/>
                  </a:lnTo>
                  <a:cubicBezTo>
                    <a:pt x="613" y="662"/>
                    <a:pt x="661" y="683"/>
                    <a:pt x="674" y="745"/>
                  </a:cubicBezTo>
                  <a:close/>
                  <a:moveTo>
                    <a:pt x="19" y="1010"/>
                  </a:moveTo>
                  <a:lnTo>
                    <a:pt x="19" y="1010"/>
                  </a:lnTo>
                  <a:cubicBezTo>
                    <a:pt x="47" y="1410"/>
                    <a:pt x="970" y="1435"/>
                    <a:pt x="1039" y="1030"/>
                  </a:cubicBezTo>
                  <a:cubicBezTo>
                    <a:pt x="1094" y="711"/>
                    <a:pt x="844" y="315"/>
                    <a:pt x="645" y="236"/>
                  </a:cubicBezTo>
                  <a:cubicBezTo>
                    <a:pt x="739" y="209"/>
                    <a:pt x="782" y="158"/>
                    <a:pt x="790" y="59"/>
                  </a:cubicBezTo>
                  <a:cubicBezTo>
                    <a:pt x="691" y="118"/>
                    <a:pt x="643" y="121"/>
                    <a:pt x="547" y="58"/>
                  </a:cubicBezTo>
                  <a:cubicBezTo>
                    <a:pt x="461" y="0"/>
                    <a:pt x="308" y="2"/>
                    <a:pt x="353" y="121"/>
                  </a:cubicBezTo>
                  <a:cubicBezTo>
                    <a:pt x="367" y="157"/>
                    <a:pt x="400" y="197"/>
                    <a:pt x="444" y="228"/>
                  </a:cubicBezTo>
                  <a:cubicBezTo>
                    <a:pt x="118" y="385"/>
                    <a:pt x="0" y="750"/>
                    <a:pt x="19" y="101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2782" name="组合 46"/>
          <p:cNvGrpSpPr>
            <a:grpSpLocks/>
          </p:cNvGrpSpPr>
          <p:nvPr/>
        </p:nvGrpSpPr>
        <p:grpSpPr bwMode="auto">
          <a:xfrm>
            <a:off x="7046913" y="1270000"/>
            <a:ext cx="1576387" cy="1579563"/>
            <a:chOff x="0" y="0"/>
            <a:chExt cx="1577151" cy="1578570"/>
          </a:xfrm>
        </p:grpSpPr>
        <p:sp>
          <p:nvSpPr>
            <p:cNvPr id="31768" name="Oval 12"/>
            <p:cNvSpPr>
              <a:spLocks noChangeArrowheads="1"/>
            </p:cNvSpPr>
            <p:nvPr/>
          </p:nvSpPr>
          <p:spPr bwMode="auto">
            <a:xfrm>
              <a:off x="0" y="0"/>
              <a:ext cx="1577151" cy="157857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9" name="Freeform 17"/>
            <p:cNvSpPr>
              <a:spLocks noEditPoints="1"/>
            </p:cNvSpPr>
            <p:nvPr/>
          </p:nvSpPr>
          <p:spPr bwMode="auto">
            <a:xfrm>
              <a:off x="411308" y="371595"/>
              <a:ext cx="782902" cy="782902"/>
            </a:xfrm>
            <a:custGeom>
              <a:avLst/>
              <a:gdLst>
                <a:gd name="T0" fmla="*/ 2147483647 w 1203"/>
                <a:gd name="T1" fmla="*/ 2147483647 h 1203"/>
                <a:gd name="T2" fmla="*/ 0 w 1203"/>
                <a:gd name="T3" fmla="*/ 2147483647 h 1203"/>
                <a:gd name="T4" fmla="*/ 2147483647 w 1203"/>
                <a:gd name="T5" fmla="*/ 0 h 1203"/>
                <a:gd name="T6" fmla="*/ 2147483647 w 1203"/>
                <a:gd name="T7" fmla="*/ 2147483647 h 1203"/>
                <a:gd name="T8" fmla="*/ 2147483647 w 1203"/>
                <a:gd name="T9" fmla="*/ 2147483647 h 1203"/>
                <a:gd name="T10" fmla="*/ 2147483647 w 1203"/>
                <a:gd name="T11" fmla="*/ 2147483647 h 1203"/>
                <a:gd name="T12" fmla="*/ 2147483647 w 1203"/>
                <a:gd name="T13" fmla="*/ 2147483647 h 1203"/>
                <a:gd name="T14" fmla="*/ 2147483647 w 1203"/>
                <a:gd name="T15" fmla="*/ 2147483647 h 1203"/>
                <a:gd name="T16" fmla="*/ 2147483647 w 1203"/>
                <a:gd name="T17" fmla="*/ 2147483647 h 1203"/>
                <a:gd name="T18" fmla="*/ 2147483647 w 1203"/>
                <a:gd name="T19" fmla="*/ 2147483647 h 1203"/>
                <a:gd name="T20" fmla="*/ 2147483647 w 1203"/>
                <a:gd name="T21" fmla="*/ 2147483647 h 1203"/>
                <a:gd name="T22" fmla="*/ 2147483647 w 1203"/>
                <a:gd name="T23" fmla="*/ 2147483647 h 1203"/>
                <a:gd name="T24" fmla="*/ 2147483647 w 1203"/>
                <a:gd name="T25" fmla="*/ 2147483647 h 1203"/>
                <a:gd name="T26" fmla="*/ 2147483647 w 1203"/>
                <a:gd name="T27" fmla="*/ 2147483647 h 1203"/>
                <a:gd name="T28" fmla="*/ 2147483647 w 1203"/>
                <a:gd name="T29" fmla="*/ 2147483647 h 1203"/>
                <a:gd name="T30" fmla="*/ 2147483647 w 1203"/>
                <a:gd name="T31" fmla="*/ 2147483647 h 1203"/>
                <a:gd name="T32" fmla="*/ 2147483647 w 1203"/>
                <a:gd name="T33" fmla="*/ 2147483647 h 1203"/>
                <a:gd name="T34" fmla="*/ 2147483647 w 1203"/>
                <a:gd name="T35" fmla="*/ 2147483647 h 1203"/>
                <a:gd name="T36" fmla="*/ 2147483647 w 1203"/>
                <a:gd name="T37" fmla="*/ 2147483647 h 1203"/>
                <a:gd name="T38" fmla="*/ 2147483647 w 1203"/>
                <a:gd name="T39" fmla="*/ 2147483647 h 1203"/>
                <a:gd name="T40" fmla="*/ 2147483647 w 1203"/>
                <a:gd name="T41" fmla="*/ 2147483647 h 1203"/>
                <a:gd name="T42" fmla="*/ 2147483647 w 1203"/>
                <a:gd name="T43" fmla="*/ 2147483647 h 1203"/>
                <a:gd name="T44" fmla="*/ 2147483647 w 1203"/>
                <a:gd name="T45" fmla="*/ 2147483647 h 1203"/>
                <a:gd name="T46" fmla="*/ 2147483647 w 1203"/>
                <a:gd name="T47" fmla="*/ 2147483647 h 1203"/>
                <a:gd name="T48" fmla="*/ 2147483647 w 1203"/>
                <a:gd name="T49" fmla="*/ 2147483647 h 1203"/>
                <a:gd name="T50" fmla="*/ 2147483647 w 1203"/>
                <a:gd name="T51" fmla="*/ 2147483647 h 1203"/>
                <a:gd name="T52" fmla="*/ 2147483647 w 1203"/>
                <a:gd name="T53" fmla="*/ 2147483647 h 1203"/>
                <a:gd name="T54" fmla="*/ 2147483647 w 1203"/>
                <a:gd name="T55" fmla="*/ 2147483647 h 1203"/>
                <a:gd name="T56" fmla="*/ 2147483647 w 1203"/>
                <a:gd name="T57" fmla="*/ 2147483647 h 1203"/>
                <a:gd name="T58" fmla="*/ 2147483647 w 1203"/>
                <a:gd name="T59" fmla="*/ 2147483647 h 1203"/>
                <a:gd name="T60" fmla="*/ 2147483647 w 1203"/>
                <a:gd name="T61" fmla="*/ 2147483647 h 1203"/>
                <a:gd name="T62" fmla="*/ 2147483647 w 1203"/>
                <a:gd name="T63" fmla="*/ 2147483647 h 1203"/>
                <a:gd name="T64" fmla="*/ 2147483647 w 1203"/>
                <a:gd name="T65" fmla="*/ 2147483647 h 1203"/>
                <a:gd name="T66" fmla="*/ 2147483647 w 1203"/>
                <a:gd name="T67" fmla="*/ 2147483647 h 1203"/>
                <a:gd name="T68" fmla="*/ 2147483647 w 1203"/>
                <a:gd name="T69" fmla="*/ 2147483647 h 1203"/>
                <a:gd name="T70" fmla="*/ 2147483647 w 1203"/>
                <a:gd name="T71" fmla="*/ 2147483647 h 1203"/>
                <a:gd name="T72" fmla="*/ 2147483647 w 1203"/>
                <a:gd name="T73" fmla="*/ 2147483647 h 1203"/>
                <a:gd name="T74" fmla="*/ 2147483647 w 1203"/>
                <a:gd name="T75" fmla="*/ 2147483647 h 1203"/>
                <a:gd name="T76" fmla="*/ 2147483647 w 1203"/>
                <a:gd name="T77" fmla="*/ 2147483647 h 1203"/>
                <a:gd name="T78" fmla="*/ 2147483647 w 1203"/>
                <a:gd name="T79" fmla="*/ 2147483647 h 1203"/>
                <a:gd name="T80" fmla="*/ 2147483647 w 1203"/>
                <a:gd name="T81" fmla="*/ 2147483647 h 1203"/>
                <a:gd name="T82" fmla="*/ 2147483647 w 1203"/>
                <a:gd name="T83" fmla="*/ 2147483647 h 120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203" h="1203">
                  <a:moveTo>
                    <a:pt x="602" y="1203"/>
                  </a:moveTo>
                  <a:cubicBezTo>
                    <a:pt x="269" y="1203"/>
                    <a:pt x="0" y="933"/>
                    <a:pt x="0" y="601"/>
                  </a:cubicBezTo>
                  <a:cubicBezTo>
                    <a:pt x="0" y="269"/>
                    <a:pt x="269" y="0"/>
                    <a:pt x="602" y="0"/>
                  </a:cubicBezTo>
                  <a:cubicBezTo>
                    <a:pt x="934" y="0"/>
                    <a:pt x="1203" y="269"/>
                    <a:pt x="1203" y="601"/>
                  </a:cubicBezTo>
                  <a:cubicBezTo>
                    <a:pt x="1203" y="933"/>
                    <a:pt x="934" y="1203"/>
                    <a:pt x="602" y="1203"/>
                  </a:cubicBezTo>
                  <a:close/>
                  <a:moveTo>
                    <a:pt x="865" y="917"/>
                  </a:moveTo>
                  <a:lnTo>
                    <a:pt x="865" y="917"/>
                  </a:lnTo>
                  <a:lnTo>
                    <a:pt x="642" y="698"/>
                  </a:lnTo>
                  <a:cubicBezTo>
                    <a:pt x="630" y="703"/>
                    <a:pt x="616" y="706"/>
                    <a:pt x="602" y="706"/>
                  </a:cubicBezTo>
                  <a:cubicBezTo>
                    <a:pt x="544" y="706"/>
                    <a:pt x="497" y="659"/>
                    <a:pt x="497" y="601"/>
                  </a:cubicBezTo>
                  <a:cubicBezTo>
                    <a:pt x="497" y="565"/>
                    <a:pt x="515" y="532"/>
                    <a:pt x="544" y="514"/>
                  </a:cubicBezTo>
                  <a:lnTo>
                    <a:pt x="544" y="213"/>
                  </a:lnTo>
                  <a:cubicBezTo>
                    <a:pt x="544" y="137"/>
                    <a:pt x="659" y="137"/>
                    <a:pt x="659" y="213"/>
                  </a:cubicBezTo>
                  <a:lnTo>
                    <a:pt x="659" y="514"/>
                  </a:lnTo>
                  <a:cubicBezTo>
                    <a:pt x="688" y="532"/>
                    <a:pt x="707" y="565"/>
                    <a:pt x="707" y="601"/>
                  </a:cubicBezTo>
                  <a:cubicBezTo>
                    <a:pt x="707" y="614"/>
                    <a:pt x="704" y="627"/>
                    <a:pt x="700" y="639"/>
                  </a:cubicBezTo>
                  <a:lnTo>
                    <a:pt x="923" y="858"/>
                  </a:lnTo>
                  <a:cubicBezTo>
                    <a:pt x="962" y="896"/>
                    <a:pt x="904" y="955"/>
                    <a:pt x="865" y="917"/>
                  </a:cubicBezTo>
                  <a:close/>
                  <a:moveTo>
                    <a:pt x="201" y="561"/>
                  </a:moveTo>
                  <a:lnTo>
                    <a:pt x="201" y="561"/>
                  </a:lnTo>
                  <a:lnTo>
                    <a:pt x="279" y="561"/>
                  </a:lnTo>
                  <a:cubicBezTo>
                    <a:pt x="332" y="561"/>
                    <a:pt x="332" y="642"/>
                    <a:pt x="279" y="642"/>
                  </a:cubicBezTo>
                  <a:lnTo>
                    <a:pt x="201" y="642"/>
                  </a:lnTo>
                  <a:cubicBezTo>
                    <a:pt x="147" y="642"/>
                    <a:pt x="147" y="561"/>
                    <a:pt x="201" y="561"/>
                  </a:cubicBezTo>
                  <a:close/>
                  <a:moveTo>
                    <a:pt x="924" y="561"/>
                  </a:moveTo>
                  <a:lnTo>
                    <a:pt x="924" y="561"/>
                  </a:lnTo>
                  <a:lnTo>
                    <a:pt x="1002" y="561"/>
                  </a:lnTo>
                  <a:cubicBezTo>
                    <a:pt x="1056" y="561"/>
                    <a:pt x="1056" y="642"/>
                    <a:pt x="1002" y="642"/>
                  </a:cubicBezTo>
                  <a:lnTo>
                    <a:pt x="924" y="642"/>
                  </a:lnTo>
                  <a:cubicBezTo>
                    <a:pt x="871" y="642"/>
                    <a:pt x="871" y="561"/>
                    <a:pt x="924" y="561"/>
                  </a:cubicBezTo>
                  <a:close/>
                  <a:moveTo>
                    <a:pt x="561" y="1002"/>
                  </a:moveTo>
                  <a:lnTo>
                    <a:pt x="561" y="1002"/>
                  </a:lnTo>
                  <a:lnTo>
                    <a:pt x="561" y="924"/>
                  </a:lnTo>
                  <a:cubicBezTo>
                    <a:pt x="561" y="870"/>
                    <a:pt x="642" y="870"/>
                    <a:pt x="642" y="924"/>
                  </a:cubicBezTo>
                  <a:lnTo>
                    <a:pt x="642" y="1002"/>
                  </a:lnTo>
                  <a:cubicBezTo>
                    <a:pt x="642" y="1055"/>
                    <a:pt x="561" y="1055"/>
                    <a:pt x="561" y="1002"/>
                  </a:cubicBezTo>
                  <a:close/>
                  <a:moveTo>
                    <a:pt x="602" y="1088"/>
                  </a:moveTo>
                  <a:lnTo>
                    <a:pt x="602" y="1088"/>
                  </a:lnTo>
                  <a:cubicBezTo>
                    <a:pt x="870" y="1088"/>
                    <a:pt x="1088" y="870"/>
                    <a:pt x="1088" y="601"/>
                  </a:cubicBezTo>
                  <a:cubicBezTo>
                    <a:pt x="1088" y="333"/>
                    <a:pt x="870" y="115"/>
                    <a:pt x="602" y="115"/>
                  </a:cubicBezTo>
                  <a:cubicBezTo>
                    <a:pt x="333" y="115"/>
                    <a:pt x="115" y="333"/>
                    <a:pt x="115" y="601"/>
                  </a:cubicBezTo>
                  <a:cubicBezTo>
                    <a:pt x="115" y="870"/>
                    <a:pt x="333" y="1088"/>
                    <a:pt x="602" y="108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2785" name="TextBox 33"/>
          <p:cNvSpPr txBox="1">
            <a:spLocks noChangeArrowheads="1"/>
          </p:cNvSpPr>
          <p:nvPr/>
        </p:nvSpPr>
        <p:spPr bwMode="auto">
          <a:xfrm>
            <a:off x="503238" y="3014663"/>
            <a:ext cx="1919287" cy="36988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a:solidFill>
                  <a:schemeClr val="accent1"/>
                </a:solidFill>
                <a:latin typeface="微软雅黑" pitchFamily="34" charset="-122"/>
                <a:ea typeface="微软雅黑" pitchFamily="34" charset="-122"/>
              </a:rPr>
              <a:t>输入您的文字</a:t>
            </a:r>
            <a:endParaRPr lang="en-US">
              <a:solidFill>
                <a:schemeClr val="accent1"/>
              </a:solidFill>
              <a:latin typeface="微软雅黑" pitchFamily="34" charset="-122"/>
              <a:ea typeface="微软雅黑" pitchFamily="34" charset="-122"/>
            </a:endParaRPr>
          </a:p>
        </p:txBody>
      </p:sp>
      <p:sp>
        <p:nvSpPr>
          <p:cNvPr id="32786" name="TextBox 34"/>
          <p:cNvSpPr txBox="1">
            <a:spLocks noChangeArrowheads="1"/>
          </p:cNvSpPr>
          <p:nvPr/>
        </p:nvSpPr>
        <p:spPr bwMode="auto">
          <a:xfrm>
            <a:off x="574675" y="3646488"/>
            <a:ext cx="1722438" cy="156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1600">
                <a:solidFill>
                  <a:schemeClr val="bg2"/>
                </a:solidFill>
                <a:latin typeface="微软雅黑" pitchFamily="34" charset="-122"/>
                <a:ea typeface="微软雅黑" pitchFamily="34" charset="-122"/>
              </a:rPr>
              <a:t>这里可以添加主要内容这里可以添加主要内容这里可以添加主要内容这里可以添加主要内容</a:t>
            </a:r>
          </a:p>
        </p:txBody>
      </p:sp>
      <p:sp>
        <p:nvSpPr>
          <p:cNvPr id="32787" name="矩形 35"/>
          <p:cNvSpPr>
            <a:spLocks noChangeArrowheads="1"/>
          </p:cNvSpPr>
          <p:nvPr/>
        </p:nvSpPr>
        <p:spPr bwMode="auto">
          <a:xfrm>
            <a:off x="2616200" y="3452813"/>
            <a:ext cx="1919288" cy="2319337"/>
          </a:xfrm>
          <a:prstGeom prst="rect">
            <a:avLst/>
          </a:prstGeom>
          <a:solidFill>
            <a:srgbClr val="D6D6D6"/>
          </a:solidFill>
          <a:ln w="9525">
            <a:solidFill>
              <a:schemeClr val="tx2"/>
            </a:solidFill>
            <a:miter lim="800000"/>
            <a:headEnd/>
            <a:tailEnd/>
          </a:ln>
        </p:spPr>
        <p:txBody>
          <a:bodyPr/>
          <a:lstStyle/>
          <a:p>
            <a:endParaRPr lang="zh-CN" altLang="en-US"/>
          </a:p>
        </p:txBody>
      </p:sp>
      <p:sp>
        <p:nvSpPr>
          <p:cNvPr id="32788" name="TextBox 36"/>
          <p:cNvSpPr txBox="1">
            <a:spLocks noChangeArrowheads="1"/>
          </p:cNvSpPr>
          <p:nvPr/>
        </p:nvSpPr>
        <p:spPr bwMode="auto">
          <a:xfrm>
            <a:off x="2616200" y="3014663"/>
            <a:ext cx="1919288" cy="36988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a:solidFill>
                  <a:schemeClr val="accent1"/>
                </a:solidFill>
                <a:latin typeface="微软雅黑" pitchFamily="34" charset="-122"/>
                <a:ea typeface="微软雅黑" pitchFamily="34" charset="-122"/>
              </a:rPr>
              <a:t>输入您的文字</a:t>
            </a:r>
            <a:endParaRPr lang="en-US">
              <a:solidFill>
                <a:schemeClr val="accent1"/>
              </a:solidFill>
              <a:latin typeface="微软雅黑" pitchFamily="34" charset="-122"/>
              <a:ea typeface="微软雅黑" pitchFamily="34" charset="-122"/>
            </a:endParaRPr>
          </a:p>
        </p:txBody>
      </p:sp>
      <p:sp>
        <p:nvSpPr>
          <p:cNvPr id="32789" name="TextBox 37"/>
          <p:cNvSpPr txBox="1">
            <a:spLocks noChangeArrowheads="1"/>
          </p:cNvSpPr>
          <p:nvPr/>
        </p:nvSpPr>
        <p:spPr bwMode="auto">
          <a:xfrm>
            <a:off x="2687638" y="3646488"/>
            <a:ext cx="1722437" cy="156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1600">
                <a:solidFill>
                  <a:schemeClr val="bg2"/>
                </a:solidFill>
                <a:latin typeface="微软雅黑" pitchFamily="34" charset="-122"/>
                <a:ea typeface="微软雅黑" pitchFamily="34" charset="-122"/>
              </a:rPr>
              <a:t>这里可以添加主要内容这里可以添加主要内容这里可以添加主要内容这里可以添加主要内容</a:t>
            </a:r>
          </a:p>
        </p:txBody>
      </p:sp>
      <p:sp>
        <p:nvSpPr>
          <p:cNvPr id="32790" name="矩形 38"/>
          <p:cNvSpPr>
            <a:spLocks noChangeArrowheads="1"/>
          </p:cNvSpPr>
          <p:nvPr/>
        </p:nvSpPr>
        <p:spPr bwMode="auto">
          <a:xfrm>
            <a:off x="4714875" y="3452813"/>
            <a:ext cx="1919288" cy="2319337"/>
          </a:xfrm>
          <a:prstGeom prst="rect">
            <a:avLst/>
          </a:prstGeom>
          <a:solidFill>
            <a:srgbClr val="D6D6D6"/>
          </a:solidFill>
          <a:ln w="9525">
            <a:solidFill>
              <a:schemeClr val="tx2"/>
            </a:solidFill>
            <a:miter lim="800000"/>
            <a:headEnd/>
            <a:tailEnd/>
          </a:ln>
        </p:spPr>
        <p:txBody>
          <a:bodyPr/>
          <a:lstStyle/>
          <a:p>
            <a:endParaRPr lang="zh-CN" altLang="en-US"/>
          </a:p>
        </p:txBody>
      </p:sp>
      <p:sp>
        <p:nvSpPr>
          <p:cNvPr id="32791" name="TextBox 39"/>
          <p:cNvSpPr txBox="1">
            <a:spLocks noChangeArrowheads="1"/>
          </p:cNvSpPr>
          <p:nvPr/>
        </p:nvSpPr>
        <p:spPr bwMode="auto">
          <a:xfrm>
            <a:off x="4714875" y="3014663"/>
            <a:ext cx="1919288" cy="36988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a:solidFill>
                  <a:schemeClr val="accent1"/>
                </a:solidFill>
                <a:latin typeface="微软雅黑" pitchFamily="34" charset="-122"/>
                <a:ea typeface="微软雅黑" pitchFamily="34" charset="-122"/>
              </a:rPr>
              <a:t>输入您的文字</a:t>
            </a:r>
            <a:endParaRPr lang="en-US">
              <a:solidFill>
                <a:schemeClr val="accent1"/>
              </a:solidFill>
              <a:latin typeface="微软雅黑" pitchFamily="34" charset="-122"/>
              <a:ea typeface="微软雅黑" pitchFamily="34" charset="-122"/>
            </a:endParaRPr>
          </a:p>
        </p:txBody>
      </p:sp>
      <p:sp>
        <p:nvSpPr>
          <p:cNvPr id="32792" name="TextBox 40"/>
          <p:cNvSpPr txBox="1">
            <a:spLocks noChangeArrowheads="1"/>
          </p:cNvSpPr>
          <p:nvPr/>
        </p:nvSpPr>
        <p:spPr bwMode="auto">
          <a:xfrm>
            <a:off x="4786313" y="3646488"/>
            <a:ext cx="1722437" cy="156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1600">
                <a:solidFill>
                  <a:schemeClr val="bg2"/>
                </a:solidFill>
                <a:latin typeface="微软雅黑" pitchFamily="34" charset="-122"/>
                <a:ea typeface="微软雅黑" pitchFamily="34" charset="-122"/>
              </a:rPr>
              <a:t>这里可以添加主要内容这里可以添加主要内容这里可以添加主要内容这里可以添加主要内容</a:t>
            </a:r>
          </a:p>
        </p:txBody>
      </p:sp>
      <p:sp>
        <p:nvSpPr>
          <p:cNvPr id="32793" name="矩形 41"/>
          <p:cNvSpPr>
            <a:spLocks noChangeArrowheads="1"/>
          </p:cNvSpPr>
          <p:nvPr/>
        </p:nvSpPr>
        <p:spPr bwMode="auto">
          <a:xfrm>
            <a:off x="6827838" y="3452813"/>
            <a:ext cx="1919287" cy="2319337"/>
          </a:xfrm>
          <a:prstGeom prst="rect">
            <a:avLst/>
          </a:prstGeom>
          <a:solidFill>
            <a:srgbClr val="D6D6D6"/>
          </a:solidFill>
          <a:ln w="9525">
            <a:solidFill>
              <a:schemeClr val="tx2"/>
            </a:solidFill>
            <a:miter lim="800000"/>
            <a:headEnd/>
            <a:tailEnd/>
          </a:ln>
        </p:spPr>
        <p:txBody>
          <a:bodyPr/>
          <a:lstStyle/>
          <a:p>
            <a:endParaRPr lang="zh-CN" altLang="en-US"/>
          </a:p>
        </p:txBody>
      </p:sp>
      <p:sp>
        <p:nvSpPr>
          <p:cNvPr id="32794" name="TextBox 42"/>
          <p:cNvSpPr txBox="1">
            <a:spLocks noChangeArrowheads="1"/>
          </p:cNvSpPr>
          <p:nvPr/>
        </p:nvSpPr>
        <p:spPr bwMode="auto">
          <a:xfrm>
            <a:off x="6827838" y="3014663"/>
            <a:ext cx="1919287" cy="36988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a:solidFill>
                  <a:schemeClr val="accent1"/>
                </a:solidFill>
                <a:latin typeface="微软雅黑" pitchFamily="34" charset="-122"/>
                <a:ea typeface="微软雅黑" pitchFamily="34" charset="-122"/>
              </a:rPr>
              <a:t>输入您的文字</a:t>
            </a:r>
            <a:endParaRPr lang="en-US">
              <a:solidFill>
                <a:schemeClr val="accent1"/>
              </a:solidFill>
              <a:latin typeface="微软雅黑" pitchFamily="34" charset="-122"/>
              <a:ea typeface="微软雅黑" pitchFamily="34" charset="-122"/>
            </a:endParaRPr>
          </a:p>
        </p:txBody>
      </p:sp>
      <p:sp>
        <p:nvSpPr>
          <p:cNvPr id="32795" name="TextBox 43"/>
          <p:cNvSpPr txBox="1">
            <a:spLocks noChangeArrowheads="1"/>
          </p:cNvSpPr>
          <p:nvPr/>
        </p:nvSpPr>
        <p:spPr bwMode="auto">
          <a:xfrm>
            <a:off x="6899275" y="3646488"/>
            <a:ext cx="1720850" cy="156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1600">
                <a:solidFill>
                  <a:schemeClr val="bg2"/>
                </a:solidFill>
                <a:latin typeface="微软雅黑" pitchFamily="34" charset="-122"/>
                <a:ea typeface="微软雅黑" pitchFamily="34" charset="-122"/>
              </a:rPr>
              <a:t>这里可以添加主要内容这里可以添加主要内容这里可以添加主要内容这里可以添加主要内容</a:t>
            </a:r>
          </a:p>
        </p:txBody>
      </p:sp>
      <p:sp>
        <p:nvSpPr>
          <p:cNvPr id="32796" name="Oval 7"/>
          <p:cNvSpPr>
            <a:spLocks noChangeArrowheads="1"/>
          </p:cNvSpPr>
          <p:nvPr/>
        </p:nvSpPr>
        <p:spPr bwMode="auto">
          <a:xfrm>
            <a:off x="666750" y="1339850"/>
            <a:ext cx="396875" cy="395288"/>
          </a:xfrm>
          <a:prstGeom prst="ellipse">
            <a:avLst/>
          </a:prstGeom>
          <a:solidFill>
            <a:schemeClr val="bg2"/>
          </a:solidFill>
          <a:ln w="38100">
            <a:solidFill>
              <a:schemeClr val="accent1"/>
            </a:solidFill>
            <a:round/>
            <a:headEnd/>
            <a:tailEnd/>
          </a:ln>
        </p:spPr>
        <p:txBody>
          <a:bodyPr/>
          <a:lstStyle/>
          <a:p>
            <a:pPr algn="ctr"/>
            <a:r>
              <a:rPr lang="en-US" altLang="zh-CN" sz="1600" b="1">
                <a:solidFill>
                  <a:schemeClr val="accent1"/>
                </a:solidFill>
                <a:latin typeface="微软雅黑" pitchFamily="34" charset="-122"/>
                <a:ea typeface="微软雅黑" pitchFamily="34" charset="-122"/>
              </a:rPr>
              <a:t>A</a:t>
            </a:r>
            <a:endParaRPr lang="zh-CN" altLang="en-US" sz="1600" b="1">
              <a:solidFill>
                <a:schemeClr val="accent1"/>
              </a:solidFill>
              <a:latin typeface="微软雅黑" pitchFamily="34" charset="-122"/>
              <a:ea typeface="微软雅黑" pitchFamily="34" charset="-122"/>
            </a:endParaRPr>
          </a:p>
        </p:txBody>
      </p:sp>
      <p:sp>
        <p:nvSpPr>
          <p:cNvPr id="32797" name="Oval 9"/>
          <p:cNvSpPr>
            <a:spLocks noChangeArrowheads="1"/>
          </p:cNvSpPr>
          <p:nvPr/>
        </p:nvSpPr>
        <p:spPr bwMode="auto">
          <a:xfrm>
            <a:off x="2784475" y="1339850"/>
            <a:ext cx="395288" cy="395288"/>
          </a:xfrm>
          <a:prstGeom prst="ellipse">
            <a:avLst/>
          </a:prstGeom>
          <a:solidFill>
            <a:schemeClr val="bg2"/>
          </a:solidFill>
          <a:ln w="38100">
            <a:solidFill>
              <a:schemeClr val="accent1"/>
            </a:solidFill>
            <a:round/>
            <a:headEnd/>
            <a:tailEnd/>
          </a:ln>
        </p:spPr>
        <p:txBody>
          <a:bodyPr/>
          <a:lstStyle/>
          <a:p>
            <a:pPr algn="ctr"/>
            <a:r>
              <a:rPr lang="en-US" altLang="zh-CN" sz="1600" b="1">
                <a:solidFill>
                  <a:schemeClr val="accent1"/>
                </a:solidFill>
                <a:latin typeface="微软雅黑" pitchFamily="34" charset="-122"/>
                <a:ea typeface="微软雅黑" pitchFamily="34" charset="-122"/>
              </a:rPr>
              <a:t>B</a:t>
            </a:r>
            <a:endParaRPr lang="zh-CN" altLang="en-US" sz="1600" b="1">
              <a:solidFill>
                <a:schemeClr val="accent1"/>
              </a:solidFill>
              <a:latin typeface="微软雅黑" pitchFamily="34" charset="-122"/>
              <a:ea typeface="微软雅黑" pitchFamily="34" charset="-122"/>
            </a:endParaRPr>
          </a:p>
        </p:txBody>
      </p:sp>
      <p:sp>
        <p:nvSpPr>
          <p:cNvPr id="32798" name="Oval 11"/>
          <p:cNvSpPr>
            <a:spLocks noChangeArrowheads="1"/>
          </p:cNvSpPr>
          <p:nvPr/>
        </p:nvSpPr>
        <p:spPr bwMode="auto">
          <a:xfrm>
            <a:off x="4922838" y="1339850"/>
            <a:ext cx="396875" cy="395288"/>
          </a:xfrm>
          <a:prstGeom prst="ellipse">
            <a:avLst/>
          </a:prstGeom>
          <a:solidFill>
            <a:schemeClr val="bg2"/>
          </a:solidFill>
          <a:ln w="38100">
            <a:solidFill>
              <a:schemeClr val="accent1"/>
            </a:solidFill>
            <a:round/>
            <a:headEnd/>
            <a:tailEnd/>
          </a:ln>
        </p:spPr>
        <p:txBody>
          <a:bodyPr/>
          <a:lstStyle/>
          <a:p>
            <a:pPr algn="ctr"/>
            <a:r>
              <a:rPr lang="en-US" altLang="zh-CN" sz="1600" b="1">
                <a:solidFill>
                  <a:schemeClr val="accent1"/>
                </a:solidFill>
                <a:latin typeface="微软雅黑" pitchFamily="34" charset="-122"/>
                <a:ea typeface="微软雅黑" pitchFamily="34" charset="-122"/>
              </a:rPr>
              <a:t>C</a:t>
            </a:r>
            <a:endParaRPr lang="zh-CN" altLang="en-US" sz="1600" b="1">
              <a:solidFill>
                <a:schemeClr val="accent1"/>
              </a:solidFill>
              <a:latin typeface="微软雅黑" pitchFamily="34" charset="-122"/>
              <a:ea typeface="微软雅黑" pitchFamily="34" charset="-122"/>
            </a:endParaRPr>
          </a:p>
        </p:txBody>
      </p:sp>
      <p:sp>
        <p:nvSpPr>
          <p:cNvPr id="32799" name="Oval 13"/>
          <p:cNvSpPr>
            <a:spLocks noChangeArrowheads="1"/>
          </p:cNvSpPr>
          <p:nvPr/>
        </p:nvSpPr>
        <p:spPr bwMode="auto">
          <a:xfrm>
            <a:off x="7065963" y="1339850"/>
            <a:ext cx="396875" cy="395288"/>
          </a:xfrm>
          <a:prstGeom prst="ellipse">
            <a:avLst/>
          </a:prstGeom>
          <a:solidFill>
            <a:schemeClr val="bg2"/>
          </a:solidFill>
          <a:ln w="38100">
            <a:solidFill>
              <a:schemeClr val="accent1"/>
            </a:solidFill>
            <a:round/>
            <a:headEnd/>
            <a:tailEnd/>
          </a:ln>
        </p:spPr>
        <p:txBody>
          <a:bodyPr/>
          <a:lstStyle/>
          <a:p>
            <a:pPr algn="ctr"/>
            <a:r>
              <a:rPr lang="en-US" altLang="zh-CN" sz="1600" b="1">
                <a:solidFill>
                  <a:schemeClr val="accent1"/>
                </a:solidFill>
                <a:latin typeface="微软雅黑" pitchFamily="34" charset="-122"/>
                <a:ea typeface="微软雅黑" pitchFamily="34" charset="-122"/>
              </a:rPr>
              <a:t>D</a:t>
            </a:r>
            <a:endParaRPr lang="zh-CN" altLang="en-US" sz="1600" b="1">
              <a:solidFill>
                <a:schemeClr val="accent1"/>
              </a:solidFill>
              <a:latin typeface="微软雅黑" pitchFamily="34" charset="-122"/>
              <a:ea typeface="微软雅黑" pitchFamily="34" charset="-122"/>
            </a:endParaRPr>
          </a:p>
        </p:txBody>
      </p:sp>
    </p:spTree>
  </p:cSld>
  <p:clrMapOvr>
    <a:masterClrMapping/>
  </p:clrMapOvr>
  <p:transition spd="slow" advTm="5769">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771"/>
                                        </p:tgtEl>
                                        <p:attrNameLst>
                                          <p:attrName>style.visibility</p:attrName>
                                        </p:attrNameLst>
                                      </p:cBhvr>
                                      <p:to>
                                        <p:strVal val="visible"/>
                                      </p:to>
                                    </p:set>
                                    <p:anim calcmode="lin" valueType="num">
                                      <p:cBhvr>
                                        <p:cTn id="7" dur="300" fill="hold"/>
                                        <p:tgtEl>
                                          <p:spTgt spid="32771"/>
                                        </p:tgtEl>
                                        <p:attrNameLst>
                                          <p:attrName>ppt_w</p:attrName>
                                        </p:attrNameLst>
                                      </p:cBhvr>
                                      <p:tavLst>
                                        <p:tav tm="0">
                                          <p:val>
                                            <p:fltVal val="0"/>
                                          </p:val>
                                        </p:tav>
                                        <p:tav tm="100000">
                                          <p:val>
                                            <p:strVal val="#ppt_w"/>
                                          </p:val>
                                        </p:tav>
                                      </p:tavLst>
                                    </p:anim>
                                    <p:anim calcmode="lin" valueType="num">
                                      <p:cBhvr>
                                        <p:cTn id="8" dur="300" fill="hold"/>
                                        <p:tgtEl>
                                          <p:spTgt spid="32771"/>
                                        </p:tgtEl>
                                        <p:attrNameLst>
                                          <p:attrName>ppt_h</p:attrName>
                                        </p:attrNameLst>
                                      </p:cBhvr>
                                      <p:tavLst>
                                        <p:tav tm="0">
                                          <p:val>
                                            <p:fltVal val="0"/>
                                          </p:val>
                                        </p:tav>
                                        <p:tav tm="100000">
                                          <p:val>
                                            <p:strVal val="#ppt_h"/>
                                          </p:val>
                                        </p:tav>
                                      </p:tavLst>
                                    </p:anim>
                                    <p:animEffect transition="in" filter="fade">
                                      <p:cBhvr>
                                        <p:cTn id="9" dur="300"/>
                                        <p:tgtEl>
                                          <p:spTgt spid="32771"/>
                                        </p:tgtEl>
                                      </p:cBhvr>
                                    </p:animEffect>
                                  </p:childTnLst>
                                </p:cTn>
                              </p:par>
                            </p:childTnLst>
                          </p:cTn>
                        </p:par>
                        <p:par>
                          <p:cTn id="10" fill="hold" nodeType="afterGroup">
                            <p:stCondLst>
                              <p:cond delay="3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32770"/>
                                        </p:tgtEl>
                                        <p:attrNameLst>
                                          <p:attrName>style.visibility</p:attrName>
                                        </p:attrNameLst>
                                      </p:cBhvr>
                                      <p:to>
                                        <p:strVal val="visible"/>
                                      </p:to>
                                    </p:set>
                                    <p:anim calcmode="lin" valueType="num">
                                      <p:cBhvr>
                                        <p:cTn id="13" dur="400" fill="hold"/>
                                        <p:tgtEl>
                                          <p:spTgt spid="32770"/>
                                        </p:tgtEl>
                                        <p:attrNameLst>
                                          <p:attrName>ppt_x</p:attrName>
                                        </p:attrNameLst>
                                      </p:cBhvr>
                                      <p:tavLst>
                                        <p:tav tm="0">
                                          <p:val>
                                            <p:strVal val="#ppt_x"/>
                                          </p:val>
                                        </p:tav>
                                        <p:tav tm="50000">
                                          <p:val>
                                            <p:strVal val="#ppt_x+.1"/>
                                          </p:val>
                                        </p:tav>
                                        <p:tav tm="100000">
                                          <p:val>
                                            <p:strVal val="#ppt_x"/>
                                          </p:val>
                                        </p:tav>
                                      </p:tavLst>
                                    </p:anim>
                                    <p:anim calcmode="lin" valueType="num">
                                      <p:cBhvr>
                                        <p:cTn id="14" dur="400" fill="hold"/>
                                        <p:tgtEl>
                                          <p:spTgt spid="32770"/>
                                        </p:tgtEl>
                                        <p:attrNameLst>
                                          <p:attrName>ppt_y</p:attrName>
                                        </p:attrNameLst>
                                      </p:cBhvr>
                                      <p:tavLst>
                                        <p:tav tm="0">
                                          <p:val>
                                            <p:strVal val="#ppt_y"/>
                                          </p:val>
                                        </p:tav>
                                        <p:tav tm="100000">
                                          <p:val>
                                            <p:strVal val="#ppt_y"/>
                                          </p:val>
                                        </p:tav>
                                      </p:tavLst>
                                    </p:anim>
                                    <p:anim calcmode="lin" valueType="num">
                                      <p:cBhvr>
                                        <p:cTn id="15" dur="400" fill="hold"/>
                                        <p:tgtEl>
                                          <p:spTgt spid="32770"/>
                                        </p:tgtEl>
                                        <p:attrNameLst>
                                          <p:attrName>ppt_h</p:attrName>
                                        </p:attrNameLst>
                                      </p:cBhvr>
                                      <p:tavLst>
                                        <p:tav tm="0">
                                          <p:val>
                                            <p:strVal val="#ppt_h/10"/>
                                          </p:val>
                                        </p:tav>
                                        <p:tav tm="50000">
                                          <p:val>
                                            <p:strVal val="#ppt_h+.01"/>
                                          </p:val>
                                        </p:tav>
                                        <p:tav tm="100000">
                                          <p:val>
                                            <p:strVal val="#ppt_h"/>
                                          </p:val>
                                        </p:tav>
                                      </p:tavLst>
                                    </p:anim>
                                    <p:anim calcmode="lin" valueType="num">
                                      <p:cBhvr>
                                        <p:cTn id="16" dur="400" fill="hold"/>
                                        <p:tgtEl>
                                          <p:spTgt spid="32770"/>
                                        </p:tgtEl>
                                        <p:attrNameLst>
                                          <p:attrName>ppt_w</p:attrName>
                                        </p:attrNameLst>
                                      </p:cBhvr>
                                      <p:tavLst>
                                        <p:tav tm="0">
                                          <p:val>
                                            <p:strVal val="#ppt_w/10"/>
                                          </p:val>
                                        </p:tav>
                                        <p:tav tm="50000">
                                          <p:val>
                                            <p:strVal val="#ppt_w+.01"/>
                                          </p:val>
                                        </p:tav>
                                        <p:tav tm="100000">
                                          <p:val>
                                            <p:strVal val="#ppt_w"/>
                                          </p:val>
                                        </p:tav>
                                      </p:tavLst>
                                    </p:anim>
                                    <p:animEffect transition="in" filter="fade">
                                      <p:cBhvr>
                                        <p:cTn id="17" dur="400" tmFilter="0,0; .5, 1; 1, 1"/>
                                        <p:tgtEl>
                                          <p:spTgt spid="32770"/>
                                        </p:tgtEl>
                                      </p:cBhvr>
                                    </p:animEffect>
                                  </p:childTnLst>
                                </p:cTn>
                              </p:par>
                            </p:childTnLst>
                          </p:cTn>
                        </p:par>
                        <p:par>
                          <p:cTn id="18" fill="hold" nodeType="afterGroup">
                            <p:stCondLst>
                              <p:cond delay="940"/>
                            </p:stCondLst>
                            <p:childTnLst>
                              <p:par>
                                <p:cTn id="19" presetID="2" presetClass="entr" presetSubtype="1" fill="hold" nodeType="afterEffect">
                                  <p:stCondLst>
                                    <p:cond delay="0"/>
                                  </p:stCondLst>
                                  <p:childTnLst>
                                    <p:set>
                                      <p:cBhvr>
                                        <p:cTn id="20" dur="1" fill="hold">
                                          <p:stCondLst>
                                            <p:cond delay="0"/>
                                          </p:stCondLst>
                                        </p:cTn>
                                        <p:tgtEl>
                                          <p:spTgt spid="32773"/>
                                        </p:tgtEl>
                                        <p:attrNameLst>
                                          <p:attrName>style.visibility</p:attrName>
                                        </p:attrNameLst>
                                      </p:cBhvr>
                                      <p:to>
                                        <p:strVal val="visible"/>
                                      </p:to>
                                    </p:set>
                                    <p:anim calcmode="lin" valueType="num">
                                      <p:cBhvr additive="base">
                                        <p:cTn id="21" dur="300" fill="hold"/>
                                        <p:tgtEl>
                                          <p:spTgt spid="32773"/>
                                        </p:tgtEl>
                                        <p:attrNameLst>
                                          <p:attrName>ppt_x</p:attrName>
                                        </p:attrNameLst>
                                      </p:cBhvr>
                                      <p:tavLst>
                                        <p:tav tm="0">
                                          <p:val>
                                            <p:strVal val="#ppt_x"/>
                                          </p:val>
                                        </p:tav>
                                        <p:tav tm="100000">
                                          <p:val>
                                            <p:strVal val="#ppt_x"/>
                                          </p:val>
                                        </p:tav>
                                      </p:tavLst>
                                    </p:anim>
                                    <p:anim calcmode="lin" valueType="num">
                                      <p:cBhvr additive="base">
                                        <p:cTn id="22" dur="300" fill="hold"/>
                                        <p:tgtEl>
                                          <p:spTgt spid="32773"/>
                                        </p:tgtEl>
                                        <p:attrNameLst>
                                          <p:attrName>ppt_y</p:attrName>
                                        </p:attrNameLst>
                                      </p:cBhvr>
                                      <p:tavLst>
                                        <p:tav tm="0">
                                          <p:val>
                                            <p:strVal val="0-#ppt_h/2"/>
                                          </p:val>
                                        </p:tav>
                                        <p:tav tm="100000">
                                          <p:val>
                                            <p:strVal val="#ppt_y"/>
                                          </p:val>
                                        </p:tav>
                                      </p:tavLst>
                                    </p:anim>
                                  </p:childTnLst>
                                </p:cTn>
                              </p:par>
                              <p:par>
                                <p:cTn id="23" presetID="2" presetClass="entr" presetSubtype="1" fill="hold" nodeType="withEffect">
                                  <p:stCondLst>
                                    <p:cond delay="100"/>
                                  </p:stCondLst>
                                  <p:childTnLst>
                                    <p:set>
                                      <p:cBhvr>
                                        <p:cTn id="24" dur="1" fill="hold">
                                          <p:stCondLst>
                                            <p:cond delay="0"/>
                                          </p:stCondLst>
                                        </p:cTn>
                                        <p:tgtEl>
                                          <p:spTgt spid="32776"/>
                                        </p:tgtEl>
                                        <p:attrNameLst>
                                          <p:attrName>style.visibility</p:attrName>
                                        </p:attrNameLst>
                                      </p:cBhvr>
                                      <p:to>
                                        <p:strVal val="visible"/>
                                      </p:to>
                                    </p:set>
                                    <p:anim calcmode="lin" valueType="num">
                                      <p:cBhvr additive="base">
                                        <p:cTn id="25" dur="300" fill="hold"/>
                                        <p:tgtEl>
                                          <p:spTgt spid="32776"/>
                                        </p:tgtEl>
                                        <p:attrNameLst>
                                          <p:attrName>ppt_x</p:attrName>
                                        </p:attrNameLst>
                                      </p:cBhvr>
                                      <p:tavLst>
                                        <p:tav tm="0">
                                          <p:val>
                                            <p:strVal val="#ppt_x"/>
                                          </p:val>
                                        </p:tav>
                                        <p:tav tm="100000">
                                          <p:val>
                                            <p:strVal val="#ppt_x"/>
                                          </p:val>
                                        </p:tav>
                                      </p:tavLst>
                                    </p:anim>
                                    <p:anim calcmode="lin" valueType="num">
                                      <p:cBhvr additive="base">
                                        <p:cTn id="26" dur="300" fill="hold"/>
                                        <p:tgtEl>
                                          <p:spTgt spid="32776"/>
                                        </p:tgtEl>
                                        <p:attrNameLst>
                                          <p:attrName>ppt_y</p:attrName>
                                        </p:attrNameLst>
                                      </p:cBhvr>
                                      <p:tavLst>
                                        <p:tav tm="0">
                                          <p:val>
                                            <p:strVal val="0-#ppt_h/2"/>
                                          </p:val>
                                        </p:tav>
                                        <p:tav tm="100000">
                                          <p:val>
                                            <p:strVal val="#ppt_y"/>
                                          </p:val>
                                        </p:tav>
                                      </p:tavLst>
                                    </p:anim>
                                  </p:childTnLst>
                                </p:cTn>
                              </p:par>
                              <p:par>
                                <p:cTn id="27" presetID="2" presetClass="entr" presetSubtype="1" fill="hold" nodeType="withEffect">
                                  <p:stCondLst>
                                    <p:cond delay="200"/>
                                  </p:stCondLst>
                                  <p:childTnLst>
                                    <p:set>
                                      <p:cBhvr>
                                        <p:cTn id="28" dur="1" fill="hold">
                                          <p:stCondLst>
                                            <p:cond delay="0"/>
                                          </p:stCondLst>
                                        </p:cTn>
                                        <p:tgtEl>
                                          <p:spTgt spid="32779"/>
                                        </p:tgtEl>
                                        <p:attrNameLst>
                                          <p:attrName>style.visibility</p:attrName>
                                        </p:attrNameLst>
                                      </p:cBhvr>
                                      <p:to>
                                        <p:strVal val="visible"/>
                                      </p:to>
                                    </p:set>
                                    <p:anim calcmode="lin" valueType="num">
                                      <p:cBhvr additive="base">
                                        <p:cTn id="29" dur="300" fill="hold"/>
                                        <p:tgtEl>
                                          <p:spTgt spid="32779"/>
                                        </p:tgtEl>
                                        <p:attrNameLst>
                                          <p:attrName>ppt_x</p:attrName>
                                        </p:attrNameLst>
                                      </p:cBhvr>
                                      <p:tavLst>
                                        <p:tav tm="0">
                                          <p:val>
                                            <p:strVal val="#ppt_x"/>
                                          </p:val>
                                        </p:tav>
                                        <p:tav tm="100000">
                                          <p:val>
                                            <p:strVal val="#ppt_x"/>
                                          </p:val>
                                        </p:tav>
                                      </p:tavLst>
                                    </p:anim>
                                    <p:anim calcmode="lin" valueType="num">
                                      <p:cBhvr additive="base">
                                        <p:cTn id="30" dur="300" fill="hold"/>
                                        <p:tgtEl>
                                          <p:spTgt spid="32779"/>
                                        </p:tgtEl>
                                        <p:attrNameLst>
                                          <p:attrName>ppt_y</p:attrName>
                                        </p:attrNameLst>
                                      </p:cBhvr>
                                      <p:tavLst>
                                        <p:tav tm="0">
                                          <p:val>
                                            <p:strVal val="0-#ppt_h/2"/>
                                          </p:val>
                                        </p:tav>
                                        <p:tav tm="100000">
                                          <p:val>
                                            <p:strVal val="#ppt_y"/>
                                          </p:val>
                                        </p:tav>
                                      </p:tavLst>
                                    </p:anim>
                                  </p:childTnLst>
                                </p:cTn>
                              </p:par>
                              <p:par>
                                <p:cTn id="31" presetID="2" presetClass="entr" presetSubtype="1" fill="hold" nodeType="withEffect">
                                  <p:stCondLst>
                                    <p:cond delay="300"/>
                                  </p:stCondLst>
                                  <p:childTnLst>
                                    <p:set>
                                      <p:cBhvr>
                                        <p:cTn id="32" dur="1" fill="hold">
                                          <p:stCondLst>
                                            <p:cond delay="0"/>
                                          </p:stCondLst>
                                        </p:cTn>
                                        <p:tgtEl>
                                          <p:spTgt spid="32782"/>
                                        </p:tgtEl>
                                        <p:attrNameLst>
                                          <p:attrName>style.visibility</p:attrName>
                                        </p:attrNameLst>
                                      </p:cBhvr>
                                      <p:to>
                                        <p:strVal val="visible"/>
                                      </p:to>
                                    </p:set>
                                    <p:anim calcmode="lin" valueType="num">
                                      <p:cBhvr additive="base">
                                        <p:cTn id="33" dur="300" fill="hold"/>
                                        <p:tgtEl>
                                          <p:spTgt spid="32782"/>
                                        </p:tgtEl>
                                        <p:attrNameLst>
                                          <p:attrName>ppt_x</p:attrName>
                                        </p:attrNameLst>
                                      </p:cBhvr>
                                      <p:tavLst>
                                        <p:tav tm="0">
                                          <p:val>
                                            <p:strVal val="#ppt_x"/>
                                          </p:val>
                                        </p:tav>
                                        <p:tav tm="100000">
                                          <p:val>
                                            <p:strVal val="#ppt_x"/>
                                          </p:val>
                                        </p:tav>
                                      </p:tavLst>
                                    </p:anim>
                                    <p:anim calcmode="lin" valueType="num">
                                      <p:cBhvr additive="base">
                                        <p:cTn id="34" dur="300" fill="hold"/>
                                        <p:tgtEl>
                                          <p:spTgt spid="32782"/>
                                        </p:tgtEl>
                                        <p:attrNameLst>
                                          <p:attrName>ppt_y</p:attrName>
                                        </p:attrNameLst>
                                      </p:cBhvr>
                                      <p:tavLst>
                                        <p:tav tm="0">
                                          <p:val>
                                            <p:strVal val="0-#ppt_h/2"/>
                                          </p:val>
                                        </p:tav>
                                        <p:tav tm="100000">
                                          <p:val>
                                            <p:strVal val="#ppt_y"/>
                                          </p:val>
                                        </p:tav>
                                      </p:tavLst>
                                    </p:anim>
                                  </p:childTnLst>
                                </p:cTn>
                              </p:par>
                            </p:childTnLst>
                          </p:cTn>
                        </p:par>
                        <p:par>
                          <p:cTn id="35" fill="hold" nodeType="afterGroup">
                            <p:stCondLst>
                              <p:cond delay="1540"/>
                            </p:stCondLst>
                            <p:childTnLst>
                              <p:par>
                                <p:cTn id="36" presetID="2" presetClass="entr" presetSubtype="12" fill="hold" grpId="0" nodeType="afterEffect">
                                  <p:stCondLst>
                                    <p:cond delay="0"/>
                                  </p:stCondLst>
                                  <p:childTnLst>
                                    <p:set>
                                      <p:cBhvr>
                                        <p:cTn id="37" dur="1" fill="hold">
                                          <p:stCondLst>
                                            <p:cond delay="0"/>
                                          </p:stCondLst>
                                        </p:cTn>
                                        <p:tgtEl>
                                          <p:spTgt spid="32796"/>
                                        </p:tgtEl>
                                        <p:attrNameLst>
                                          <p:attrName>style.visibility</p:attrName>
                                        </p:attrNameLst>
                                      </p:cBhvr>
                                      <p:to>
                                        <p:strVal val="visible"/>
                                      </p:to>
                                    </p:set>
                                    <p:anim calcmode="lin" valueType="num">
                                      <p:cBhvr additive="base">
                                        <p:cTn id="38" dur="500" fill="hold"/>
                                        <p:tgtEl>
                                          <p:spTgt spid="32796"/>
                                        </p:tgtEl>
                                        <p:attrNameLst>
                                          <p:attrName>ppt_x</p:attrName>
                                        </p:attrNameLst>
                                      </p:cBhvr>
                                      <p:tavLst>
                                        <p:tav tm="0">
                                          <p:val>
                                            <p:strVal val="0-#ppt_w/2"/>
                                          </p:val>
                                        </p:tav>
                                        <p:tav tm="100000">
                                          <p:val>
                                            <p:strVal val="#ppt_x"/>
                                          </p:val>
                                        </p:tav>
                                      </p:tavLst>
                                    </p:anim>
                                    <p:anim calcmode="lin" valueType="num">
                                      <p:cBhvr additive="base">
                                        <p:cTn id="39" dur="500" fill="hold"/>
                                        <p:tgtEl>
                                          <p:spTgt spid="32796"/>
                                        </p:tgtEl>
                                        <p:attrNameLst>
                                          <p:attrName>ppt_y</p:attrName>
                                        </p:attrNameLst>
                                      </p:cBhvr>
                                      <p:tavLst>
                                        <p:tav tm="0">
                                          <p:val>
                                            <p:strVal val="1+#ppt_h/2"/>
                                          </p:val>
                                        </p:tav>
                                        <p:tav tm="100000">
                                          <p:val>
                                            <p:strVal val="#ppt_y"/>
                                          </p:val>
                                        </p:tav>
                                      </p:tavLst>
                                    </p:anim>
                                  </p:childTnLst>
                                </p:cTn>
                              </p:par>
                              <p:par>
                                <p:cTn id="40" presetID="2" presetClass="entr" presetSubtype="12" fill="hold" grpId="0" nodeType="withEffect">
                                  <p:stCondLst>
                                    <p:cond delay="100"/>
                                  </p:stCondLst>
                                  <p:childTnLst>
                                    <p:set>
                                      <p:cBhvr>
                                        <p:cTn id="41" dur="1" fill="hold">
                                          <p:stCondLst>
                                            <p:cond delay="0"/>
                                          </p:stCondLst>
                                        </p:cTn>
                                        <p:tgtEl>
                                          <p:spTgt spid="32797"/>
                                        </p:tgtEl>
                                        <p:attrNameLst>
                                          <p:attrName>style.visibility</p:attrName>
                                        </p:attrNameLst>
                                      </p:cBhvr>
                                      <p:to>
                                        <p:strVal val="visible"/>
                                      </p:to>
                                    </p:set>
                                    <p:anim calcmode="lin" valueType="num">
                                      <p:cBhvr additive="base">
                                        <p:cTn id="42" dur="500" fill="hold"/>
                                        <p:tgtEl>
                                          <p:spTgt spid="32797"/>
                                        </p:tgtEl>
                                        <p:attrNameLst>
                                          <p:attrName>ppt_x</p:attrName>
                                        </p:attrNameLst>
                                      </p:cBhvr>
                                      <p:tavLst>
                                        <p:tav tm="0">
                                          <p:val>
                                            <p:strVal val="0-#ppt_w/2"/>
                                          </p:val>
                                        </p:tav>
                                        <p:tav tm="100000">
                                          <p:val>
                                            <p:strVal val="#ppt_x"/>
                                          </p:val>
                                        </p:tav>
                                      </p:tavLst>
                                    </p:anim>
                                    <p:anim calcmode="lin" valueType="num">
                                      <p:cBhvr additive="base">
                                        <p:cTn id="43" dur="500" fill="hold"/>
                                        <p:tgtEl>
                                          <p:spTgt spid="32797"/>
                                        </p:tgtEl>
                                        <p:attrNameLst>
                                          <p:attrName>ppt_y</p:attrName>
                                        </p:attrNameLst>
                                      </p:cBhvr>
                                      <p:tavLst>
                                        <p:tav tm="0">
                                          <p:val>
                                            <p:strVal val="1+#ppt_h/2"/>
                                          </p:val>
                                        </p:tav>
                                        <p:tav tm="100000">
                                          <p:val>
                                            <p:strVal val="#ppt_y"/>
                                          </p:val>
                                        </p:tav>
                                      </p:tavLst>
                                    </p:anim>
                                  </p:childTnLst>
                                </p:cTn>
                              </p:par>
                              <p:par>
                                <p:cTn id="44" presetID="2" presetClass="entr" presetSubtype="12" fill="hold" grpId="0" nodeType="withEffect">
                                  <p:stCondLst>
                                    <p:cond delay="200"/>
                                  </p:stCondLst>
                                  <p:childTnLst>
                                    <p:set>
                                      <p:cBhvr>
                                        <p:cTn id="45" dur="1" fill="hold">
                                          <p:stCondLst>
                                            <p:cond delay="0"/>
                                          </p:stCondLst>
                                        </p:cTn>
                                        <p:tgtEl>
                                          <p:spTgt spid="32798"/>
                                        </p:tgtEl>
                                        <p:attrNameLst>
                                          <p:attrName>style.visibility</p:attrName>
                                        </p:attrNameLst>
                                      </p:cBhvr>
                                      <p:to>
                                        <p:strVal val="visible"/>
                                      </p:to>
                                    </p:set>
                                    <p:anim calcmode="lin" valueType="num">
                                      <p:cBhvr additive="base">
                                        <p:cTn id="46" dur="500" fill="hold"/>
                                        <p:tgtEl>
                                          <p:spTgt spid="32798"/>
                                        </p:tgtEl>
                                        <p:attrNameLst>
                                          <p:attrName>ppt_x</p:attrName>
                                        </p:attrNameLst>
                                      </p:cBhvr>
                                      <p:tavLst>
                                        <p:tav tm="0">
                                          <p:val>
                                            <p:strVal val="0-#ppt_w/2"/>
                                          </p:val>
                                        </p:tav>
                                        <p:tav tm="100000">
                                          <p:val>
                                            <p:strVal val="#ppt_x"/>
                                          </p:val>
                                        </p:tav>
                                      </p:tavLst>
                                    </p:anim>
                                    <p:anim calcmode="lin" valueType="num">
                                      <p:cBhvr additive="base">
                                        <p:cTn id="47" dur="500" fill="hold"/>
                                        <p:tgtEl>
                                          <p:spTgt spid="32798"/>
                                        </p:tgtEl>
                                        <p:attrNameLst>
                                          <p:attrName>ppt_y</p:attrName>
                                        </p:attrNameLst>
                                      </p:cBhvr>
                                      <p:tavLst>
                                        <p:tav tm="0">
                                          <p:val>
                                            <p:strVal val="1+#ppt_h/2"/>
                                          </p:val>
                                        </p:tav>
                                        <p:tav tm="100000">
                                          <p:val>
                                            <p:strVal val="#ppt_y"/>
                                          </p:val>
                                        </p:tav>
                                      </p:tavLst>
                                    </p:anim>
                                  </p:childTnLst>
                                </p:cTn>
                              </p:par>
                              <p:par>
                                <p:cTn id="48" presetID="2" presetClass="entr" presetSubtype="12" fill="hold" grpId="0" nodeType="withEffect">
                                  <p:stCondLst>
                                    <p:cond delay="300"/>
                                  </p:stCondLst>
                                  <p:childTnLst>
                                    <p:set>
                                      <p:cBhvr>
                                        <p:cTn id="49" dur="1" fill="hold">
                                          <p:stCondLst>
                                            <p:cond delay="0"/>
                                          </p:stCondLst>
                                        </p:cTn>
                                        <p:tgtEl>
                                          <p:spTgt spid="32799"/>
                                        </p:tgtEl>
                                        <p:attrNameLst>
                                          <p:attrName>style.visibility</p:attrName>
                                        </p:attrNameLst>
                                      </p:cBhvr>
                                      <p:to>
                                        <p:strVal val="visible"/>
                                      </p:to>
                                    </p:set>
                                    <p:anim calcmode="lin" valueType="num">
                                      <p:cBhvr additive="base">
                                        <p:cTn id="50" dur="500" fill="hold"/>
                                        <p:tgtEl>
                                          <p:spTgt spid="32799"/>
                                        </p:tgtEl>
                                        <p:attrNameLst>
                                          <p:attrName>ppt_x</p:attrName>
                                        </p:attrNameLst>
                                      </p:cBhvr>
                                      <p:tavLst>
                                        <p:tav tm="0">
                                          <p:val>
                                            <p:strVal val="0-#ppt_w/2"/>
                                          </p:val>
                                        </p:tav>
                                        <p:tav tm="100000">
                                          <p:val>
                                            <p:strVal val="#ppt_x"/>
                                          </p:val>
                                        </p:tav>
                                      </p:tavLst>
                                    </p:anim>
                                    <p:anim calcmode="lin" valueType="num">
                                      <p:cBhvr additive="base">
                                        <p:cTn id="51" dur="500" fill="hold"/>
                                        <p:tgtEl>
                                          <p:spTgt spid="32799"/>
                                        </p:tgtEl>
                                        <p:attrNameLst>
                                          <p:attrName>ppt_y</p:attrName>
                                        </p:attrNameLst>
                                      </p:cBhvr>
                                      <p:tavLst>
                                        <p:tav tm="0">
                                          <p:val>
                                            <p:strVal val="1+#ppt_h/2"/>
                                          </p:val>
                                        </p:tav>
                                        <p:tav tm="100000">
                                          <p:val>
                                            <p:strVal val="#ppt_y"/>
                                          </p:val>
                                        </p:tav>
                                      </p:tavLst>
                                    </p:anim>
                                  </p:childTnLst>
                                </p:cTn>
                              </p:par>
                            </p:childTnLst>
                          </p:cTn>
                        </p:par>
                        <p:par>
                          <p:cTn id="52" fill="hold" nodeType="afterGroup">
                            <p:stCondLst>
                              <p:cond delay="2340"/>
                            </p:stCondLst>
                            <p:childTnLst>
                              <p:par>
                                <p:cTn id="53" presetID="31" presetClass="entr" presetSubtype="0" fill="hold" grpId="0" nodeType="afterEffect">
                                  <p:stCondLst>
                                    <p:cond delay="0"/>
                                  </p:stCondLst>
                                  <p:childTnLst>
                                    <p:set>
                                      <p:cBhvr>
                                        <p:cTn id="54" dur="1" fill="hold">
                                          <p:stCondLst>
                                            <p:cond delay="0"/>
                                          </p:stCondLst>
                                        </p:cTn>
                                        <p:tgtEl>
                                          <p:spTgt spid="32785"/>
                                        </p:tgtEl>
                                        <p:attrNameLst>
                                          <p:attrName>style.visibility</p:attrName>
                                        </p:attrNameLst>
                                      </p:cBhvr>
                                      <p:to>
                                        <p:strVal val="visible"/>
                                      </p:to>
                                    </p:set>
                                    <p:anim calcmode="lin" valueType="num">
                                      <p:cBhvr>
                                        <p:cTn id="55" dur="300" fill="hold"/>
                                        <p:tgtEl>
                                          <p:spTgt spid="32785"/>
                                        </p:tgtEl>
                                        <p:attrNameLst>
                                          <p:attrName>ppt_w</p:attrName>
                                        </p:attrNameLst>
                                      </p:cBhvr>
                                      <p:tavLst>
                                        <p:tav tm="0">
                                          <p:val>
                                            <p:fltVal val="0"/>
                                          </p:val>
                                        </p:tav>
                                        <p:tav tm="100000">
                                          <p:val>
                                            <p:strVal val="#ppt_w"/>
                                          </p:val>
                                        </p:tav>
                                      </p:tavLst>
                                    </p:anim>
                                    <p:anim calcmode="lin" valueType="num">
                                      <p:cBhvr>
                                        <p:cTn id="56" dur="300" fill="hold"/>
                                        <p:tgtEl>
                                          <p:spTgt spid="32785"/>
                                        </p:tgtEl>
                                        <p:attrNameLst>
                                          <p:attrName>ppt_h</p:attrName>
                                        </p:attrNameLst>
                                      </p:cBhvr>
                                      <p:tavLst>
                                        <p:tav tm="0">
                                          <p:val>
                                            <p:fltVal val="0"/>
                                          </p:val>
                                        </p:tav>
                                        <p:tav tm="100000">
                                          <p:val>
                                            <p:strVal val="#ppt_h"/>
                                          </p:val>
                                        </p:tav>
                                      </p:tavLst>
                                    </p:anim>
                                    <p:anim calcmode="lin" valueType="num">
                                      <p:cBhvr>
                                        <p:cTn id="57" dur="300" fill="hold"/>
                                        <p:tgtEl>
                                          <p:spTgt spid="32785"/>
                                        </p:tgtEl>
                                        <p:attrNameLst>
                                          <p:attrName>style.rotation</p:attrName>
                                        </p:attrNameLst>
                                      </p:cBhvr>
                                      <p:tavLst>
                                        <p:tav tm="0">
                                          <p:val>
                                            <p:fltVal val="90"/>
                                          </p:val>
                                        </p:tav>
                                        <p:tav tm="100000">
                                          <p:val>
                                            <p:fltVal val="0"/>
                                          </p:val>
                                        </p:tav>
                                      </p:tavLst>
                                    </p:anim>
                                    <p:animEffect transition="in" filter="fade">
                                      <p:cBhvr>
                                        <p:cTn id="58" dur="300"/>
                                        <p:tgtEl>
                                          <p:spTgt spid="32785"/>
                                        </p:tgtEl>
                                      </p:cBhvr>
                                    </p:animEffect>
                                  </p:childTnLst>
                                </p:cTn>
                              </p:par>
                            </p:childTnLst>
                          </p:cTn>
                        </p:par>
                        <p:par>
                          <p:cTn id="59" fill="hold" nodeType="afterGroup">
                            <p:stCondLst>
                              <p:cond delay="2640"/>
                            </p:stCondLst>
                            <p:childTnLst>
                              <p:par>
                                <p:cTn id="60" presetID="22" presetClass="entr" presetSubtype="1" fill="hold" grpId="0" nodeType="afterEffect">
                                  <p:stCondLst>
                                    <p:cond delay="0"/>
                                  </p:stCondLst>
                                  <p:childTnLst>
                                    <p:set>
                                      <p:cBhvr>
                                        <p:cTn id="61" dur="1" fill="hold">
                                          <p:stCondLst>
                                            <p:cond delay="0"/>
                                          </p:stCondLst>
                                        </p:cTn>
                                        <p:tgtEl>
                                          <p:spTgt spid="32772"/>
                                        </p:tgtEl>
                                        <p:attrNameLst>
                                          <p:attrName>style.visibility</p:attrName>
                                        </p:attrNameLst>
                                      </p:cBhvr>
                                      <p:to>
                                        <p:strVal val="visible"/>
                                      </p:to>
                                    </p:set>
                                    <p:animEffect transition="in" filter="wipe(up)">
                                      <p:cBhvr>
                                        <p:cTn id="62" dur="500"/>
                                        <p:tgtEl>
                                          <p:spTgt spid="32772"/>
                                        </p:tgtEl>
                                      </p:cBhvr>
                                    </p:animEffect>
                                  </p:childTnLst>
                                </p:cTn>
                              </p:par>
                              <p:par>
                                <p:cTn id="63" presetID="22" presetClass="entr" presetSubtype="1" fill="hold" grpId="0" nodeType="withEffect">
                                  <p:stCondLst>
                                    <p:cond delay="0"/>
                                  </p:stCondLst>
                                  <p:childTnLst>
                                    <p:set>
                                      <p:cBhvr>
                                        <p:cTn id="64" dur="1" fill="hold">
                                          <p:stCondLst>
                                            <p:cond delay="0"/>
                                          </p:stCondLst>
                                        </p:cTn>
                                        <p:tgtEl>
                                          <p:spTgt spid="32786"/>
                                        </p:tgtEl>
                                        <p:attrNameLst>
                                          <p:attrName>style.visibility</p:attrName>
                                        </p:attrNameLst>
                                      </p:cBhvr>
                                      <p:to>
                                        <p:strVal val="visible"/>
                                      </p:to>
                                    </p:set>
                                    <p:animEffect transition="in" filter="wipe(up)">
                                      <p:cBhvr>
                                        <p:cTn id="65" dur="500"/>
                                        <p:tgtEl>
                                          <p:spTgt spid="32786"/>
                                        </p:tgtEl>
                                      </p:cBhvr>
                                    </p:animEffect>
                                  </p:childTnLst>
                                </p:cTn>
                              </p:par>
                            </p:childTnLst>
                          </p:cTn>
                        </p:par>
                        <p:par>
                          <p:cTn id="66" fill="hold" nodeType="afterGroup">
                            <p:stCondLst>
                              <p:cond delay="3140"/>
                            </p:stCondLst>
                            <p:childTnLst>
                              <p:par>
                                <p:cTn id="67" presetID="31" presetClass="entr" presetSubtype="0" fill="hold" grpId="0" nodeType="afterEffect">
                                  <p:stCondLst>
                                    <p:cond delay="0"/>
                                  </p:stCondLst>
                                  <p:childTnLst>
                                    <p:set>
                                      <p:cBhvr>
                                        <p:cTn id="68" dur="1" fill="hold">
                                          <p:stCondLst>
                                            <p:cond delay="0"/>
                                          </p:stCondLst>
                                        </p:cTn>
                                        <p:tgtEl>
                                          <p:spTgt spid="32788"/>
                                        </p:tgtEl>
                                        <p:attrNameLst>
                                          <p:attrName>style.visibility</p:attrName>
                                        </p:attrNameLst>
                                      </p:cBhvr>
                                      <p:to>
                                        <p:strVal val="visible"/>
                                      </p:to>
                                    </p:set>
                                    <p:anim calcmode="lin" valueType="num">
                                      <p:cBhvr>
                                        <p:cTn id="69" dur="300" fill="hold"/>
                                        <p:tgtEl>
                                          <p:spTgt spid="32788"/>
                                        </p:tgtEl>
                                        <p:attrNameLst>
                                          <p:attrName>ppt_w</p:attrName>
                                        </p:attrNameLst>
                                      </p:cBhvr>
                                      <p:tavLst>
                                        <p:tav tm="0">
                                          <p:val>
                                            <p:fltVal val="0"/>
                                          </p:val>
                                        </p:tav>
                                        <p:tav tm="100000">
                                          <p:val>
                                            <p:strVal val="#ppt_w"/>
                                          </p:val>
                                        </p:tav>
                                      </p:tavLst>
                                    </p:anim>
                                    <p:anim calcmode="lin" valueType="num">
                                      <p:cBhvr>
                                        <p:cTn id="70" dur="300" fill="hold"/>
                                        <p:tgtEl>
                                          <p:spTgt spid="32788"/>
                                        </p:tgtEl>
                                        <p:attrNameLst>
                                          <p:attrName>ppt_h</p:attrName>
                                        </p:attrNameLst>
                                      </p:cBhvr>
                                      <p:tavLst>
                                        <p:tav tm="0">
                                          <p:val>
                                            <p:fltVal val="0"/>
                                          </p:val>
                                        </p:tav>
                                        <p:tav tm="100000">
                                          <p:val>
                                            <p:strVal val="#ppt_h"/>
                                          </p:val>
                                        </p:tav>
                                      </p:tavLst>
                                    </p:anim>
                                    <p:anim calcmode="lin" valueType="num">
                                      <p:cBhvr>
                                        <p:cTn id="71" dur="300" fill="hold"/>
                                        <p:tgtEl>
                                          <p:spTgt spid="32788"/>
                                        </p:tgtEl>
                                        <p:attrNameLst>
                                          <p:attrName>style.rotation</p:attrName>
                                        </p:attrNameLst>
                                      </p:cBhvr>
                                      <p:tavLst>
                                        <p:tav tm="0">
                                          <p:val>
                                            <p:fltVal val="90"/>
                                          </p:val>
                                        </p:tav>
                                        <p:tav tm="100000">
                                          <p:val>
                                            <p:fltVal val="0"/>
                                          </p:val>
                                        </p:tav>
                                      </p:tavLst>
                                    </p:anim>
                                    <p:animEffect transition="in" filter="fade">
                                      <p:cBhvr>
                                        <p:cTn id="72" dur="300"/>
                                        <p:tgtEl>
                                          <p:spTgt spid="32788"/>
                                        </p:tgtEl>
                                      </p:cBhvr>
                                    </p:animEffect>
                                  </p:childTnLst>
                                </p:cTn>
                              </p:par>
                            </p:childTnLst>
                          </p:cTn>
                        </p:par>
                        <p:par>
                          <p:cTn id="73" fill="hold" nodeType="afterGroup">
                            <p:stCondLst>
                              <p:cond delay="3440"/>
                            </p:stCondLst>
                            <p:childTnLst>
                              <p:par>
                                <p:cTn id="74" presetID="22" presetClass="entr" presetSubtype="1" fill="hold" grpId="0" nodeType="afterEffect">
                                  <p:stCondLst>
                                    <p:cond delay="0"/>
                                  </p:stCondLst>
                                  <p:childTnLst>
                                    <p:set>
                                      <p:cBhvr>
                                        <p:cTn id="75" dur="1" fill="hold">
                                          <p:stCondLst>
                                            <p:cond delay="0"/>
                                          </p:stCondLst>
                                        </p:cTn>
                                        <p:tgtEl>
                                          <p:spTgt spid="32789"/>
                                        </p:tgtEl>
                                        <p:attrNameLst>
                                          <p:attrName>style.visibility</p:attrName>
                                        </p:attrNameLst>
                                      </p:cBhvr>
                                      <p:to>
                                        <p:strVal val="visible"/>
                                      </p:to>
                                    </p:set>
                                    <p:animEffect transition="in" filter="wipe(up)">
                                      <p:cBhvr>
                                        <p:cTn id="76" dur="500"/>
                                        <p:tgtEl>
                                          <p:spTgt spid="32789"/>
                                        </p:tgtEl>
                                      </p:cBhvr>
                                    </p:animEffect>
                                  </p:childTnLst>
                                </p:cTn>
                              </p:par>
                              <p:par>
                                <p:cTn id="77" presetID="22" presetClass="entr" presetSubtype="1" fill="hold" grpId="0" nodeType="withEffect">
                                  <p:stCondLst>
                                    <p:cond delay="0"/>
                                  </p:stCondLst>
                                  <p:childTnLst>
                                    <p:set>
                                      <p:cBhvr>
                                        <p:cTn id="78" dur="1" fill="hold">
                                          <p:stCondLst>
                                            <p:cond delay="0"/>
                                          </p:stCondLst>
                                        </p:cTn>
                                        <p:tgtEl>
                                          <p:spTgt spid="32787"/>
                                        </p:tgtEl>
                                        <p:attrNameLst>
                                          <p:attrName>style.visibility</p:attrName>
                                        </p:attrNameLst>
                                      </p:cBhvr>
                                      <p:to>
                                        <p:strVal val="visible"/>
                                      </p:to>
                                    </p:set>
                                    <p:animEffect transition="in" filter="wipe(up)">
                                      <p:cBhvr>
                                        <p:cTn id="79" dur="500"/>
                                        <p:tgtEl>
                                          <p:spTgt spid="32787"/>
                                        </p:tgtEl>
                                      </p:cBhvr>
                                    </p:animEffect>
                                  </p:childTnLst>
                                </p:cTn>
                              </p:par>
                            </p:childTnLst>
                          </p:cTn>
                        </p:par>
                        <p:par>
                          <p:cTn id="80" fill="hold" nodeType="afterGroup">
                            <p:stCondLst>
                              <p:cond delay="3940"/>
                            </p:stCondLst>
                            <p:childTnLst>
                              <p:par>
                                <p:cTn id="81" presetID="31" presetClass="entr" presetSubtype="0" fill="hold" grpId="0" nodeType="afterEffect">
                                  <p:stCondLst>
                                    <p:cond delay="0"/>
                                  </p:stCondLst>
                                  <p:childTnLst>
                                    <p:set>
                                      <p:cBhvr>
                                        <p:cTn id="82" dur="1" fill="hold">
                                          <p:stCondLst>
                                            <p:cond delay="0"/>
                                          </p:stCondLst>
                                        </p:cTn>
                                        <p:tgtEl>
                                          <p:spTgt spid="32791"/>
                                        </p:tgtEl>
                                        <p:attrNameLst>
                                          <p:attrName>style.visibility</p:attrName>
                                        </p:attrNameLst>
                                      </p:cBhvr>
                                      <p:to>
                                        <p:strVal val="visible"/>
                                      </p:to>
                                    </p:set>
                                    <p:anim calcmode="lin" valueType="num">
                                      <p:cBhvr>
                                        <p:cTn id="83" dur="300" fill="hold"/>
                                        <p:tgtEl>
                                          <p:spTgt spid="32791"/>
                                        </p:tgtEl>
                                        <p:attrNameLst>
                                          <p:attrName>ppt_w</p:attrName>
                                        </p:attrNameLst>
                                      </p:cBhvr>
                                      <p:tavLst>
                                        <p:tav tm="0">
                                          <p:val>
                                            <p:fltVal val="0"/>
                                          </p:val>
                                        </p:tav>
                                        <p:tav tm="100000">
                                          <p:val>
                                            <p:strVal val="#ppt_w"/>
                                          </p:val>
                                        </p:tav>
                                      </p:tavLst>
                                    </p:anim>
                                    <p:anim calcmode="lin" valueType="num">
                                      <p:cBhvr>
                                        <p:cTn id="84" dur="300" fill="hold"/>
                                        <p:tgtEl>
                                          <p:spTgt spid="32791"/>
                                        </p:tgtEl>
                                        <p:attrNameLst>
                                          <p:attrName>ppt_h</p:attrName>
                                        </p:attrNameLst>
                                      </p:cBhvr>
                                      <p:tavLst>
                                        <p:tav tm="0">
                                          <p:val>
                                            <p:fltVal val="0"/>
                                          </p:val>
                                        </p:tav>
                                        <p:tav tm="100000">
                                          <p:val>
                                            <p:strVal val="#ppt_h"/>
                                          </p:val>
                                        </p:tav>
                                      </p:tavLst>
                                    </p:anim>
                                    <p:anim calcmode="lin" valueType="num">
                                      <p:cBhvr>
                                        <p:cTn id="85" dur="300" fill="hold"/>
                                        <p:tgtEl>
                                          <p:spTgt spid="32791"/>
                                        </p:tgtEl>
                                        <p:attrNameLst>
                                          <p:attrName>style.rotation</p:attrName>
                                        </p:attrNameLst>
                                      </p:cBhvr>
                                      <p:tavLst>
                                        <p:tav tm="0">
                                          <p:val>
                                            <p:fltVal val="90"/>
                                          </p:val>
                                        </p:tav>
                                        <p:tav tm="100000">
                                          <p:val>
                                            <p:fltVal val="0"/>
                                          </p:val>
                                        </p:tav>
                                      </p:tavLst>
                                    </p:anim>
                                    <p:animEffect transition="in" filter="fade">
                                      <p:cBhvr>
                                        <p:cTn id="86" dur="300"/>
                                        <p:tgtEl>
                                          <p:spTgt spid="32791"/>
                                        </p:tgtEl>
                                      </p:cBhvr>
                                    </p:animEffect>
                                  </p:childTnLst>
                                </p:cTn>
                              </p:par>
                            </p:childTnLst>
                          </p:cTn>
                        </p:par>
                        <p:par>
                          <p:cTn id="87" fill="hold" nodeType="afterGroup">
                            <p:stCondLst>
                              <p:cond delay="4240"/>
                            </p:stCondLst>
                            <p:childTnLst>
                              <p:par>
                                <p:cTn id="88" presetID="22" presetClass="entr" presetSubtype="1" fill="hold" grpId="0" nodeType="afterEffect">
                                  <p:stCondLst>
                                    <p:cond delay="0"/>
                                  </p:stCondLst>
                                  <p:childTnLst>
                                    <p:set>
                                      <p:cBhvr>
                                        <p:cTn id="89" dur="1" fill="hold">
                                          <p:stCondLst>
                                            <p:cond delay="0"/>
                                          </p:stCondLst>
                                        </p:cTn>
                                        <p:tgtEl>
                                          <p:spTgt spid="32792"/>
                                        </p:tgtEl>
                                        <p:attrNameLst>
                                          <p:attrName>style.visibility</p:attrName>
                                        </p:attrNameLst>
                                      </p:cBhvr>
                                      <p:to>
                                        <p:strVal val="visible"/>
                                      </p:to>
                                    </p:set>
                                    <p:animEffect transition="in" filter="wipe(up)">
                                      <p:cBhvr>
                                        <p:cTn id="90" dur="500"/>
                                        <p:tgtEl>
                                          <p:spTgt spid="32792"/>
                                        </p:tgtEl>
                                      </p:cBhvr>
                                    </p:animEffect>
                                  </p:childTnLst>
                                </p:cTn>
                              </p:par>
                              <p:par>
                                <p:cTn id="91" presetID="22" presetClass="entr" presetSubtype="1" fill="hold" grpId="0" nodeType="withEffect">
                                  <p:stCondLst>
                                    <p:cond delay="0"/>
                                  </p:stCondLst>
                                  <p:childTnLst>
                                    <p:set>
                                      <p:cBhvr>
                                        <p:cTn id="92" dur="1" fill="hold">
                                          <p:stCondLst>
                                            <p:cond delay="0"/>
                                          </p:stCondLst>
                                        </p:cTn>
                                        <p:tgtEl>
                                          <p:spTgt spid="32790"/>
                                        </p:tgtEl>
                                        <p:attrNameLst>
                                          <p:attrName>style.visibility</p:attrName>
                                        </p:attrNameLst>
                                      </p:cBhvr>
                                      <p:to>
                                        <p:strVal val="visible"/>
                                      </p:to>
                                    </p:set>
                                    <p:animEffect transition="in" filter="wipe(up)">
                                      <p:cBhvr>
                                        <p:cTn id="93" dur="500"/>
                                        <p:tgtEl>
                                          <p:spTgt spid="32790"/>
                                        </p:tgtEl>
                                      </p:cBhvr>
                                    </p:animEffect>
                                  </p:childTnLst>
                                </p:cTn>
                              </p:par>
                            </p:childTnLst>
                          </p:cTn>
                        </p:par>
                        <p:par>
                          <p:cTn id="94" fill="hold" nodeType="afterGroup">
                            <p:stCondLst>
                              <p:cond delay="4740"/>
                            </p:stCondLst>
                            <p:childTnLst>
                              <p:par>
                                <p:cTn id="95" presetID="31" presetClass="entr" presetSubtype="0" fill="hold" grpId="0" nodeType="afterEffect">
                                  <p:stCondLst>
                                    <p:cond delay="0"/>
                                  </p:stCondLst>
                                  <p:childTnLst>
                                    <p:set>
                                      <p:cBhvr>
                                        <p:cTn id="96" dur="1" fill="hold">
                                          <p:stCondLst>
                                            <p:cond delay="0"/>
                                          </p:stCondLst>
                                        </p:cTn>
                                        <p:tgtEl>
                                          <p:spTgt spid="32794"/>
                                        </p:tgtEl>
                                        <p:attrNameLst>
                                          <p:attrName>style.visibility</p:attrName>
                                        </p:attrNameLst>
                                      </p:cBhvr>
                                      <p:to>
                                        <p:strVal val="visible"/>
                                      </p:to>
                                    </p:set>
                                    <p:anim calcmode="lin" valueType="num">
                                      <p:cBhvr>
                                        <p:cTn id="97" dur="300" fill="hold"/>
                                        <p:tgtEl>
                                          <p:spTgt spid="32794"/>
                                        </p:tgtEl>
                                        <p:attrNameLst>
                                          <p:attrName>ppt_w</p:attrName>
                                        </p:attrNameLst>
                                      </p:cBhvr>
                                      <p:tavLst>
                                        <p:tav tm="0">
                                          <p:val>
                                            <p:fltVal val="0"/>
                                          </p:val>
                                        </p:tav>
                                        <p:tav tm="100000">
                                          <p:val>
                                            <p:strVal val="#ppt_w"/>
                                          </p:val>
                                        </p:tav>
                                      </p:tavLst>
                                    </p:anim>
                                    <p:anim calcmode="lin" valueType="num">
                                      <p:cBhvr>
                                        <p:cTn id="98" dur="300" fill="hold"/>
                                        <p:tgtEl>
                                          <p:spTgt spid="32794"/>
                                        </p:tgtEl>
                                        <p:attrNameLst>
                                          <p:attrName>ppt_h</p:attrName>
                                        </p:attrNameLst>
                                      </p:cBhvr>
                                      <p:tavLst>
                                        <p:tav tm="0">
                                          <p:val>
                                            <p:fltVal val="0"/>
                                          </p:val>
                                        </p:tav>
                                        <p:tav tm="100000">
                                          <p:val>
                                            <p:strVal val="#ppt_h"/>
                                          </p:val>
                                        </p:tav>
                                      </p:tavLst>
                                    </p:anim>
                                    <p:anim calcmode="lin" valueType="num">
                                      <p:cBhvr>
                                        <p:cTn id="99" dur="300" fill="hold"/>
                                        <p:tgtEl>
                                          <p:spTgt spid="32794"/>
                                        </p:tgtEl>
                                        <p:attrNameLst>
                                          <p:attrName>style.rotation</p:attrName>
                                        </p:attrNameLst>
                                      </p:cBhvr>
                                      <p:tavLst>
                                        <p:tav tm="0">
                                          <p:val>
                                            <p:fltVal val="90"/>
                                          </p:val>
                                        </p:tav>
                                        <p:tav tm="100000">
                                          <p:val>
                                            <p:fltVal val="0"/>
                                          </p:val>
                                        </p:tav>
                                      </p:tavLst>
                                    </p:anim>
                                    <p:animEffect transition="in" filter="fade">
                                      <p:cBhvr>
                                        <p:cTn id="100" dur="300"/>
                                        <p:tgtEl>
                                          <p:spTgt spid="32794"/>
                                        </p:tgtEl>
                                      </p:cBhvr>
                                    </p:animEffect>
                                  </p:childTnLst>
                                </p:cTn>
                              </p:par>
                            </p:childTnLst>
                          </p:cTn>
                        </p:par>
                        <p:par>
                          <p:cTn id="101" fill="hold" nodeType="afterGroup">
                            <p:stCondLst>
                              <p:cond delay="5040"/>
                            </p:stCondLst>
                            <p:childTnLst>
                              <p:par>
                                <p:cTn id="102" presetID="22" presetClass="entr" presetSubtype="1" fill="hold" grpId="0" nodeType="afterEffect">
                                  <p:stCondLst>
                                    <p:cond delay="0"/>
                                  </p:stCondLst>
                                  <p:childTnLst>
                                    <p:set>
                                      <p:cBhvr>
                                        <p:cTn id="103" dur="1" fill="hold">
                                          <p:stCondLst>
                                            <p:cond delay="0"/>
                                          </p:stCondLst>
                                        </p:cTn>
                                        <p:tgtEl>
                                          <p:spTgt spid="32795"/>
                                        </p:tgtEl>
                                        <p:attrNameLst>
                                          <p:attrName>style.visibility</p:attrName>
                                        </p:attrNameLst>
                                      </p:cBhvr>
                                      <p:to>
                                        <p:strVal val="visible"/>
                                      </p:to>
                                    </p:set>
                                    <p:animEffect transition="in" filter="wipe(up)">
                                      <p:cBhvr>
                                        <p:cTn id="104" dur="500"/>
                                        <p:tgtEl>
                                          <p:spTgt spid="32795"/>
                                        </p:tgtEl>
                                      </p:cBhvr>
                                    </p:animEffect>
                                  </p:childTnLst>
                                </p:cTn>
                              </p:par>
                              <p:par>
                                <p:cTn id="105" presetID="22" presetClass="entr" presetSubtype="1" fill="hold" grpId="0" nodeType="withEffect">
                                  <p:stCondLst>
                                    <p:cond delay="0"/>
                                  </p:stCondLst>
                                  <p:childTnLst>
                                    <p:set>
                                      <p:cBhvr>
                                        <p:cTn id="106" dur="1" fill="hold">
                                          <p:stCondLst>
                                            <p:cond delay="0"/>
                                          </p:stCondLst>
                                        </p:cTn>
                                        <p:tgtEl>
                                          <p:spTgt spid="32793"/>
                                        </p:tgtEl>
                                        <p:attrNameLst>
                                          <p:attrName>style.visibility</p:attrName>
                                        </p:attrNameLst>
                                      </p:cBhvr>
                                      <p:to>
                                        <p:strVal val="visible"/>
                                      </p:to>
                                    </p:set>
                                    <p:animEffect transition="in" filter="wipe(up)">
                                      <p:cBhvr>
                                        <p:cTn id="107" dur="500"/>
                                        <p:tgtEl>
                                          <p:spTgt spid="327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autoUpdateAnimBg="0"/>
      <p:bldP spid="32771" grpId="0" animBg="1"/>
      <p:bldP spid="32772" grpId="0" animBg="1" autoUpdateAnimBg="0"/>
      <p:bldP spid="32785" grpId="0" animBg="1" autoUpdateAnimBg="0"/>
      <p:bldP spid="32786" grpId="0" autoUpdateAnimBg="0"/>
      <p:bldP spid="32787" grpId="0" animBg="1" autoUpdateAnimBg="0"/>
      <p:bldP spid="32788" grpId="0" animBg="1" autoUpdateAnimBg="0"/>
      <p:bldP spid="32789" grpId="0" autoUpdateAnimBg="0"/>
      <p:bldP spid="32790" grpId="0" animBg="1" autoUpdateAnimBg="0"/>
      <p:bldP spid="32791" grpId="0" animBg="1" autoUpdateAnimBg="0"/>
      <p:bldP spid="32792" grpId="0" autoUpdateAnimBg="0"/>
      <p:bldP spid="32793" grpId="0" animBg="1" autoUpdateAnimBg="0"/>
      <p:bldP spid="32794" grpId="0" animBg="1" autoUpdateAnimBg="0"/>
      <p:bldP spid="32795" grpId="0" autoUpdateAnimBg="0"/>
      <p:bldP spid="32796" grpId="0" animBg="1" autoUpdateAnimBg="0"/>
      <p:bldP spid="32797" grpId="0" animBg="1" autoUpdateAnimBg="0"/>
      <p:bldP spid="32798" grpId="0" animBg="1" autoUpdateAnimBg="0"/>
      <p:bldP spid="32799" grpId="0" animBg="1"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Box 76"/>
          <p:cNvSpPr txBox="1">
            <a:spLocks noChangeArrowheads="1"/>
          </p:cNvSpPr>
          <p:nvPr/>
        </p:nvSpPr>
        <p:spPr bwMode="auto">
          <a:xfrm>
            <a:off x="665163" y="203200"/>
            <a:ext cx="19907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2600">
                <a:solidFill>
                  <a:srgbClr val="333333"/>
                </a:solidFill>
                <a:latin typeface="微软雅黑" pitchFamily="34" charset="-122"/>
                <a:ea typeface="微软雅黑" pitchFamily="34" charset="-122"/>
              </a:rPr>
              <a:t>5.3</a:t>
            </a:r>
            <a:r>
              <a:rPr lang="zh-CN" altLang="en-US" sz="2600">
                <a:solidFill>
                  <a:srgbClr val="333333"/>
                </a:solidFill>
                <a:latin typeface="微软雅黑" pitchFamily="34" charset="-122"/>
                <a:ea typeface="微软雅黑" pitchFamily="34" charset="-122"/>
              </a:rPr>
              <a:t>相关建议</a:t>
            </a:r>
          </a:p>
        </p:txBody>
      </p:sp>
      <p:sp>
        <p:nvSpPr>
          <p:cNvPr id="33795" name="Freeform 5"/>
          <p:cNvSpPr>
            <a:spLocks noEditPoints="1"/>
          </p:cNvSpPr>
          <p:nvPr/>
        </p:nvSpPr>
        <p:spPr bwMode="auto">
          <a:xfrm>
            <a:off x="252413" y="201613"/>
            <a:ext cx="430212" cy="431800"/>
          </a:xfrm>
          <a:custGeom>
            <a:avLst/>
            <a:gdLst>
              <a:gd name="T0" fmla="*/ 2147483647 w 1374"/>
              <a:gd name="T1" fmla="*/ 2147483647 h 1374"/>
              <a:gd name="T2" fmla="*/ 2147483647 w 1374"/>
              <a:gd name="T3" fmla="*/ 2147483647 h 1374"/>
              <a:gd name="T4" fmla="*/ 2147483647 w 1374"/>
              <a:gd name="T5" fmla="*/ 2147483647 h 1374"/>
              <a:gd name="T6" fmla="*/ 2147483647 w 1374"/>
              <a:gd name="T7" fmla="*/ 2147483647 h 1374"/>
              <a:gd name="T8" fmla="*/ 2147483647 w 1374"/>
              <a:gd name="T9" fmla="*/ 2147483647 h 1374"/>
              <a:gd name="T10" fmla="*/ 2147483647 w 1374"/>
              <a:gd name="T11" fmla="*/ 2147483647 h 1374"/>
              <a:gd name="T12" fmla="*/ 2147483647 w 1374"/>
              <a:gd name="T13" fmla="*/ 2147483647 h 1374"/>
              <a:gd name="T14" fmla="*/ 2147483647 w 1374"/>
              <a:gd name="T15" fmla="*/ 2147483647 h 1374"/>
              <a:gd name="T16" fmla="*/ 2147483647 w 1374"/>
              <a:gd name="T17" fmla="*/ 2147483647 h 1374"/>
              <a:gd name="T18" fmla="*/ 2147483647 w 1374"/>
              <a:gd name="T19" fmla="*/ 2147483647 h 1374"/>
              <a:gd name="T20" fmla="*/ 2147483647 w 1374"/>
              <a:gd name="T21" fmla="*/ 2147483647 h 1374"/>
              <a:gd name="T22" fmla="*/ 2147483647 w 1374"/>
              <a:gd name="T23" fmla="*/ 2147483647 h 1374"/>
              <a:gd name="T24" fmla="*/ 2147483647 w 1374"/>
              <a:gd name="T25" fmla="*/ 2147483647 h 1374"/>
              <a:gd name="T26" fmla="*/ 2147483647 w 1374"/>
              <a:gd name="T27" fmla="*/ 2147483647 h 1374"/>
              <a:gd name="T28" fmla="*/ 2147483647 w 1374"/>
              <a:gd name="T29" fmla="*/ 2147483647 h 1374"/>
              <a:gd name="T30" fmla="*/ 2147483647 w 1374"/>
              <a:gd name="T31" fmla="*/ 2147483647 h 1374"/>
              <a:gd name="T32" fmla="*/ 2147483647 w 1374"/>
              <a:gd name="T33" fmla="*/ 2147483647 h 1374"/>
              <a:gd name="T34" fmla="*/ 2147483647 w 1374"/>
              <a:gd name="T35" fmla="*/ 2147483647 h 1374"/>
              <a:gd name="T36" fmla="*/ 2147483647 w 1374"/>
              <a:gd name="T37" fmla="*/ 2147483647 h 1374"/>
              <a:gd name="T38" fmla="*/ 2147483647 w 1374"/>
              <a:gd name="T39" fmla="*/ 2147483647 h 1374"/>
              <a:gd name="T40" fmla="*/ 2147483647 w 1374"/>
              <a:gd name="T41" fmla="*/ 2147483647 h 1374"/>
              <a:gd name="T42" fmla="*/ 2147483647 w 1374"/>
              <a:gd name="T43" fmla="*/ 2147483647 h 1374"/>
              <a:gd name="T44" fmla="*/ 2147483647 w 1374"/>
              <a:gd name="T45" fmla="*/ 2147483647 h 1374"/>
              <a:gd name="T46" fmla="*/ 2147483647 w 1374"/>
              <a:gd name="T47" fmla="*/ 2147483647 h 1374"/>
              <a:gd name="T48" fmla="*/ 2147483647 w 1374"/>
              <a:gd name="T49" fmla="*/ 2147483647 h 1374"/>
              <a:gd name="T50" fmla="*/ 2147483647 w 1374"/>
              <a:gd name="T51" fmla="*/ 2147483647 h 1374"/>
              <a:gd name="T52" fmla="*/ 2147483647 w 1374"/>
              <a:gd name="T53" fmla="*/ 2147483647 h 1374"/>
              <a:gd name="T54" fmla="*/ 2147483647 w 1374"/>
              <a:gd name="T55" fmla="*/ 2147483647 h 1374"/>
              <a:gd name="T56" fmla="*/ 2147483647 w 1374"/>
              <a:gd name="T57" fmla="*/ 2147483647 h 1374"/>
              <a:gd name="T58" fmla="*/ 2147483647 w 1374"/>
              <a:gd name="T59" fmla="*/ 2147483647 h 1374"/>
              <a:gd name="T60" fmla="*/ 2147483647 w 1374"/>
              <a:gd name="T61" fmla="*/ 2147483647 h 1374"/>
              <a:gd name="T62" fmla="*/ 2147483647 w 1374"/>
              <a:gd name="T63" fmla="*/ 2147483647 h 1374"/>
              <a:gd name="T64" fmla="*/ 2147483647 w 1374"/>
              <a:gd name="T65" fmla="*/ 2147483647 h 1374"/>
              <a:gd name="T66" fmla="*/ 2147483647 w 1374"/>
              <a:gd name="T67" fmla="*/ 2147483647 h 1374"/>
              <a:gd name="T68" fmla="*/ 2147483647 w 1374"/>
              <a:gd name="T69" fmla="*/ 0 h 1374"/>
              <a:gd name="T70" fmla="*/ 2147483647 w 1374"/>
              <a:gd name="T71" fmla="*/ 2147483647 h 1374"/>
              <a:gd name="T72" fmla="*/ 2147483647 w 1374"/>
              <a:gd name="T73" fmla="*/ 2147483647 h 1374"/>
              <a:gd name="T74" fmla="*/ 0 w 1374"/>
              <a:gd name="T75" fmla="*/ 2147483647 h 1374"/>
              <a:gd name="T76" fmla="*/ 2147483647 w 1374"/>
              <a:gd name="T77" fmla="*/ 0 h 1374"/>
              <a:gd name="T78" fmla="*/ 2147483647 w 1374"/>
              <a:gd name="T79" fmla="*/ 2147483647 h 1374"/>
              <a:gd name="T80" fmla="*/ 2147483647 w 1374"/>
              <a:gd name="T81" fmla="*/ 2147483647 h 1374"/>
              <a:gd name="T82" fmla="*/ 2147483647 w 1374"/>
              <a:gd name="T83" fmla="*/ 2147483647 h 1374"/>
              <a:gd name="T84" fmla="*/ 2147483647 w 1374"/>
              <a:gd name="T85" fmla="*/ 2147483647 h 1374"/>
              <a:gd name="T86" fmla="*/ 2147483647 w 1374"/>
              <a:gd name="T87" fmla="*/ 2147483647 h 137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374" h="1374">
                <a:moveTo>
                  <a:pt x="517" y="1009"/>
                </a:moveTo>
                <a:lnTo>
                  <a:pt x="901" y="1009"/>
                </a:lnTo>
                <a:cubicBezTo>
                  <a:pt x="923" y="1009"/>
                  <a:pt x="940" y="1026"/>
                  <a:pt x="940" y="1047"/>
                </a:cubicBezTo>
                <a:cubicBezTo>
                  <a:pt x="940" y="1068"/>
                  <a:pt x="923" y="1085"/>
                  <a:pt x="901" y="1085"/>
                </a:cubicBezTo>
                <a:lnTo>
                  <a:pt x="517" y="1085"/>
                </a:lnTo>
                <a:cubicBezTo>
                  <a:pt x="496" y="1085"/>
                  <a:pt x="479" y="1068"/>
                  <a:pt x="479" y="1047"/>
                </a:cubicBezTo>
                <a:cubicBezTo>
                  <a:pt x="479" y="1026"/>
                  <a:pt x="496" y="1009"/>
                  <a:pt x="517" y="1009"/>
                </a:cubicBezTo>
                <a:close/>
                <a:moveTo>
                  <a:pt x="500" y="844"/>
                </a:moveTo>
                <a:lnTo>
                  <a:pt x="730" y="465"/>
                </a:lnTo>
                <a:lnTo>
                  <a:pt x="836" y="529"/>
                </a:lnTo>
                <a:lnTo>
                  <a:pt x="606" y="908"/>
                </a:lnTo>
                <a:lnTo>
                  <a:pt x="500" y="844"/>
                </a:lnTo>
                <a:close/>
                <a:moveTo>
                  <a:pt x="352" y="754"/>
                </a:moveTo>
                <a:lnTo>
                  <a:pt x="582" y="375"/>
                </a:lnTo>
                <a:lnTo>
                  <a:pt x="688" y="439"/>
                </a:lnTo>
                <a:lnTo>
                  <a:pt x="458" y="818"/>
                </a:lnTo>
                <a:lnTo>
                  <a:pt x="352" y="754"/>
                </a:lnTo>
                <a:close/>
                <a:moveTo>
                  <a:pt x="326" y="1027"/>
                </a:moveTo>
                <a:lnTo>
                  <a:pt x="349" y="826"/>
                </a:lnTo>
                <a:lnTo>
                  <a:pt x="542" y="943"/>
                </a:lnTo>
                <a:lnTo>
                  <a:pt x="376" y="1057"/>
                </a:lnTo>
                <a:cubicBezTo>
                  <a:pt x="348" y="1078"/>
                  <a:pt x="320" y="1061"/>
                  <a:pt x="326" y="1027"/>
                </a:cubicBezTo>
                <a:close/>
                <a:moveTo>
                  <a:pt x="640" y="279"/>
                </a:moveTo>
                <a:lnTo>
                  <a:pt x="894" y="433"/>
                </a:lnTo>
                <a:lnTo>
                  <a:pt x="844" y="515"/>
                </a:lnTo>
                <a:lnTo>
                  <a:pt x="589" y="360"/>
                </a:lnTo>
                <a:lnTo>
                  <a:pt x="640" y="279"/>
                </a:lnTo>
                <a:close/>
                <a:moveTo>
                  <a:pt x="677" y="217"/>
                </a:moveTo>
                <a:cubicBezTo>
                  <a:pt x="697" y="185"/>
                  <a:pt x="738" y="175"/>
                  <a:pt x="770" y="194"/>
                </a:cubicBezTo>
                <a:lnTo>
                  <a:pt x="909" y="279"/>
                </a:lnTo>
                <a:cubicBezTo>
                  <a:pt x="941" y="298"/>
                  <a:pt x="951" y="340"/>
                  <a:pt x="932" y="371"/>
                </a:cubicBezTo>
                <a:lnTo>
                  <a:pt x="903" y="418"/>
                </a:lnTo>
                <a:lnTo>
                  <a:pt x="649" y="264"/>
                </a:lnTo>
                <a:lnTo>
                  <a:pt x="677" y="217"/>
                </a:lnTo>
                <a:close/>
                <a:moveTo>
                  <a:pt x="687" y="0"/>
                </a:moveTo>
                <a:cubicBezTo>
                  <a:pt x="1067" y="0"/>
                  <a:pt x="1374" y="308"/>
                  <a:pt x="1374" y="687"/>
                </a:cubicBezTo>
                <a:cubicBezTo>
                  <a:pt x="1374" y="1067"/>
                  <a:pt x="1067" y="1374"/>
                  <a:pt x="687" y="1374"/>
                </a:cubicBezTo>
                <a:cubicBezTo>
                  <a:pt x="308" y="1374"/>
                  <a:pt x="0" y="1067"/>
                  <a:pt x="0" y="687"/>
                </a:cubicBezTo>
                <a:cubicBezTo>
                  <a:pt x="0" y="308"/>
                  <a:pt x="308" y="0"/>
                  <a:pt x="687" y="0"/>
                </a:cubicBezTo>
                <a:close/>
                <a:moveTo>
                  <a:pt x="687" y="131"/>
                </a:moveTo>
                <a:cubicBezTo>
                  <a:pt x="994" y="131"/>
                  <a:pt x="1244" y="380"/>
                  <a:pt x="1244" y="687"/>
                </a:cubicBezTo>
                <a:cubicBezTo>
                  <a:pt x="1244" y="994"/>
                  <a:pt x="994" y="1244"/>
                  <a:pt x="687" y="1244"/>
                </a:cubicBezTo>
                <a:cubicBezTo>
                  <a:pt x="380" y="1244"/>
                  <a:pt x="131" y="994"/>
                  <a:pt x="131" y="687"/>
                </a:cubicBezTo>
                <a:cubicBezTo>
                  <a:pt x="131" y="380"/>
                  <a:pt x="380" y="131"/>
                  <a:pt x="687" y="13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796" name="TextBox 3"/>
          <p:cNvSpPr txBox="1">
            <a:spLocks noChangeArrowheads="1"/>
          </p:cNvSpPr>
          <p:nvPr/>
        </p:nvSpPr>
        <p:spPr bwMode="auto">
          <a:xfrm>
            <a:off x="165100" y="1878013"/>
            <a:ext cx="2376488"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r" eaLnBrk="1" hangingPunct="1"/>
            <a:r>
              <a:rPr lang="zh-CN" altLang="en-US" sz="1600">
                <a:solidFill>
                  <a:schemeClr val="bg2"/>
                </a:solidFill>
                <a:latin typeface="微软雅黑" pitchFamily="34" charset="-122"/>
                <a:ea typeface="微软雅黑" pitchFamily="34" charset="-122"/>
              </a:rPr>
              <a:t>这里可以添加主要内容这里可以添加主要内容这里可以添加主要内容这里可以添加主要内容</a:t>
            </a:r>
          </a:p>
        </p:txBody>
      </p:sp>
      <p:sp>
        <p:nvSpPr>
          <p:cNvPr id="33797" name="TextBox 12"/>
          <p:cNvSpPr txBox="1">
            <a:spLocks noChangeArrowheads="1"/>
          </p:cNvSpPr>
          <p:nvPr/>
        </p:nvSpPr>
        <p:spPr bwMode="auto">
          <a:xfrm>
            <a:off x="6530975" y="1878013"/>
            <a:ext cx="23368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1600">
                <a:solidFill>
                  <a:schemeClr val="bg2"/>
                </a:solidFill>
                <a:latin typeface="微软雅黑" pitchFamily="34" charset="-122"/>
                <a:ea typeface="微软雅黑" pitchFamily="34" charset="-122"/>
              </a:rPr>
              <a:t>这里可以添加主要内容这里可以添加主要内容这里可以添加主要内容这里可以添加主要内容</a:t>
            </a:r>
          </a:p>
        </p:txBody>
      </p:sp>
      <p:sp>
        <p:nvSpPr>
          <p:cNvPr id="33798" name="TextBox 13"/>
          <p:cNvSpPr txBox="1">
            <a:spLocks noChangeArrowheads="1"/>
          </p:cNvSpPr>
          <p:nvPr/>
        </p:nvSpPr>
        <p:spPr bwMode="auto">
          <a:xfrm>
            <a:off x="6445250" y="4267200"/>
            <a:ext cx="23368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1600">
                <a:solidFill>
                  <a:schemeClr val="bg2"/>
                </a:solidFill>
                <a:latin typeface="微软雅黑" pitchFamily="34" charset="-122"/>
                <a:ea typeface="微软雅黑" pitchFamily="34" charset="-122"/>
              </a:rPr>
              <a:t>这里可以添加主要内容这里可以添加主要内容这里可以添加主要内容这里可以添加主要内容</a:t>
            </a:r>
          </a:p>
        </p:txBody>
      </p:sp>
      <p:sp>
        <p:nvSpPr>
          <p:cNvPr id="33799" name="TextBox 14"/>
          <p:cNvSpPr txBox="1">
            <a:spLocks noChangeArrowheads="1"/>
          </p:cNvSpPr>
          <p:nvPr/>
        </p:nvSpPr>
        <p:spPr bwMode="auto">
          <a:xfrm>
            <a:off x="368300" y="4267200"/>
            <a:ext cx="2376488"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r" eaLnBrk="1" hangingPunct="1"/>
            <a:r>
              <a:rPr lang="zh-CN" altLang="en-US" sz="1600">
                <a:solidFill>
                  <a:schemeClr val="bg2"/>
                </a:solidFill>
                <a:latin typeface="微软雅黑" pitchFamily="34" charset="-122"/>
                <a:ea typeface="微软雅黑" pitchFamily="34" charset="-122"/>
              </a:rPr>
              <a:t>这里可以添加主要内容这里可以添加主要内容这里可以添加主要内容这里可以添加主要内容</a:t>
            </a:r>
          </a:p>
        </p:txBody>
      </p:sp>
      <p:sp>
        <p:nvSpPr>
          <p:cNvPr id="33800" name="Freeform 14"/>
          <p:cNvSpPr>
            <a:spLocks/>
          </p:cNvSpPr>
          <p:nvPr/>
        </p:nvSpPr>
        <p:spPr bwMode="auto">
          <a:xfrm>
            <a:off x="2782888" y="3816350"/>
            <a:ext cx="1822450" cy="1820863"/>
          </a:xfrm>
          <a:custGeom>
            <a:avLst/>
            <a:gdLst>
              <a:gd name="T0" fmla="*/ 2147483647 w 3227"/>
              <a:gd name="T1" fmla="*/ 2147483647 h 3227"/>
              <a:gd name="T2" fmla="*/ 2147483647 w 3227"/>
              <a:gd name="T3" fmla="*/ 2147483647 h 3227"/>
              <a:gd name="T4" fmla="*/ 0 w 3227"/>
              <a:gd name="T5" fmla="*/ 2147483647 h 3227"/>
              <a:gd name="T6" fmla="*/ 2147483647 w 3227"/>
              <a:gd name="T7" fmla="*/ 0 h 3227"/>
              <a:gd name="T8" fmla="*/ 2147483647 w 3227"/>
              <a:gd name="T9" fmla="*/ 0 h 3227"/>
              <a:gd name="T10" fmla="*/ 2147483647 w 3227"/>
              <a:gd name="T11" fmla="*/ 0 h 3227"/>
              <a:gd name="T12" fmla="*/ 2147483647 w 3227"/>
              <a:gd name="T13" fmla="*/ 0 h 3227"/>
              <a:gd name="T14" fmla="*/ 2147483647 w 3227"/>
              <a:gd name="T15" fmla="*/ 2147483647 h 3227"/>
              <a:gd name="T16" fmla="*/ 2147483647 w 3227"/>
              <a:gd name="T17" fmla="*/ 2147483647 h 32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27" h="3227">
                <a:moveTo>
                  <a:pt x="3227" y="1634"/>
                </a:moveTo>
                <a:cubicBezTo>
                  <a:pt x="3216" y="2515"/>
                  <a:pt x="2498" y="3227"/>
                  <a:pt x="1614" y="3227"/>
                </a:cubicBezTo>
                <a:cubicBezTo>
                  <a:pt x="723" y="3227"/>
                  <a:pt x="0" y="2504"/>
                  <a:pt x="0" y="1613"/>
                </a:cubicBezTo>
                <a:cubicBezTo>
                  <a:pt x="0" y="729"/>
                  <a:pt x="712" y="11"/>
                  <a:pt x="1593" y="0"/>
                </a:cubicBezTo>
                <a:lnTo>
                  <a:pt x="1614" y="0"/>
                </a:lnTo>
                <a:lnTo>
                  <a:pt x="3227" y="0"/>
                </a:lnTo>
                <a:lnTo>
                  <a:pt x="3227" y="1613"/>
                </a:lnTo>
                <a:lnTo>
                  <a:pt x="3227" y="163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01" name="Freeform 15"/>
          <p:cNvSpPr>
            <a:spLocks/>
          </p:cNvSpPr>
          <p:nvPr/>
        </p:nvSpPr>
        <p:spPr bwMode="auto">
          <a:xfrm>
            <a:off x="4708525" y="3816350"/>
            <a:ext cx="1614488" cy="1614488"/>
          </a:xfrm>
          <a:custGeom>
            <a:avLst/>
            <a:gdLst>
              <a:gd name="T0" fmla="*/ 0 w 2860"/>
              <a:gd name="T1" fmla="*/ 2147483647 h 2860"/>
              <a:gd name="T2" fmla="*/ 2147483647 w 2860"/>
              <a:gd name="T3" fmla="*/ 2147483647 h 2860"/>
              <a:gd name="T4" fmla="*/ 2147483647 w 2860"/>
              <a:gd name="T5" fmla="*/ 2147483647 h 2860"/>
              <a:gd name="T6" fmla="*/ 2147483647 w 2860"/>
              <a:gd name="T7" fmla="*/ 0 h 2860"/>
              <a:gd name="T8" fmla="*/ 2147483647 w 2860"/>
              <a:gd name="T9" fmla="*/ 0 h 2860"/>
              <a:gd name="T10" fmla="*/ 2147483647 w 2860"/>
              <a:gd name="T11" fmla="*/ 0 h 2860"/>
              <a:gd name="T12" fmla="*/ 0 w 2860"/>
              <a:gd name="T13" fmla="*/ 0 h 2860"/>
              <a:gd name="T14" fmla="*/ 0 w 2860"/>
              <a:gd name="T15" fmla="*/ 2147483647 h 2860"/>
              <a:gd name="T16" fmla="*/ 0 w 2860"/>
              <a:gd name="T17" fmla="*/ 2147483647 h 28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860" h="2860">
                <a:moveTo>
                  <a:pt x="0" y="1448"/>
                </a:moveTo>
                <a:cubicBezTo>
                  <a:pt x="10" y="2230"/>
                  <a:pt x="647" y="2860"/>
                  <a:pt x="1430" y="2860"/>
                </a:cubicBezTo>
                <a:cubicBezTo>
                  <a:pt x="2220" y="2860"/>
                  <a:pt x="2860" y="2220"/>
                  <a:pt x="2860" y="1430"/>
                </a:cubicBezTo>
                <a:cubicBezTo>
                  <a:pt x="2860" y="646"/>
                  <a:pt x="2230" y="10"/>
                  <a:pt x="1449" y="0"/>
                </a:cubicBezTo>
                <a:lnTo>
                  <a:pt x="1430" y="0"/>
                </a:lnTo>
                <a:lnTo>
                  <a:pt x="0" y="0"/>
                </a:lnTo>
                <a:lnTo>
                  <a:pt x="0" y="1430"/>
                </a:lnTo>
                <a:lnTo>
                  <a:pt x="0" y="144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02" name="Freeform 16"/>
          <p:cNvSpPr>
            <a:spLocks/>
          </p:cNvSpPr>
          <p:nvPr/>
        </p:nvSpPr>
        <p:spPr bwMode="auto">
          <a:xfrm>
            <a:off x="2541588" y="1625600"/>
            <a:ext cx="2063750" cy="2063750"/>
          </a:xfrm>
          <a:custGeom>
            <a:avLst/>
            <a:gdLst>
              <a:gd name="T0" fmla="*/ 2147483647 w 3655"/>
              <a:gd name="T1" fmla="*/ 2147483647 h 3655"/>
              <a:gd name="T2" fmla="*/ 2147483647 w 3655"/>
              <a:gd name="T3" fmla="*/ 0 h 3655"/>
              <a:gd name="T4" fmla="*/ 0 w 3655"/>
              <a:gd name="T5" fmla="*/ 2147483647 h 3655"/>
              <a:gd name="T6" fmla="*/ 2147483647 w 3655"/>
              <a:gd name="T7" fmla="*/ 2147483647 h 3655"/>
              <a:gd name="T8" fmla="*/ 2147483647 w 3655"/>
              <a:gd name="T9" fmla="*/ 2147483647 h 3655"/>
              <a:gd name="T10" fmla="*/ 2147483647 w 3655"/>
              <a:gd name="T11" fmla="*/ 2147483647 h 3655"/>
              <a:gd name="T12" fmla="*/ 2147483647 w 3655"/>
              <a:gd name="T13" fmla="*/ 2147483647 h 3655"/>
              <a:gd name="T14" fmla="*/ 2147483647 w 3655"/>
              <a:gd name="T15" fmla="*/ 2147483647 h 3655"/>
              <a:gd name="T16" fmla="*/ 2147483647 w 3655"/>
              <a:gd name="T17" fmla="*/ 2147483647 h 36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655" h="3655">
                <a:moveTo>
                  <a:pt x="3655" y="1804"/>
                </a:moveTo>
                <a:cubicBezTo>
                  <a:pt x="3642" y="806"/>
                  <a:pt x="2829" y="0"/>
                  <a:pt x="1827" y="0"/>
                </a:cubicBezTo>
                <a:cubicBezTo>
                  <a:pt x="818" y="0"/>
                  <a:pt x="0" y="818"/>
                  <a:pt x="0" y="1827"/>
                </a:cubicBezTo>
                <a:cubicBezTo>
                  <a:pt x="0" y="2829"/>
                  <a:pt x="806" y="3642"/>
                  <a:pt x="1804" y="3655"/>
                </a:cubicBezTo>
                <a:lnTo>
                  <a:pt x="1827" y="3655"/>
                </a:lnTo>
                <a:lnTo>
                  <a:pt x="3655" y="3655"/>
                </a:lnTo>
                <a:lnTo>
                  <a:pt x="3655" y="1827"/>
                </a:lnTo>
                <a:lnTo>
                  <a:pt x="3655" y="180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03" name="Freeform 17"/>
          <p:cNvSpPr>
            <a:spLocks/>
          </p:cNvSpPr>
          <p:nvPr/>
        </p:nvSpPr>
        <p:spPr bwMode="auto">
          <a:xfrm>
            <a:off x="4708525" y="1866900"/>
            <a:ext cx="1822450" cy="1822450"/>
          </a:xfrm>
          <a:custGeom>
            <a:avLst/>
            <a:gdLst>
              <a:gd name="T0" fmla="*/ 0 w 3228"/>
              <a:gd name="T1" fmla="*/ 2147483647 h 3227"/>
              <a:gd name="T2" fmla="*/ 2147483647 w 3228"/>
              <a:gd name="T3" fmla="*/ 0 h 3227"/>
              <a:gd name="T4" fmla="*/ 2147483647 w 3228"/>
              <a:gd name="T5" fmla="*/ 2147483647 h 3227"/>
              <a:gd name="T6" fmla="*/ 2147483647 w 3228"/>
              <a:gd name="T7" fmla="*/ 2147483647 h 3227"/>
              <a:gd name="T8" fmla="*/ 2147483647 w 3228"/>
              <a:gd name="T9" fmla="*/ 2147483647 h 3227"/>
              <a:gd name="T10" fmla="*/ 2147483647 w 3228"/>
              <a:gd name="T11" fmla="*/ 2147483647 h 3227"/>
              <a:gd name="T12" fmla="*/ 0 w 3228"/>
              <a:gd name="T13" fmla="*/ 2147483647 h 3227"/>
              <a:gd name="T14" fmla="*/ 0 w 3228"/>
              <a:gd name="T15" fmla="*/ 2147483647 h 3227"/>
              <a:gd name="T16" fmla="*/ 0 w 3228"/>
              <a:gd name="T17" fmla="*/ 2147483647 h 32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28" h="3227">
                <a:moveTo>
                  <a:pt x="0" y="1593"/>
                </a:moveTo>
                <a:cubicBezTo>
                  <a:pt x="11" y="711"/>
                  <a:pt x="730" y="0"/>
                  <a:pt x="1614" y="0"/>
                </a:cubicBezTo>
                <a:cubicBezTo>
                  <a:pt x="2505" y="0"/>
                  <a:pt x="3228" y="722"/>
                  <a:pt x="3228" y="1613"/>
                </a:cubicBezTo>
                <a:cubicBezTo>
                  <a:pt x="3228" y="2497"/>
                  <a:pt x="2516" y="3216"/>
                  <a:pt x="1634" y="3227"/>
                </a:cubicBezTo>
                <a:lnTo>
                  <a:pt x="1614" y="3227"/>
                </a:lnTo>
                <a:lnTo>
                  <a:pt x="0" y="3227"/>
                </a:lnTo>
                <a:lnTo>
                  <a:pt x="0" y="1613"/>
                </a:lnTo>
                <a:lnTo>
                  <a:pt x="0" y="1593"/>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04" name="Freeform 18"/>
          <p:cNvSpPr>
            <a:spLocks noEditPoints="1"/>
          </p:cNvSpPr>
          <p:nvPr/>
        </p:nvSpPr>
        <p:spPr bwMode="auto">
          <a:xfrm>
            <a:off x="4772025" y="3873500"/>
            <a:ext cx="412750" cy="411163"/>
          </a:xfrm>
          <a:custGeom>
            <a:avLst/>
            <a:gdLst>
              <a:gd name="T0" fmla="*/ 2147483647 w 730"/>
              <a:gd name="T1" fmla="*/ 2147483647 h 730"/>
              <a:gd name="T2" fmla="*/ 2147483647 w 730"/>
              <a:gd name="T3" fmla="*/ 2147483647 h 730"/>
              <a:gd name="T4" fmla="*/ 2147483647 w 730"/>
              <a:gd name="T5" fmla="*/ 2147483647 h 730"/>
              <a:gd name="T6" fmla="*/ 2147483647 w 730"/>
              <a:gd name="T7" fmla="*/ 2147483647 h 730"/>
              <a:gd name="T8" fmla="*/ 2147483647 w 730"/>
              <a:gd name="T9" fmla="*/ 2147483647 h 730"/>
              <a:gd name="T10" fmla="*/ 2147483647 w 730"/>
              <a:gd name="T11" fmla="*/ 2147483647 h 730"/>
              <a:gd name="T12" fmla="*/ 2147483647 w 730"/>
              <a:gd name="T13" fmla="*/ 2147483647 h 730"/>
              <a:gd name="T14" fmla="*/ 2147483647 w 730"/>
              <a:gd name="T15" fmla="*/ 2147483647 h 730"/>
              <a:gd name="T16" fmla="*/ 2147483647 w 730"/>
              <a:gd name="T17" fmla="*/ 2147483647 h 730"/>
              <a:gd name="T18" fmla="*/ 2147483647 w 730"/>
              <a:gd name="T19" fmla="*/ 2147483647 h 730"/>
              <a:gd name="T20" fmla="*/ 2147483647 w 730"/>
              <a:gd name="T21" fmla="*/ 2147483647 h 730"/>
              <a:gd name="T22" fmla="*/ 2147483647 w 730"/>
              <a:gd name="T23" fmla="*/ 2147483647 h 730"/>
              <a:gd name="T24" fmla="*/ 2147483647 w 730"/>
              <a:gd name="T25" fmla="*/ 2147483647 h 730"/>
              <a:gd name="T26" fmla="*/ 2147483647 w 730"/>
              <a:gd name="T27" fmla="*/ 2147483647 h 730"/>
              <a:gd name="T28" fmla="*/ 2147483647 w 730"/>
              <a:gd name="T29" fmla="*/ 2147483647 h 730"/>
              <a:gd name="T30" fmla="*/ 2147483647 w 730"/>
              <a:gd name="T31" fmla="*/ 2147483647 h 730"/>
              <a:gd name="T32" fmla="*/ 2147483647 w 730"/>
              <a:gd name="T33" fmla="*/ 2147483647 h 730"/>
              <a:gd name="T34" fmla="*/ 2147483647 w 730"/>
              <a:gd name="T35" fmla="*/ 2147483647 h 730"/>
              <a:gd name="T36" fmla="*/ 2147483647 w 730"/>
              <a:gd name="T37" fmla="*/ 2147483647 h 730"/>
              <a:gd name="T38" fmla="*/ 2147483647 w 730"/>
              <a:gd name="T39" fmla="*/ 2147483647 h 730"/>
              <a:gd name="T40" fmla="*/ 2147483647 w 730"/>
              <a:gd name="T41" fmla="*/ 2147483647 h 730"/>
              <a:gd name="T42" fmla="*/ 2147483647 w 730"/>
              <a:gd name="T43" fmla="*/ 2147483647 h 730"/>
              <a:gd name="T44" fmla="*/ 2147483647 w 730"/>
              <a:gd name="T45" fmla="*/ 2147483647 h 730"/>
              <a:gd name="T46" fmla="*/ 2147483647 w 730"/>
              <a:gd name="T47" fmla="*/ 2147483647 h 730"/>
              <a:gd name="T48" fmla="*/ 2147483647 w 730"/>
              <a:gd name="T49" fmla="*/ 2147483647 h 730"/>
              <a:gd name="T50" fmla="*/ 2147483647 w 730"/>
              <a:gd name="T51" fmla="*/ 2147483647 h 730"/>
              <a:gd name="T52" fmla="*/ 2147483647 w 730"/>
              <a:gd name="T53" fmla="*/ 2147483647 h 730"/>
              <a:gd name="T54" fmla="*/ 2147483647 w 730"/>
              <a:gd name="T55" fmla="*/ 2147483647 h 730"/>
              <a:gd name="T56" fmla="*/ 2147483647 w 730"/>
              <a:gd name="T57" fmla="*/ 2147483647 h 730"/>
              <a:gd name="T58" fmla="*/ 2147483647 w 730"/>
              <a:gd name="T59" fmla="*/ 2147483647 h 730"/>
              <a:gd name="T60" fmla="*/ 2147483647 w 730"/>
              <a:gd name="T61" fmla="*/ 2147483647 h 730"/>
              <a:gd name="T62" fmla="*/ 2147483647 w 730"/>
              <a:gd name="T63" fmla="*/ 2147483647 h 730"/>
              <a:gd name="T64" fmla="*/ 2147483647 w 730"/>
              <a:gd name="T65" fmla="*/ 2147483647 h 730"/>
              <a:gd name="T66" fmla="*/ 2147483647 w 730"/>
              <a:gd name="T67" fmla="*/ 2147483647 h 730"/>
              <a:gd name="T68" fmla="*/ 2147483647 w 730"/>
              <a:gd name="T69" fmla="*/ 2147483647 h 730"/>
              <a:gd name="T70" fmla="*/ 2147483647 w 730"/>
              <a:gd name="T71" fmla="*/ 2147483647 h 730"/>
              <a:gd name="T72" fmla="*/ 2147483647 w 730"/>
              <a:gd name="T73" fmla="*/ 2147483647 h 730"/>
              <a:gd name="T74" fmla="*/ 2147483647 w 730"/>
              <a:gd name="T75" fmla="*/ 2147483647 h 730"/>
              <a:gd name="T76" fmla="*/ 2147483647 w 730"/>
              <a:gd name="T77" fmla="*/ 2147483647 h 730"/>
              <a:gd name="T78" fmla="*/ 2147483647 w 730"/>
              <a:gd name="T79" fmla="*/ 2147483647 h 730"/>
              <a:gd name="T80" fmla="*/ 2147483647 w 730"/>
              <a:gd name="T81" fmla="*/ 2147483647 h 730"/>
              <a:gd name="T82" fmla="*/ 2147483647 w 730"/>
              <a:gd name="T83" fmla="*/ 2147483647 h 730"/>
              <a:gd name="T84" fmla="*/ 2147483647 w 730"/>
              <a:gd name="T85" fmla="*/ 2147483647 h 730"/>
              <a:gd name="T86" fmla="*/ 2147483647 w 730"/>
              <a:gd name="T87" fmla="*/ 2147483647 h 730"/>
              <a:gd name="T88" fmla="*/ 2147483647 w 730"/>
              <a:gd name="T89" fmla="*/ 2147483647 h 730"/>
              <a:gd name="T90" fmla="*/ 2147483647 w 730"/>
              <a:gd name="T91" fmla="*/ 2147483647 h 730"/>
              <a:gd name="T92" fmla="*/ 2147483647 w 730"/>
              <a:gd name="T93" fmla="*/ 2147483647 h 730"/>
              <a:gd name="T94" fmla="*/ 2147483647 w 730"/>
              <a:gd name="T95" fmla="*/ 2147483647 h 730"/>
              <a:gd name="T96" fmla="*/ 2147483647 w 730"/>
              <a:gd name="T97" fmla="*/ 2147483647 h 730"/>
              <a:gd name="T98" fmla="*/ 2147483647 w 730"/>
              <a:gd name="T99" fmla="*/ 2147483647 h 730"/>
              <a:gd name="T100" fmla="*/ 2147483647 w 730"/>
              <a:gd name="T101" fmla="*/ 0 h 730"/>
              <a:gd name="T102" fmla="*/ 0 w 730"/>
              <a:gd name="T103" fmla="*/ 2147483647 h 730"/>
              <a:gd name="T104" fmla="*/ 2147483647 w 730"/>
              <a:gd name="T105" fmla="*/ 2147483647 h 730"/>
              <a:gd name="T106" fmla="*/ 2147483647 w 730"/>
              <a:gd name="T107" fmla="*/ 2147483647 h 730"/>
              <a:gd name="T108" fmla="*/ 2147483647 w 730"/>
              <a:gd name="T109" fmla="*/ 0 h 730"/>
              <a:gd name="T110" fmla="*/ 2147483647 w 730"/>
              <a:gd name="T111" fmla="*/ 2147483647 h 730"/>
              <a:gd name="T112" fmla="*/ 2147483647 w 730"/>
              <a:gd name="T113" fmla="*/ 2147483647 h 730"/>
              <a:gd name="T114" fmla="*/ 2147483647 w 730"/>
              <a:gd name="T115" fmla="*/ 2147483647 h 730"/>
              <a:gd name="T116" fmla="*/ 2147483647 w 730"/>
              <a:gd name="T117" fmla="*/ 2147483647 h 730"/>
              <a:gd name="T118" fmla="*/ 2147483647 w 730"/>
              <a:gd name="T119" fmla="*/ 2147483647 h 7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30" h="730">
                <a:moveTo>
                  <a:pt x="95" y="366"/>
                </a:moveTo>
                <a:cubicBezTo>
                  <a:pt x="95" y="296"/>
                  <a:pt x="107" y="246"/>
                  <a:pt x="130" y="215"/>
                </a:cubicBezTo>
                <a:cubicBezTo>
                  <a:pt x="153" y="184"/>
                  <a:pt x="184" y="168"/>
                  <a:pt x="223" y="168"/>
                </a:cubicBezTo>
                <a:cubicBezTo>
                  <a:pt x="246" y="168"/>
                  <a:pt x="267" y="174"/>
                  <a:pt x="283" y="186"/>
                </a:cubicBezTo>
                <a:cubicBezTo>
                  <a:pt x="300" y="198"/>
                  <a:pt x="313" y="216"/>
                  <a:pt x="322" y="240"/>
                </a:cubicBezTo>
                <a:cubicBezTo>
                  <a:pt x="331" y="263"/>
                  <a:pt x="336" y="298"/>
                  <a:pt x="336" y="344"/>
                </a:cubicBezTo>
                <a:cubicBezTo>
                  <a:pt x="336" y="424"/>
                  <a:pt x="325" y="480"/>
                  <a:pt x="302" y="513"/>
                </a:cubicBezTo>
                <a:cubicBezTo>
                  <a:pt x="279" y="546"/>
                  <a:pt x="248" y="562"/>
                  <a:pt x="210" y="562"/>
                </a:cubicBezTo>
                <a:cubicBezTo>
                  <a:pt x="183" y="562"/>
                  <a:pt x="161" y="555"/>
                  <a:pt x="144" y="539"/>
                </a:cubicBezTo>
                <a:cubicBezTo>
                  <a:pt x="126" y="524"/>
                  <a:pt x="113" y="502"/>
                  <a:pt x="105" y="473"/>
                </a:cubicBezTo>
                <a:cubicBezTo>
                  <a:pt x="99" y="451"/>
                  <a:pt x="95" y="416"/>
                  <a:pt x="95" y="366"/>
                </a:cubicBezTo>
                <a:close/>
                <a:moveTo>
                  <a:pt x="142" y="358"/>
                </a:moveTo>
                <a:cubicBezTo>
                  <a:pt x="142" y="432"/>
                  <a:pt x="150" y="482"/>
                  <a:pt x="165" y="510"/>
                </a:cubicBezTo>
                <a:cubicBezTo>
                  <a:pt x="177" y="532"/>
                  <a:pt x="195" y="543"/>
                  <a:pt x="218" y="543"/>
                </a:cubicBezTo>
                <a:cubicBezTo>
                  <a:pt x="240" y="543"/>
                  <a:pt x="257" y="533"/>
                  <a:pt x="268" y="512"/>
                </a:cubicBezTo>
                <a:cubicBezTo>
                  <a:pt x="282" y="487"/>
                  <a:pt x="289" y="439"/>
                  <a:pt x="289" y="371"/>
                </a:cubicBezTo>
                <a:cubicBezTo>
                  <a:pt x="289" y="298"/>
                  <a:pt x="282" y="248"/>
                  <a:pt x="267" y="222"/>
                </a:cubicBezTo>
                <a:cubicBezTo>
                  <a:pt x="254" y="199"/>
                  <a:pt x="236" y="188"/>
                  <a:pt x="213" y="188"/>
                </a:cubicBezTo>
                <a:cubicBezTo>
                  <a:pt x="191" y="188"/>
                  <a:pt x="174" y="199"/>
                  <a:pt x="161" y="221"/>
                </a:cubicBezTo>
                <a:cubicBezTo>
                  <a:pt x="149" y="244"/>
                  <a:pt x="142" y="289"/>
                  <a:pt x="142" y="358"/>
                </a:cubicBezTo>
                <a:close/>
                <a:moveTo>
                  <a:pt x="439" y="557"/>
                </a:moveTo>
                <a:lnTo>
                  <a:pt x="439" y="541"/>
                </a:lnTo>
                <a:lnTo>
                  <a:pt x="468" y="539"/>
                </a:lnTo>
                <a:cubicBezTo>
                  <a:pt x="484" y="539"/>
                  <a:pt x="494" y="537"/>
                  <a:pt x="497" y="535"/>
                </a:cubicBezTo>
                <a:cubicBezTo>
                  <a:pt x="500" y="533"/>
                  <a:pt x="502" y="529"/>
                  <a:pt x="503" y="523"/>
                </a:cubicBezTo>
                <a:cubicBezTo>
                  <a:pt x="505" y="514"/>
                  <a:pt x="507" y="496"/>
                  <a:pt x="507" y="470"/>
                </a:cubicBezTo>
                <a:lnTo>
                  <a:pt x="507" y="456"/>
                </a:lnTo>
                <a:cubicBezTo>
                  <a:pt x="437" y="456"/>
                  <a:pt x="388" y="457"/>
                  <a:pt x="359" y="458"/>
                </a:cubicBezTo>
                <a:lnTo>
                  <a:pt x="354" y="442"/>
                </a:lnTo>
                <a:cubicBezTo>
                  <a:pt x="383" y="391"/>
                  <a:pt x="407" y="351"/>
                  <a:pt x="425" y="321"/>
                </a:cubicBezTo>
                <a:cubicBezTo>
                  <a:pt x="443" y="291"/>
                  <a:pt x="472" y="246"/>
                  <a:pt x="511" y="186"/>
                </a:cubicBezTo>
                <a:cubicBezTo>
                  <a:pt x="520" y="183"/>
                  <a:pt x="533" y="178"/>
                  <a:pt x="548" y="171"/>
                </a:cubicBezTo>
                <a:lnTo>
                  <a:pt x="556" y="174"/>
                </a:lnTo>
                <a:cubicBezTo>
                  <a:pt x="554" y="195"/>
                  <a:pt x="554" y="232"/>
                  <a:pt x="553" y="284"/>
                </a:cubicBezTo>
                <a:lnTo>
                  <a:pt x="553" y="422"/>
                </a:lnTo>
                <a:cubicBezTo>
                  <a:pt x="577" y="422"/>
                  <a:pt x="597" y="421"/>
                  <a:pt x="614" y="419"/>
                </a:cubicBezTo>
                <a:cubicBezTo>
                  <a:pt x="613" y="427"/>
                  <a:pt x="612" y="433"/>
                  <a:pt x="612" y="436"/>
                </a:cubicBezTo>
                <a:cubicBezTo>
                  <a:pt x="612" y="439"/>
                  <a:pt x="613" y="446"/>
                  <a:pt x="614" y="458"/>
                </a:cubicBezTo>
                <a:cubicBezTo>
                  <a:pt x="595" y="457"/>
                  <a:pt x="574" y="456"/>
                  <a:pt x="553" y="456"/>
                </a:cubicBezTo>
                <a:cubicBezTo>
                  <a:pt x="553" y="499"/>
                  <a:pt x="555" y="524"/>
                  <a:pt x="558" y="530"/>
                </a:cubicBezTo>
                <a:cubicBezTo>
                  <a:pt x="561" y="535"/>
                  <a:pt x="570" y="538"/>
                  <a:pt x="586" y="539"/>
                </a:cubicBezTo>
                <a:lnTo>
                  <a:pt x="614" y="541"/>
                </a:lnTo>
                <a:lnTo>
                  <a:pt x="614" y="557"/>
                </a:lnTo>
                <a:cubicBezTo>
                  <a:pt x="580" y="556"/>
                  <a:pt x="551" y="555"/>
                  <a:pt x="526" y="555"/>
                </a:cubicBezTo>
                <a:cubicBezTo>
                  <a:pt x="517" y="555"/>
                  <a:pt x="488" y="556"/>
                  <a:pt x="439" y="557"/>
                </a:cubicBezTo>
                <a:close/>
                <a:moveTo>
                  <a:pt x="507" y="229"/>
                </a:moveTo>
                <a:cubicBezTo>
                  <a:pt x="467" y="286"/>
                  <a:pt x="428" y="351"/>
                  <a:pt x="390" y="422"/>
                </a:cubicBezTo>
                <a:cubicBezTo>
                  <a:pt x="411" y="422"/>
                  <a:pt x="429" y="423"/>
                  <a:pt x="446" y="423"/>
                </a:cubicBezTo>
                <a:cubicBezTo>
                  <a:pt x="461" y="423"/>
                  <a:pt x="481" y="422"/>
                  <a:pt x="507" y="422"/>
                </a:cubicBezTo>
                <a:lnTo>
                  <a:pt x="507" y="229"/>
                </a:lnTo>
                <a:close/>
                <a:moveTo>
                  <a:pt x="365" y="0"/>
                </a:moveTo>
                <a:cubicBezTo>
                  <a:pt x="163" y="0"/>
                  <a:pt x="0" y="163"/>
                  <a:pt x="0" y="365"/>
                </a:cubicBezTo>
                <a:cubicBezTo>
                  <a:pt x="0" y="566"/>
                  <a:pt x="163" y="730"/>
                  <a:pt x="365" y="730"/>
                </a:cubicBezTo>
                <a:cubicBezTo>
                  <a:pt x="566" y="730"/>
                  <a:pt x="730" y="566"/>
                  <a:pt x="730" y="365"/>
                </a:cubicBezTo>
                <a:cubicBezTo>
                  <a:pt x="730" y="163"/>
                  <a:pt x="566" y="0"/>
                  <a:pt x="365" y="0"/>
                </a:cubicBezTo>
                <a:close/>
                <a:moveTo>
                  <a:pt x="365" y="14"/>
                </a:moveTo>
                <a:cubicBezTo>
                  <a:pt x="171" y="14"/>
                  <a:pt x="14" y="171"/>
                  <a:pt x="14" y="365"/>
                </a:cubicBezTo>
                <a:cubicBezTo>
                  <a:pt x="14" y="558"/>
                  <a:pt x="171" y="715"/>
                  <a:pt x="365" y="715"/>
                </a:cubicBezTo>
                <a:cubicBezTo>
                  <a:pt x="558" y="715"/>
                  <a:pt x="715" y="558"/>
                  <a:pt x="715" y="365"/>
                </a:cubicBezTo>
                <a:cubicBezTo>
                  <a:pt x="715" y="171"/>
                  <a:pt x="558" y="14"/>
                  <a:pt x="365" y="1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05" name="Freeform 19"/>
          <p:cNvSpPr>
            <a:spLocks noEditPoints="1"/>
          </p:cNvSpPr>
          <p:nvPr/>
        </p:nvSpPr>
        <p:spPr bwMode="auto">
          <a:xfrm>
            <a:off x="4125913" y="3873500"/>
            <a:ext cx="412750" cy="411163"/>
          </a:xfrm>
          <a:custGeom>
            <a:avLst/>
            <a:gdLst>
              <a:gd name="T0" fmla="*/ 2147483647 w 730"/>
              <a:gd name="T1" fmla="*/ 2147483647 h 730"/>
              <a:gd name="T2" fmla="*/ 2147483647 w 730"/>
              <a:gd name="T3" fmla="*/ 2147483647 h 730"/>
              <a:gd name="T4" fmla="*/ 2147483647 w 730"/>
              <a:gd name="T5" fmla="*/ 2147483647 h 730"/>
              <a:gd name="T6" fmla="*/ 2147483647 w 730"/>
              <a:gd name="T7" fmla="*/ 2147483647 h 730"/>
              <a:gd name="T8" fmla="*/ 2147483647 w 730"/>
              <a:gd name="T9" fmla="*/ 2147483647 h 730"/>
              <a:gd name="T10" fmla="*/ 2147483647 w 730"/>
              <a:gd name="T11" fmla="*/ 2147483647 h 730"/>
              <a:gd name="T12" fmla="*/ 2147483647 w 730"/>
              <a:gd name="T13" fmla="*/ 2147483647 h 730"/>
              <a:gd name="T14" fmla="*/ 2147483647 w 730"/>
              <a:gd name="T15" fmla="*/ 2147483647 h 730"/>
              <a:gd name="T16" fmla="*/ 2147483647 w 730"/>
              <a:gd name="T17" fmla="*/ 2147483647 h 730"/>
              <a:gd name="T18" fmla="*/ 2147483647 w 730"/>
              <a:gd name="T19" fmla="*/ 2147483647 h 730"/>
              <a:gd name="T20" fmla="*/ 2147483647 w 730"/>
              <a:gd name="T21" fmla="*/ 2147483647 h 730"/>
              <a:gd name="T22" fmla="*/ 2147483647 w 730"/>
              <a:gd name="T23" fmla="*/ 2147483647 h 730"/>
              <a:gd name="T24" fmla="*/ 2147483647 w 730"/>
              <a:gd name="T25" fmla="*/ 2147483647 h 730"/>
              <a:gd name="T26" fmla="*/ 2147483647 w 730"/>
              <a:gd name="T27" fmla="*/ 2147483647 h 730"/>
              <a:gd name="T28" fmla="*/ 2147483647 w 730"/>
              <a:gd name="T29" fmla="*/ 2147483647 h 730"/>
              <a:gd name="T30" fmla="*/ 2147483647 w 730"/>
              <a:gd name="T31" fmla="*/ 2147483647 h 730"/>
              <a:gd name="T32" fmla="*/ 2147483647 w 730"/>
              <a:gd name="T33" fmla="*/ 2147483647 h 730"/>
              <a:gd name="T34" fmla="*/ 2147483647 w 730"/>
              <a:gd name="T35" fmla="*/ 2147483647 h 730"/>
              <a:gd name="T36" fmla="*/ 2147483647 w 730"/>
              <a:gd name="T37" fmla="*/ 2147483647 h 730"/>
              <a:gd name="T38" fmla="*/ 2147483647 w 730"/>
              <a:gd name="T39" fmla="*/ 2147483647 h 730"/>
              <a:gd name="T40" fmla="*/ 2147483647 w 730"/>
              <a:gd name="T41" fmla="*/ 2147483647 h 730"/>
              <a:gd name="T42" fmla="*/ 2147483647 w 730"/>
              <a:gd name="T43" fmla="*/ 2147483647 h 730"/>
              <a:gd name="T44" fmla="*/ 2147483647 w 730"/>
              <a:gd name="T45" fmla="*/ 2147483647 h 730"/>
              <a:gd name="T46" fmla="*/ 2147483647 w 730"/>
              <a:gd name="T47" fmla="*/ 2147483647 h 730"/>
              <a:gd name="T48" fmla="*/ 2147483647 w 730"/>
              <a:gd name="T49" fmla="*/ 2147483647 h 730"/>
              <a:gd name="T50" fmla="*/ 2147483647 w 730"/>
              <a:gd name="T51" fmla="*/ 2147483647 h 730"/>
              <a:gd name="T52" fmla="*/ 2147483647 w 730"/>
              <a:gd name="T53" fmla="*/ 2147483647 h 730"/>
              <a:gd name="T54" fmla="*/ 2147483647 w 730"/>
              <a:gd name="T55" fmla="*/ 2147483647 h 730"/>
              <a:gd name="T56" fmla="*/ 2147483647 w 730"/>
              <a:gd name="T57" fmla="*/ 0 h 730"/>
              <a:gd name="T58" fmla="*/ 2147483647 w 730"/>
              <a:gd name="T59" fmla="*/ 2147483647 h 730"/>
              <a:gd name="T60" fmla="*/ 2147483647 w 730"/>
              <a:gd name="T61" fmla="*/ 0 h 730"/>
              <a:gd name="T62" fmla="*/ 2147483647 w 730"/>
              <a:gd name="T63" fmla="*/ 2147483647 h 730"/>
              <a:gd name="T64" fmla="*/ 2147483647 w 730"/>
              <a:gd name="T65" fmla="*/ 2147483647 h 73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30" h="730">
                <a:moveTo>
                  <a:pt x="96" y="366"/>
                </a:moveTo>
                <a:cubicBezTo>
                  <a:pt x="96" y="296"/>
                  <a:pt x="108" y="246"/>
                  <a:pt x="131" y="215"/>
                </a:cubicBezTo>
                <a:cubicBezTo>
                  <a:pt x="154" y="184"/>
                  <a:pt x="185" y="168"/>
                  <a:pt x="223" y="168"/>
                </a:cubicBezTo>
                <a:cubicBezTo>
                  <a:pt x="247" y="168"/>
                  <a:pt x="267" y="174"/>
                  <a:pt x="284" y="186"/>
                </a:cubicBezTo>
                <a:cubicBezTo>
                  <a:pt x="301" y="198"/>
                  <a:pt x="313" y="216"/>
                  <a:pt x="323" y="240"/>
                </a:cubicBezTo>
                <a:cubicBezTo>
                  <a:pt x="332" y="263"/>
                  <a:pt x="337" y="298"/>
                  <a:pt x="337" y="344"/>
                </a:cubicBezTo>
                <a:cubicBezTo>
                  <a:pt x="337" y="424"/>
                  <a:pt x="325" y="480"/>
                  <a:pt x="302" y="513"/>
                </a:cubicBezTo>
                <a:cubicBezTo>
                  <a:pt x="279" y="546"/>
                  <a:pt x="249" y="562"/>
                  <a:pt x="210" y="562"/>
                </a:cubicBezTo>
                <a:cubicBezTo>
                  <a:pt x="184" y="562"/>
                  <a:pt x="162" y="555"/>
                  <a:pt x="144" y="539"/>
                </a:cubicBezTo>
                <a:cubicBezTo>
                  <a:pt x="127" y="524"/>
                  <a:pt x="114" y="502"/>
                  <a:pt x="106" y="473"/>
                </a:cubicBezTo>
                <a:cubicBezTo>
                  <a:pt x="99" y="451"/>
                  <a:pt x="96" y="416"/>
                  <a:pt x="96" y="366"/>
                </a:cubicBezTo>
                <a:close/>
                <a:moveTo>
                  <a:pt x="143" y="358"/>
                </a:moveTo>
                <a:cubicBezTo>
                  <a:pt x="143" y="432"/>
                  <a:pt x="151" y="482"/>
                  <a:pt x="166" y="510"/>
                </a:cubicBezTo>
                <a:cubicBezTo>
                  <a:pt x="178" y="532"/>
                  <a:pt x="196" y="543"/>
                  <a:pt x="219" y="543"/>
                </a:cubicBezTo>
                <a:cubicBezTo>
                  <a:pt x="241" y="543"/>
                  <a:pt x="257" y="533"/>
                  <a:pt x="268" y="512"/>
                </a:cubicBezTo>
                <a:cubicBezTo>
                  <a:pt x="283" y="487"/>
                  <a:pt x="290" y="439"/>
                  <a:pt x="290" y="371"/>
                </a:cubicBezTo>
                <a:cubicBezTo>
                  <a:pt x="290" y="298"/>
                  <a:pt x="282" y="248"/>
                  <a:pt x="267" y="222"/>
                </a:cubicBezTo>
                <a:cubicBezTo>
                  <a:pt x="254" y="199"/>
                  <a:pt x="236" y="188"/>
                  <a:pt x="213" y="188"/>
                </a:cubicBezTo>
                <a:cubicBezTo>
                  <a:pt x="191" y="188"/>
                  <a:pt x="174" y="199"/>
                  <a:pt x="162" y="221"/>
                </a:cubicBezTo>
                <a:cubicBezTo>
                  <a:pt x="149" y="244"/>
                  <a:pt x="143" y="289"/>
                  <a:pt x="143" y="358"/>
                </a:cubicBezTo>
                <a:close/>
                <a:moveTo>
                  <a:pt x="371" y="274"/>
                </a:moveTo>
                <a:lnTo>
                  <a:pt x="386" y="208"/>
                </a:lnTo>
                <a:cubicBezTo>
                  <a:pt x="397" y="195"/>
                  <a:pt x="411" y="185"/>
                  <a:pt x="427" y="178"/>
                </a:cubicBezTo>
                <a:cubicBezTo>
                  <a:pt x="442" y="172"/>
                  <a:pt x="460" y="168"/>
                  <a:pt x="480" y="168"/>
                </a:cubicBezTo>
                <a:cubicBezTo>
                  <a:pt x="510" y="168"/>
                  <a:pt x="534" y="176"/>
                  <a:pt x="551" y="192"/>
                </a:cubicBezTo>
                <a:cubicBezTo>
                  <a:pt x="569" y="207"/>
                  <a:pt x="578" y="227"/>
                  <a:pt x="578" y="250"/>
                </a:cubicBezTo>
                <a:cubicBezTo>
                  <a:pt x="578" y="265"/>
                  <a:pt x="574" y="279"/>
                  <a:pt x="566" y="293"/>
                </a:cubicBezTo>
                <a:cubicBezTo>
                  <a:pt x="559" y="306"/>
                  <a:pt x="544" y="323"/>
                  <a:pt x="520" y="342"/>
                </a:cubicBezTo>
                <a:cubicBezTo>
                  <a:pt x="532" y="342"/>
                  <a:pt x="544" y="344"/>
                  <a:pt x="556" y="348"/>
                </a:cubicBezTo>
                <a:cubicBezTo>
                  <a:pt x="573" y="355"/>
                  <a:pt x="586" y="364"/>
                  <a:pt x="594" y="377"/>
                </a:cubicBezTo>
                <a:cubicBezTo>
                  <a:pt x="603" y="390"/>
                  <a:pt x="607" y="405"/>
                  <a:pt x="607" y="423"/>
                </a:cubicBezTo>
                <a:cubicBezTo>
                  <a:pt x="607" y="459"/>
                  <a:pt x="592" y="491"/>
                  <a:pt x="561" y="519"/>
                </a:cubicBezTo>
                <a:cubicBezTo>
                  <a:pt x="530" y="548"/>
                  <a:pt x="493" y="562"/>
                  <a:pt x="449" y="562"/>
                </a:cubicBezTo>
                <a:cubicBezTo>
                  <a:pt x="438" y="562"/>
                  <a:pt x="427" y="561"/>
                  <a:pt x="416" y="559"/>
                </a:cubicBezTo>
                <a:cubicBezTo>
                  <a:pt x="405" y="557"/>
                  <a:pt x="394" y="553"/>
                  <a:pt x="383" y="548"/>
                </a:cubicBezTo>
                <a:cubicBezTo>
                  <a:pt x="380" y="527"/>
                  <a:pt x="373" y="500"/>
                  <a:pt x="362" y="468"/>
                </a:cubicBezTo>
                <a:lnTo>
                  <a:pt x="376" y="462"/>
                </a:lnTo>
                <a:cubicBezTo>
                  <a:pt x="388" y="488"/>
                  <a:pt x="397" y="505"/>
                  <a:pt x="404" y="513"/>
                </a:cubicBezTo>
                <a:cubicBezTo>
                  <a:pt x="411" y="521"/>
                  <a:pt x="420" y="527"/>
                  <a:pt x="431" y="532"/>
                </a:cubicBezTo>
                <a:cubicBezTo>
                  <a:pt x="442" y="537"/>
                  <a:pt x="455" y="539"/>
                  <a:pt x="471" y="539"/>
                </a:cubicBezTo>
                <a:cubicBezTo>
                  <a:pt x="498" y="539"/>
                  <a:pt x="519" y="531"/>
                  <a:pt x="534" y="514"/>
                </a:cubicBezTo>
                <a:cubicBezTo>
                  <a:pt x="549" y="498"/>
                  <a:pt x="557" y="474"/>
                  <a:pt x="557" y="444"/>
                </a:cubicBezTo>
                <a:cubicBezTo>
                  <a:pt x="557" y="419"/>
                  <a:pt x="550" y="399"/>
                  <a:pt x="538" y="386"/>
                </a:cubicBezTo>
                <a:cubicBezTo>
                  <a:pt x="525" y="372"/>
                  <a:pt x="508" y="365"/>
                  <a:pt x="487" y="365"/>
                </a:cubicBezTo>
                <a:cubicBezTo>
                  <a:pt x="471" y="365"/>
                  <a:pt x="454" y="369"/>
                  <a:pt x="436" y="378"/>
                </a:cubicBezTo>
                <a:lnTo>
                  <a:pt x="432" y="376"/>
                </a:lnTo>
                <a:lnTo>
                  <a:pt x="437" y="345"/>
                </a:lnTo>
                <a:cubicBezTo>
                  <a:pt x="447" y="346"/>
                  <a:pt x="454" y="347"/>
                  <a:pt x="458" y="347"/>
                </a:cubicBezTo>
                <a:cubicBezTo>
                  <a:pt x="480" y="347"/>
                  <a:pt x="498" y="340"/>
                  <a:pt x="512" y="326"/>
                </a:cubicBezTo>
                <a:cubicBezTo>
                  <a:pt x="526" y="312"/>
                  <a:pt x="533" y="295"/>
                  <a:pt x="533" y="273"/>
                </a:cubicBezTo>
                <a:cubicBezTo>
                  <a:pt x="533" y="252"/>
                  <a:pt x="527" y="236"/>
                  <a:pt x="515" y="224"/>
                </a:cubicBezTo>
                <a:cubicBezTo>
                  <a:pt x="503" y="212"/>
                  <a:pt x="487" y="206"/>
                  <a:pt x="467" y="206"/>
                </a:cubicBezTo>
                <a:cubicBezTo>
                  <a:pt x="454" y="206"/>
                  <a:pt x="442" y="209"/>
                  <a:pt x="430" y="214"/>
                </a:cubicBezTo>
                <a:cubicBezTo>
                  <a:pt x="418" y="220"/>
                  <a:pt x="409" y="227"/>
                  <a:pt x="403" y="234"/>
                </a:cubicBezTo>
                <a:cubicBezTo>
                  <a:pt x="401" y="237"/>
                  <a:pt x="398" y="244"/>
                  <a:pt x="394" y="255"/>
                </a:cubicBezTo>
                <a:lnTo>
                  <a:pt x="388" y="274"/>
                </a:lnTo>
                <a:lnTo>
                  <a:pt x="371" y="274"/>
                </a:lnTo>
                <a:close/>
                <a:moveTo>
                  <a:pt x="365" y="0"/>
                </a:moveTo>
                <a:cubicBezTo>
                  <a:pt x="164" y="0"/>
                  <a:pt x="0" y="163"/>
                  <a:pt x="0" y="365"/>
                </a:cubicBezTo>
                <a:cubicBezTo>
                  <a:pt x="0" y="566"/>
                  <a:pt x="164" y="730"/>
                  <a:pt x="365" y="730"/>
                </a:cubicBezTo>
                <a:cubicBezTo>
                  <a:pt x="567" y="730"/>
                  <a:pt x="730" y="566"/>
                  <a:pt x="730" y="365"/>
                </a:cubicBezTo>
                <a:cubicBezTo>
                  <a:pt x="730" y="163"/>
                  <a:pt x="567" y="0"/>
                  <a:pt x="365" y="0"/>
                </a:cubicBezTo>
                <a:close/>
                <a:moveTo>
                  <a:pt x="365" y="14"/>
                </a:moveTo>
                <a:cubicBezTo>
                  <a:pt x="172" y="14"/>
                  <a:pt x="15" y="171"/>
                  <a:pt x="15" y="365"/>
                </a:cubicBezTo>
                <a:cubicBezTo>
                  <a:pt x="15" y="558"/>
                  <a:pt x="172" y="715"/>
                  <a:pt x="365" y="715"/>
                </a:cubicBezTo>
                <a:cubicBezTo>
                  <a:pt x="559" y="715"/>
                  <a:pt x="716" y="558"/>
                  <a:pt x="716" y="365"/>
                </a:cubicBezTo>
                <a:cubicBezTo>
                  <a:pt x="716" y="171"/>
                  <a:pt x="559" y="14"/>
                  <a:pt x="365" y="1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06" name="Freeform 20"/>
          <p:cNvSpPr>
            <a:spLocks noEditPoints="1"/>
          </p:cNvSpPr>
          <p:nvPr/>
        </p:nvSpPr>
        <p:spPr bwMode="auto">
          <a:xfrm>
            <a:off x="4772025" y="3216275"/>
            <a:ext cx="412750" cy="411163"/>
          </a:xfrm>
          <a:custGeom>
            <a:avLst/>
            <a:gdLst>
              <a:gd name="T0" fmla="*/ 2147483647 w 730"/>
              <a:gd name="T1" fmla="*/ 2147483647 h 730"/>
              <a:gd name="T2" fmla="*/ 2147483647 w 730"/>
              <a:gd name="T3" fmla="*/ 2147483647 h 730"/>
              <a:gd name="T4" fmla="*/ 2147483647 w 730"/>
              <a:gd name="T5" fmla="*/ 2147483647 h 730"/>
              <a:gd name="T6" fmla="*/ 2147483647 w 730"/>
              <a:gd name="T7" fmla="*/ 2147483647 h 730"/>
              <a:gd name="T8" fmla="*/ 2147483647 w 730"/>
              <a:gd name="T9" fmla="*/ 2147483647 h 730"/>
              <a:gd name="T10" fmla="*/ 2147483647 w 730"/>
              <a:gd name="T11" fmla="*/ 2147483647 h 730"/>
              <a:gd name="T12" fmla="*/ 2147483647 w 730"/>
              <a:gd name="T13" fmla="*/ 2147483647 h 730"/>
              <a:gd name="T14" fmla="*/ 2147483647 w 730"/>
              <a:gd name="T15" fmla="*/ 2147483647 h 730"/>
              <a:gd name="T16" fmla="*/ 2147483647 w 730"/>
              <a:gd name="T17" fmla="*/ 2147483647 h 730"/>
              <a:gd name="T18" fmla="*/ 2147483647 w 730"/>
              <a:gd name="T19" fmla="*/ 2147483647 h 730"/>
              <a:gd name="T20" fmla="*/ 2147483647 w 730"/>
              <a:gd name="T21" fmla="*/ 2147483647 h 730"/>
              <a:gd name="T22" fmla="*/ 2147483647 w 730"/>
              <a:gd name="T23" fmla="*/ 2147483647 h 730"/>
              <a:gd name="T24" fmla="*/ 2147483647 w 730"/>
              <a:gd name="T25" fmla="*/ 2147483647 h 730"/>
              <a:gd name="T26" fmla="*/ 2147483647 w 730"/>
              <a:gd name="T27" fmla="*/ 2147483647 h 730"/>
              <a:gd name="T28" fmla="*/ 2147483647 w 730"/>
              <a:gd name="T29" fmla="*/ 2147483647 h 730"/>
              <a:gd name="T30" fmla="*/ 2147483647 w 730"/>
              <a:gd name="T31" fmla="*/ 2147483647 h 730"/>
              <a:gd name="T32" fmla="*/ 2147483647 w 730"/>
              <a:gd name="T33" fmla="*/ 2147483647 h 730"/>
              <a:gd name="T34" fmla="*/ 2147483647 w 730"/>
              <a:gd name="T35" fmla="*/ 2147483647 h 730"/>
              <a:gd name="T36" fmla="*/ 2147483647 w 730"/>
              <a:gd name="T37" fmla="*/ 2147483647 h 730"/>
              <a:gd name="T38" fmla="*/ 2147483647 w 730"/>
              <a:gd name="T39" fmla="*/ 2147483647 h 730"/>
              <a:gd name="T40" fmla="*/ 2147483647 w 730"/>
              <a:gd name="T41" fmla="*/ 2147483647 h 730"/>
              <a:gd name="T42" fmla="*/ 2147483647 w 730"/>
              <a:gd name="T43" fmla="*/ 2147483647 h 730"/>
              <a:gd name="T44" fmla="*/ 2147483647 w 730"/>
              <a:gd name="T45" fmla="*/ 2147483647 h 730"/>
              <a:gd name="T46" fmla="*/ 2147483647 w 730"/>
              <a:gd name="T47" fmla="*/ 2147483647 h 730"/>
              <a:gd name="T48" fmla="*/ 2147483647 w 730"/>
              <a:gd name="T49" fmla="*/ 2147483647 h 730"/>
              <a:gd name="T50" fmla="*/ 2147483647 w 730"/>
              <a:gd name="T51" fmla="*/ 2147483647 h 730"/>
              <a:gd name="T52" fmla="*/ 2147483647 w 730"/>
              <a:gd name="T53" fmla="*/ 2147483647 h 730"/>
              <a:gd name="T54" fmla="*/ 2147483647 w 730"/>
              <a:gd name="T55" fmla="*/ 2147483647 h 730"/>
              <a:gd name="T56" fmla="*/ 2147483647 w 730"/>
              <a:gd name="T57" fmla="*/ 2147483647 h 730"/>
              <a:gd name="T58" fmla="*/ 2147483647 w 730"/>
              <a:gd name="T59" fmla="*/ 2147483647 h 730"/>
              <a:gd name="T60" fmla="*/ 2147483647 w 730"/>
              <a:gd name="T61" fmla="*/ 2147483647 h 730"/>
              <a:gd name="T62" fmla="*/ 2147483647 w 730"/>
              <a:gd name="T63" fmla="*/ 2147483647 h 730"/>
              <a:gd name="T64" fmla="*/ 2147483647 w 730"/>
              <a:gd name="T65" fmla="*/ 2147483647 h 730"/>
              <a:gd name="T66" fmla="*/ 2147483647 w 730"/>
              <a:gd name="T67" fmla="*/ 2147483647 h 730"/>
              <a:gd name="T68" fmla="*/ 2147483647 w 730"/>
              <a:gd name="T69" fmla="*/ 2147483647 h 730"/>
              <a:gd name="T70" fmla="*/ 2147483647 w 730"/>
              <a:gd name="T71" fmla="*/ 2147483647 h 730"/>
              <a:gd name="T72" fmla="*/ 2147483647 w 730"/>
              <a:gd name="T73" fmla="*/ 2147483647 h 730"/>
              <a:gd name="T74" fmla="*/ 2147483647 w 730"/>
              <a:gd name="T75" fmla="*/ 2147483647 h 730"/>
              <a:gd name="T76" fmla="*/ 2147483647 w 730"/>
              <a:gd name="T77" fmla="*/ 2147483647 h 730"/>
              <a:gd name="T78" fmla="*/ 2147483647 w 730"/>
              <a:gd name="T79" fmla="*/ 2147483647 h 730"/>
              <a:gd name="T80" fmla="*/ 2147483647 w 730"/>
              <a:gd name="T81" fmla="*/ 2147483647 h 730"/>
              <a:gd name="T82" fmla="*/ 2147483647 w 730"/>
              <a:gd name="T83" fmla="*/ 2147483647 h 730"/>
              <a:gd name="T84" fmla="*/ 2147483647 w 730"/>
              <a:gd name="T85" fmla="*/ 2147483647 h 730"/>
              <a:gd name="T86" fmla="*/ 2147483647 w 730"/>
              <a:gd name="T87" fmla="*/ 2147483647 h 730"/>
              <a:gd name="T88" fmla="*/ 2147483647 w 730"/>
              <a:gd name="T89" fmla="*/ 2147483647 h 730"/>
              <a:gd name="T90" fmla="*/ 2147483647 w 730"/>
              <a:gd name="T91" fmla="*/ 2147483647 h 730"/>
              <a:gd name="T92" fmla="*/ 2147483647 w 730"/>
              <a:gd name="T93" fmla="*/ 2147483647 h 730"/>
              <a:gd name="T94" fmla="*/ 2147483647 w 730"/>
              <a:gd name="T95" fmla="*/ 0 h 730"/>
              <a:gd name="T96" fmla="*/ 0 w 730"/>
              <a:gd name="T97" fmla="*/ 2147483647 h 730"/>
              <a:gd name="T98" fmla="*/ 2147483647 w 730"/>
              <a:gd name="T99" fmla="*/ 2147483647 h 730"/>
              <a:gd name="T100" fmla="*/ 2147483647 w 730"/>
              <a:gd name="T101" fmla="*/ 2147483647 h 730"/>
              <a:gd name="T102" fmla="*/ 2147483647 w 730"/>
              <a:gd name="T103" fmla="*/ 0 h 730"/>
              <a:gd name="T104" fmla="*/ 2147483647 w 730"/>
              <a:gd name="T105" fmla="*/ 2147483647 h 730"/>
              <a:gd name="T106" fmla="*/ 2147483647 w 730"/>
              <a:gd name="T107" fmla="*/ 2147483647 h 730"/>
              <a:gd name="T108" fmla="*/ 2147483647 w 730"/>
              <a:gd name="T109" fmla="*/ 2147483647 h 730"/>
              <a:gd name="T110" fmla="*/ 2147483647 w 730"/>
              <a:gd name="T111" fmla="*/ 2147483647 h 730"/>
              <a:gd name="T112" fmla="*/ 2147483647 w 730"/>
              <a:gd name="T113" fmla="*/ 2147483647 h 73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730" h="730">
                <a:moveTo>
                  <a:pt x="95" y="366"/>
                </a:moveTo>
                <a:cubicBezTo>
                  <a:pt x="95" y="297"/>
                  <a:pt x="107" y="247"/>
                  <a:pt x="130" y="216"/>
                </a:cubicBezTo>
                <a:cubicBezTo>
                  <a:pt x="153" y="185"/>
                  <a:pt x="184" y="169"/>
                  <a:pt x="223" y="169"/>
                </a:cubicBezTo>
                <a:cubicBezTo>
                  <a:pt x="246" y="169"/>
                  <a:pt x="267" y="175"/>
                  <a:pt x="283" y="187"/>
                </a:cubicBezTo>
                <a:cubicBezTo>
                  <a:pt x="300" y="198"/>
                  <a:pt x="313" y="216"/>
                  <a:pt x="322" y="240"/>
                </a:cubicBezTo>
                <a:cubicBezTo>
                  <a:pt x="331" y="264"/>
                  <a:pt x="336" y="299"/>
                  <a:pt x="336" y="345"/>
                </a:cubicBezTo>
                <a:cubicBezTo>
                  <a:pt x="336" y="425"/>
                  <a:pt x="325" y="481"/>
                  <a:pt x="302" y="514"/>
                </a:cubicBezTo>
                <a:cubicBezTo>
                  <a:pt x="279" y="547"/>
                  <a:pt x="248" y="563"/>
                  <a:pt x="210" y="563"/>
                </a:cubicBezTo>
                <a:cubicBezTo>
                  <a:pt x="183" y="563"/>
                  <a:pt x="161" y="555"/>
                  <a:pt x="144" y="540"/>
                </a:cubicBezTo>
                <a:cubicBezTo>
                  <a:pt x="126" y="524"/>
                  <a:pt x="113" y="502"/>
                  <a:pt x="105" y="474"/>
                </a:cubicBezTo>
                <a:cubicBezTo>
                  <a:pt x="99" y="452"/>
                  <a:pt x="95" y="416"/>
                  <a:pt x="95" y="366"/>
                </a:cubicBezTo>
                <a:close/>
                <a:moveTo>
                  <a:pt x="142" y="359"/>
                </a:moveTo>
                <a:cubicBezTo>
                  <a:pt x="142" y="433"/>
                  <a:pt x="150" y="483"/>
                  <a:pt x="165" y="510"/>
                </a:cubicBezTo>
                <a:cubicBezTo>
                  <a:pt x="177" y="533"/>
                  <a:pt x="195" y="544"/>
                  <a:pt x="218" y="544"/>
                </a:cubicBezTo>
                <a:cubicBezTo>
                  <a:pt x="240" y="544"/>
                  <a:pt x="257" y="533"/>
                  <a:pt x="268" y="513"/>
                </a:cubicBezTo>
                <a:cubicBezTo>
                  <a:pt x="282" y="487"/>
                  <a:pt x="289" y="440"/>
                  <a:pt x="289" y="372"/>
                </a:cubicBezTo>
                <a:cubicBezTo>
                  <a:pt x="289" y="299"/>
                  <a:pt x="282" y="249"/>
                  <a:pt x="267" y="222"/>
                </a:cubicBezTo>
                <a:cubicBezTo>
                  <a:pt x="254" y="200"/>
                  <a:pt x="236" y="188"/>
                  <a:pt x="213" y="188"/>
                </a:cubicBezTo>
                <a:cubicBezTo>
                  <a:pt x="191" y="188"/>
                  <a:pt x="174" y="200"/>
                  <a:pt x="161" y="222"/>
                </a:cubicBezTo>
                <a:cubicBezTo>
                  <a:pt x="149" y="244"/>
                  <a:pt x="142" y="290"/>
                  <a:pt x="142" y="359"/>
                </a:cubicBezTo>
                <a:close/>
                <a:moveTo>
                  <a:pt x="365" y="558"/>
                </a:moveTo>
                <a:lnTo>
                  <a:pt x="365" y="543"/>
                </a:lnTo>
                <a:lnTo>
                  <a:pt x="458" y="446"/>
                </a:lnTo>
                <a:cubicBezTo>
                  <a:pt x="493" y="409"/>
                  <a:pt x="517" y="379"/>
                  <a:pt x="529" y="356"/>
                </a:cubicBezTo>
                <a:cubicBezTo>
                  <a:pt x="541" y="333"/>
                  <a:pt x="547" y="312"/>
                  <a:pt x="547" y="293"/>
                </a:cubicBezTo>
                <a:cubicBezTo>
                  <a:pt x="547" y="268"/>
                  <a:pt x="540" y="249"/>
                  <a:pt x="526" y="234"/>
                </a:cubicBezTo>
                <a:cubicBezTo>
                  <a:pt x="512" y="220"/>
                  <a:pt x="493" y="213"/>
                  <a:pt x="470" y="213"/>
                </a:cubicBezTo>
                <a:cubicBezTo>
                  <a:pt x="455" y="213"/>
                  <a:pt x="442" y="215"/>
                  <a:pt x="429" y="221"/>
                </a:cubicBezTo>
                <a:cubicBezTo>
                  <a:pt x="421" y="225"/>
                  <a:pt x="414" y="230"/>
                  <a:pt x="411" y="236"/>
                </a:cubicBezTo>
                <a:cubicBezTo>
                  <a:pt x="407" y="241"/>
                  <a:pt x="401" y="258"/>
                  <a:pt x="394" y="286"/>
                </a:cubicBezTo>
                <a:lnTo>
                  <a:pt x="378" y="286"/>
                </a:lnTo>
                <a:cubicBezTo>
                  <a:pt x="383" y="251"/>
                  <a:pt x="386" y="225"/>
                  <a:pt x="387" y="210"/>
                </a:cubicBezTo>
                <a:cubicBezTo>
                  <a:pt x="400" y="195"/>
                  <a:pt x="415" y="185"/>
                  <a:pt x="430" y="179"/>
                </a:cubicBezTo>
                <a:cubicBezTo>
                  <a:pt x="446" y="172"/>
                  <a:pt x="464" y="169"/>
                  <a:pt x="483" y="169"/>
                </a:cubicBezTo>
                <a:cubicBezTo>
                  <a:pt x="518" y="169"/>
                  <a:pt x="546" y="179"/>
                  <a:pt x="566" y="199"/>
                </a:cubicBezTo>
                <a:cubicBezTo>
                  <a:pt x="587" y="218"/>
                  <a:pt x="597" y="244"/>
                  <a:pt x="597" y="276"/>
                </a:cubicBezTo>
                <a:cubicBezTo>
                  <a:pt x="597" y="304"/>
                  <a:pt x="588" y="331"/>
                  <a:pt x="569" y="357"/>
                </a:cubicBezTo>
                <a:cubicBezTo>
                  <a:pt x="551" y="384"/>
                  <a:pt x="520" y="417"/>
                  <a:pt x="476" y="458"/>
                </a:cubicBezTo>
                <a:lnTo>
                  <a:pt x="424" y="511"/>
                </a:lnTo>
                <a:lnTo>
                  <a:pt x="522" y="511"/>
                </a:lnTo>
                <a:cubicBezTo>
                  <a:pt x="564" y="511"/>
                  <a:pt x="595" y="510"/>
                  <a:pt x="616" y="508"/>
                </a:cubicBezTo>
                <a:lnTo>
                  <a:pt x="619" y="510"/>
                </a:lnTo>
                <a:cubicBezTo>
                  <a:pt x="617" y="520"/>
                  <a:pt x="616" y="527"/>
                  <a:pt x="616" y="532"/>
                </a:cubicBezTo>
                <a:cubicBezTo>
                  <a:pt x="616" y="535"/>
                  <a:pt x="617" y="543"/>
                  <a:pt x="619" y="556"/>
                </a:cubicBezTo>
                <a:lnTo>
                  <a:pt x="616" y="558"/>
                </a:lnTo>
                <a:cubicBezTo>
                  <a:pt x="580" y="556"/>
                  <a:pt x="541" y="556"/>
                  <a:pt x="497" y="556"/>
                </a:cubicBezTo>
                <a:cubicBezTo>
                  <a:pt x="452" y="556"/>
                  <a:pt x="408" y="556"/>
                  <a:pt x="365" y="558"/>
                </a:cubicBezTo>
                <a:close/>
                <a:moveTo>
                  <a:pt x="365" y="0"/>
                </a:moveTo>
                <a:cubicBezTo>
                  <a:pt x="163" y="0"/>
                  <a:pt x="0" y="164"/>
                  <a:pt x="0" y="365"/>
                </a:cubicBezTo>
                <a:cubicBezTo>
                  <a:pt x="0" y="567"/>
                  <a:pt x="163" y="730"/>
                  <a:pt x="365" y="730"/>
                </a:cubicBezTo>
                <a:cubicBezTo>
                  <a:pt x="566" y="730"/>
                  <a:pt x="730" y="567"/>
                  <a:pt x="730" y="365"/>
                </a:cubicBezTo>
                <a:cubicBezTo>
                  <a:pt x="730" y="164"/>
                  <a:pt x="566" y="0"/>
                  <a:pt x="365" y="0"/>
                </a:cubicBezTo>
                <a:close/>
                <a:moveTo>
                  <a:pt x="365" y="15"/>
                </a:moveTo>
                <a:cubicBezTo>
                  <a:pt x="171" y="15"/>
                  <a:pt x="14" y="172"/>
                  <a:pt x="14" y="365"/>
                </a:cubicBezTo>
                <a:cubicBezTo>
                  <a:pt x="14" y="559"/>
                  <a:pt x="171" y="716"/>
                  <a:pt x="365" y="716"/>
                </a:cubicBezTo>
                <a:cubicBezTo>
                  <a:pt x="558" y="716"/>
                  <a:pt x="715" y="559"/>
                  <a:pt x="715" y="365"/>
                </a:cubicBezTo>
                <a:cubicBezTo>
                  <a:pt x="715" y="172"/>
                  <a:pt x="558" y="15"/>
                  <a:pt x="365" y="1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07" name="Freeform 21"/>
          <p:cNvSpPr>
            <a:spLocks noEditPoints="1"/>
          </p:cNvSpPr>
          <p:nvPr/>
        </p:nvSpPr>
        <p:spPr bwMode="auto">
          <a:xfrm>
            <a:off x="4125913" y="3216275"/>
            <a:ext cx="412750" cy="411163"/>
          </a:xfrm>
          <a:custGeom>
            <a:avLst/>
            <a:gdLst>
              <a:gd name="T0" fmla="*/ 2147483647 w 730"/>
              <a:gd name="T1" fmla="*/ 2147483647 h 730"/>
              <a:gd name="T2" fmla="*/ 2147483647 w 730"/>
              <a:gd name="T3" fmla="*/ 2147483647 h 730"/>
              <a:gd name="T4" fmla="*/ 2147483647 w 730"/>
              <a:gd name="T5" fmla="*/ 2147483647 h 730"/>
              <a:gd name="T6" fmla="*/ 2147483647 w 730"/>
              <a:gd name="T7" fmla="*/ 2147483647 h 730"/>
              <a:gd name="T8" fmla="*/ 2147483647 w 730"/>
              <a:gd name="T9" fmla="*/ 2147483647 h 730"/>
              <a:gd name="T10" fmla="*/ 2147483647 w 730"/>
              <a:gd name="T11" fmla="*/ 2147483647 h 730"/>
              <a:gd name="T12" fmla="*/ 2147483647 w 730"/>
              <a:gd name="T13" fmla="*/ 2147483647 h 730"/>
              <a:gd name="T14" fmla="*/ 2147483647 w 730"/>
              <a:gd name="T15" fmla="*/ 2147483647 h 730"/>
              <a:gd name="T16" fmla="*/ 2147483647 w 730"/>
              <a:gd name="T17" fmla="*/ 2147483647 h 730"/>
              <a:gd name="T18" fmla="*/ 2147483647 w 730"/>
              <a:gd name="T19" fmla="*/ 2147483647 h 730"/>
              <a:gd name="T20" fmla="*/ 2147483647 w 730"/>
              <a:gd name="T21" fmla="*/ 2147483647 h 730"/>
              <a:gd name="T22" fmla="*/ 2147483647 w 730"/>
              <a:gd name="T23" fmla="*/ 2147483647 h 730"/>
              <a:gd name="T24" fmla="*/ 2147483647 w 730"/>
              <a:gd name="T25" fmla="*/ 2147483647 h 730"/>
              <a:gd name="T26" fmla="*/ 2147483647 w 730"/>
              <a:gd name="T27" fmla="*/ 2147483647 h 730"/>
              <a:gd name="T28" fmla="*/ 2147483647 w 730"/>
              <a:gd name="T29" fmla="*/ 2147483647 h 730"/>
              <a:gd name="T30" fmla="*/ 2147483647 w 730"/>
              <a:gd name="T31" fmla="*/ 2147483647 h 730"/>
              <a:gd name="T32" fmla="*/ 2147483647 w 730"/>
              <a:gd name="T33" fmla="*/ 2147483647 h 730"/>
              <a:gd name="T34" fmla="*/ 2147483647 w 730"/>
              <a:gd name="T35" fmla="*/ 2147483647 h 730"/>
              <a:gd name="T36" fmla="*/ 2147483647 w 730"/>
              <a:gd name="T37" fmla="*/ 2147483647 h 730"/>
              <a:gd name="T38" fmla="*/ 2147483647 w 730"/>
              <a:gd name="T39" fmla="*/ 2147483647 h 730"/>
              <a:gd name="T40" fmla="*/ 2147483647 w 730"/>
              <a:gd name="T41" fmla="*/ 2147483647 h 730"/>
              <a:gd name="T42" fmla="*/ 2147483647 w 730"/>
              <a:gd name="T43" fmla="*/ 2147483647 h 730"/>
              <a:gd name="T44" fmla="*/ 2147483647 w 730"/>
              <a:gd name="T45" fmla="*/ 2147483647 h 730"/>
              <a:gd name="T46" fmla="*/ 2147483647 w 730"/>
              <a:gd name="T47" fmla="*/ 2147483647 h 730"/>
              <a:gd name="T48" fmla="*/ 2147483647 w 730"/>
              <a:gd name="T49" fmla="*/ 2147483647 h 730"/>
              <a:gd name="T50" fmla="*/ 2147483647 w 730"/>
              <a:gd name="T51" fmla="*/ 2147483647 h 730"/>
              <a:gd name="T52" fmla="*/ 2147483647 w 730"/>
              <a:gd name="T53" fmla="*/ 2147483647 h 730"/>
              <a:gd name="T54" fmla="*/ 2147483647 w 730"/>
              <a:gd name="T55" fmla="*/ 2147483647 h 730"/>
              <a:gd name="T56" fmla="*/ 2147483647 w 730"/>
              <a:gd name="T57" fmla="*/ 2147483647 h 730"/>
              <a:gd name="T58" fmla="*/ 2147483647 w 730"/>
              <a:gd name="T59" fmla="*/ 2147483647 h 730"/>
              <a:gd name="T60" fmla="*/ 2147483647 w 730"/>
              <a:gd name="T61" fmla="*/ 2147483647 h 730"/>
              <a:gd name="T62" fmla="*/ 2147483647 w 730"/>
              <a:gd name="T63" fmla="*/ 2147483647 h 730"/>
              <a:gd name="T64" fmla="*/ 2147483647 w 730"/>
              <a:gd name="T65" fmla="*/ 2147483647 h 730"/>
              <a:gd name="T66" fmla="*/ 2147483647 w 730"/>
              <a:gd name="T67" fmla="*/ 2147483647 h 730"/>
              <a:gd name="T68" fmla="*/ 2147483647 w 730"/>
              <a:gd name="T69" fmla="*/ 2147483647 h 730"/>
              <a:gd name="T70" fmla="*/ 2147483647 w 730"/>
              <a:gd name="T71" fmla="*/ 2147483647 h 730"/>
              <a:gd name="T72" fmla="*/ 2147483647 w 730"/>
              <a:gd name="T73" fmla="*/ 2147483647 h 730"/>
              <a:gd name="T74" fmla="*/ 2147483647 w 730"/>
              <a:gd name="T75" fmla="*/ 2147483647 h 730"/>
              <a:gd name="T76" fmla="*/ 2147483647 w 730"/>
              <a:gd name="T77" fmla="*/ 2147483647 h 730"/>
              <a:gd name="T78" fmla="*/ 2147483647 w 730"/>
              <a:gd name="T79" fmla="*/ 2147483647 h 730"/>
              <a:gd name="T80" fmla="*/ 2147483647 w 730"/>
              <a:gd name="T81" fmla="*/ 2147483647 h 730"/>
              <a:gd name="T82" fmla="*/ 2147483647 w 730"/>
              <a:gd name="T83" fmla="*/ 2147483647 h 730"/>
              <a:gd name="T84" fmla="*/ 2147483647 w 730"/>
              <a:gd name="T85" fmla="*/ 2147483647 h 730"/>
              <a:gd name="T86" fmla="*/ 2147483647 w 730"/>
              <a:gd name="T87" fmla="*/ 2147483647 h 730"/>
              <a:gd name="T88" fmla="*/ 2147483647 w 730"/>
              <a:gd name="T89" fmla="*/ 2147483647 h 730"/>
              <a:gd name="T90" fmla="*/ 2147483647 w 730"/>
              <a:gd name="T91" fmla="*/ 0 h 730"/>
              <a:gd name="T92" fmla="*/ 0 w 730"/>
              <a:gd name="T93" fmla="*/ 2147483647 h 730"/>
              <a:gd name="T94" fmla="*/ 2147483647 w 730"/>
              <a:gd name="T95" fmla="*/ 2147483647 h 730"/>
              <a:gd name="T96" fmla="*/ 2147483647 w 730"/>
              <a:gd name="T97" fmla="*/ 2147483647 h 730"/>
              <a:gd name="T98" fmla="*/ 2147483647 w 730"/>
              <a:gd name="T99" fmla="*/ 0 h 730"/>
              <a:gd name="T100" fmla="*/ 2147483647 w 730"/>
              <a:gd name="T101" fmla="*/ 2147483647 h 730"/>
              <a:gd name="T102" fmla="*/ 2147483647 w 730"/>
              <a:gd name="T103" fmla="*/ 2147483647 h 730"/>
              <a:gd name="T104" fmla="*/ 2147483647 w 730"/>
              <a:gd name="T105" fmla="*/ 2147483647 h 730"/>
              <a:gd name="T106" fmla="*/ 2147483647 w 730"/>
              <a:gd name="T107" fmla="*/ 2147483647 h 730"/>
              <a:gd name="T108" fmla="*/ 2147483647 w 730"/>
              <a:gd name="T109" fmla="*/ 2147483647 h 73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730" h="730">
                <a:moveTo>
                  <a:pt x="96" y="366"/>
                </a:moveTo>
                <a:cubicBezTo>
                  <a:pt x="96" y="297"/>
                  <a:pt x="108" y="247"/>
                  <a:pt x="131" y="216"/>
                </a:cubicBezTo>
                <a:cubicBezTo>
                  <a:pt x="154" y="185"/>
                  <a:pt x="185" y="169"/>
                  <a:pt x="223" y="169"/>
                </a:cubicBezTo>
                <a:cubicBezTo>
                  <a:pt x="247" y="169"/>
                  <a:pt x="267" y="175"/>
                  <a:pt x="284" y="187"/>
                </a:cubicBezTo>
                <a:cubicBezTo>
                  <a:pt x="301" y="198"/>
                  <a:pt x="314" y="216"/>
                  <a:pt x="323" y="240"/>
                </a:cubicBezTo>
                <a:cubicBezTo>
                  <a:pt x="332" y="264"/>
                  <a:pt x="337" y="299"/>
                  <a:pt x="337" y="345"/>
                </a:cubicBezTo>
                <a:cubicBezTo>
                  <a:pt x="337" y="425"/>
                  <a:pt x="325" y="481"/>
                  <a:pt x="302" y="514"/>
                </a:cubicBezTo>
                <a:cubicBezTo>
                  <a:pt x="279" y="547"/>
                  <a:pt x="249" y="563"/>
                  <a:pt x="210" y="563"/>
                </a:cubicBezTo>
                <a:cubicBezTo>
                  <a:pt x="184" y="563"/>
                  <a:pt x="162" y="555"/>
                  <a:pt x="144" y="540"/>
                </a:cubicBezTo>
                <a:cubicBezTo>
                  <a:pt x="127" y="524"/>
                  <a:pt x="114" y="502"/>
                  <a:pt x="106" y="474"/>
                </a:cubicBezTo>
                <a:cubicBezTo>
                  <a:pt x="99" y="452"/>
                  <a:pt x="96" y="416"/>
                  <a:pt x="96" y="366"/>
                </a:cubicBezTo>
                <a:close/>
                <a:moveTo>
                  <a:pt x="143" y="359"/>
                </a:moveTo>
                <a:cubicBezTo>
                  <a:pt x="143" y="433"/>
                  <a:pt x="151" y="483"/>
                  <a:pt x="166" y="510"/>
                </a:cubicBezTo>
                <a:cubicBezTo>
                  <a:pt x="178" y="533"/>
                  <a:pt x="196" y="544"/>
                  <a:pt x="219" y="544"/>
                </a:cubicBezTo>
                <a:cubicBezTo>
                  <a:pt x="241" y="544"/>
                  <a:pt x="257" y="533"/>
                  <a:pt x="268" y="513"/>
                </a:cubicBezTo>
                <a:cubicBezTo>
                  <a:pt x="283" y="487"/>
                  <a:pt x="290" y="440"/>
                  <a:pt x="290" y="372"/>
                </a:cubicBezTo>
                <a:cubicBezTo>
                  <a:pt x="290" y="299"/>
                  <a:pt x="282" y="249"/>
                  <a:pt x="267" y="222"/>
                </a:cubicBezTo>
                <a:cubicBezTo>
                  <a:pt x="254" y="200"/>
                  <a:pt x="236" y="188"/>
                  <a:pt x="213" y="188"/>
                </a:cubicBezTo>
                <a:cubicBezTo>
                  <a:pt x="191" y="188"/>
                  <a:pt x="174" y="200"/>
                  <a:pt x="162" y="222"/>
                </a:cubicBezTo>
                <a:cubicBezTo>
                  <a:pt x="149" y="244"/>
                  <a:pt x="143" y="290"/>
                  <a:pt x="143" y="359"/>
                </a:cubicBezTo>
                <a:close/>
                <a:moveTo>
                  <a:pt x="400" y="558"/>
                </a:moveTo>
                <a:lnTo>
                  <a:pt x="400" y="540"/>
                </a:lnTo>
                <a:lnTo>
                  <a:pt x="421" y="539"/>
                </a:lnTo>
                <a:cubicBezTo>
                  <a:pt x="445" y="539"/>
                  <a:pt x="460" y="535"/>
                  <a:pt x="464" y="529"/>
                </a:cubicBezTo>
                <a:cubicBezTo>
                  <a:pt x="469" y="523"/>
                  <a:pt x="471" y="498"/>
                  <a:pt x="471" y="455"/>
                </a:cubicBezTo>
                <a:lnTo>
                  <a:pt x="473" y="306"/>
                </a:lnTo>
                <a:cubicBezTo>
                  <a:pt x="473" y="255"/>
                  <a:pt x="473" y="228"/>
                  <a:pt x="472" y="223"/>
                </a:cubicBezTo>
                <a:cubicBezTo>
                  <a:pt x="471" y="220"/>
                  <a:pt x="469" y="218"/>
                  <a:pt x="467" y="218"/>
                </a:cubicBezTo>
                <a:cubicBezTo>
                  <a:pt x="465" y="218"/>
                  <a:pt x="461" y="220"/>
                  <a:pt x="454" y="223"/>
                </a:cubicBezTo>
                <a:cubicBezTo>
                  <a:pt x="424" y="236"/>
                  <a:pt x="403" y="246"/>
                  <a:pt x="392" y="252"/>
                </a:cubicBezTo>
                <a:cubicBezTo>
                  <a:pt x="384" y="257"/>
                  <a:pt x="379" y="259"/>
                  <a:pt x="378" y="259"/>
                </a:cubicBezTo>
                <a:cubicBezTo>
                  <a:pt x="375" y="259"/>
                  <a:pt x="374" y="258"/>
                  <a:pt x="374" y="255"/>
                </a:cubicBezTo>
                <a:lnTo>
                  <a:pt x="372" y="229"/>
                </a:lnTo>
                <a:cubicBezTo>
                  <a:pt x="428" y="212"/>
                  <a:pt x="476" y="193"/>
                  <a:pt x="516" y="172"/>
                </a:cubicBezTo>
                <a:lnTo>
                  <a:pt x="524" y="175"/>
                </a:lnTo>
                <a:lnTo>
                  <a:pt x="523" y="206"/>
                </a:lnTo>
                <a:lnTo>
                  <a:pt x="520" y="361"/>
                </a:lnTo>
                <a:lnTo>
                  <a:pt x="518" y="467"/>
                </a:lnTo>
                <a:cubicBezTo>
                  <a:pt x="518" y="493"/>
                  <a:pt x="520" y="510"/>
                  <a:pt x="522" y="518"/>
                </a:cubicBezTo>
                <a:cubicBezTo>
                  <a:pt x="524" y="526"/>
                  <a:pt x="527" y="532"/>
                  <a:pt x="532" y="535"/>
                </a:cubicBezTo>
                <a:cubicBezTo>
                  <a:pt x="537" y="537"/>
                  <a:pt x="548" y="539"/>
                  <a:pt x="566" y="539"/>
                </a:cubicBezTo>
                <a:lnTo>
                  <a:pt x="591" y="540"/>
                </a:lnTo>
                <a:lnTo>
                  <a:pt x="591" y="558"/>
                </a:lnTo>
                <a:cubicBezTo>
                  <a:pt x="546" y="556"/>
                  <a:pt x="514" y="556"/>
                  <a:pt x="495" y="556"/>
                </a:cubicBezTo>
                <a:cubicBezTo>
                  <a:pt x="473" y="556"/>
                  <a:pt x="442" y="556"/>
                  <a:pt x="400" y="558"/>
                </a:cubicBezTo>
                <a:close/>
                <a:moveTo>
                  <a:pt x="365" y="0"/>
                </a:moveTo>
                <a:cubicBezTo>
                  <a:pt x="164" y="0"/>
                  <a:pt x="0" y="164"/>
                  <a:pt x="0" y="365"/>
                </a:cubicBezTo>
                <a:cubicBezTo>
                  <a:pt x="0" y="567"/>
                  <a:pt x="164" y="730"/>
                  <a:pt x="365" y="730"/>
                </a:cubicBezTo>
                <a:cubicBezTo>
                  <a:pt x="567" y="730"/>
                  <a:pt x="730" y="567"/>
                  <a:pt x="730" y="365"/>
                </a:cubicBezTo>
                <a:cubicBezTo>
                  <a:pt x="730" y="164"/>
                  <a:pt x="567" y="0"/>
                  <a:pt x="365" y="0"/>
                </a:cubicBezTo>
                <a:close/>
                <a:moveTo>
                  <a:pt x="365" y="15"/>
                </a:moveTo>
                <a:cubicBezTo>
                  <a:pt x="172" y="15"/>
                  <a:pt x="15" y="172"/>
                  <a:pt x="15" y="365"/>
                </a:cubicBezTo>
                <a:cubicBezTo>
                  <a:pt x="15" y="559"/>
                  <a:pt x="172" y="716"/>
                  <a:pt x="365" y="716"/>
                </a:cubicBezTo>
                <a:cubicBezTo>
                  <a:pt x="559" y="716"/>
                  <a:pt x="716" y="559"/>
                  <a:pt x="716" y="365"/>
                </a:cubicBezTo>
                <a:cubicBezTo>
                  <a:pt x="716" y="172"/>
                  <a:pt x="559" y="15"/>
                  <a:pt x="365" y="1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08" name="TextBox 15"/>
          <p:cNvSpPr txBox="1">
            <a:spLocks noChangeArrowheads="1"/>
          </p:cNvSpPr>
          <p:nvPr/>
        </p:nvSpPr>
        <p:spPr bwMode="auto">
          <a:xfrm>
            <a:off x="3114675" y="2370138"/>
            <a:ext cx="1112838"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b="1">
                <a:solidFill>
                  <a:schemeClr val="accent1"/>
                </a:solidFill>
                <a:latin typeface="微软雅黑" pitchFamily="34" charset="-122"/>
                <a:ea typeface="微软雅黑" pitchFamily="34" charset="-122"/>
              </a:rPr>
              <a:t>相关建议一</a:t>
            </a:r>
            <a:endParaRPr lang="en-US" b="1">
              <a:solidFill>
                <a:schemeClr val="accent1"/>
              </a:solidFill>
              <a:latin typeface="微软雅黑" pitchFamily="34" charset="-122"/>
              <a:ea typeface="微软雅黑" pitchFamily="34" charset="-122"/>
            </a:endParaRPr>
          </a:p>
        </p:txBody>
      </p:sp>
      <p:sp>
        <p:nvSpPr>
          <p:cNvPr id="33809" name="TextBox 16"/>
          <p:cNvSpPr txBox="1">
            <a:spLocks noChangeArrowheads="1"/>
          </p:cNvSpPr>
          <p:nvPr/>
        </p:nvSpPr>
        <p:spPr bwMode="auto">
          <a:xfrm>
            <a:off x="5003800" y="2370138"/>
            <a:ext cx="1038225"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b="1">
                <a:solidFill>
                  <a:schemeClr val="accent1"/>
                </a:solidFill>
                <a:latin typeface="微软雅黑" pitchFamily="34" charset="-122"/>
                <a:ea typeface="微软雅黑" pitchFamily="34" charset="-122"/>
              </a:rPr>
              <a:t>相关建议二</a:t>
            </a:r>
            <a:endParaRPr lang="en-US" b="1">
              <a:solidFill>
                <a:schemeClr val="accent1"/>
              </a:solidFill>
              <a:latin typeface="微软雅黑" pitchFamily="34" charset="-122"/>
              <a:ea typeface="微软雅黑" pitchFamily="34" charset="-122"/>
            </a:endParaRPr>
          </a:p>
        </p:txBody>
      </p:sp>
      <p:sp>
        <p:nvSpPr>
          <p:cNvPr id="33810" name="TextBox 18"/>
          <p:cNvSpPr txBox="1">
            <a:spLocks noChangeArrowheads="1"/>
          </p:cNvSpPr>
          <p:nvPr/>
        </p:nvSpPr>
        <p:spPr bwMode="auto">
          <a:xfrm>
            <a:off x="3235325" y="4433888"/>
            <a:ext cx="1112838"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b="1">
                <a:solidFill>
                  <a:schemeClr val="accent1"/>
                </a:solidFill>
                <a:latin typeface="微软雅黑" pitchFamily="34" charset="-122"/>
                <a:ea typeface="微软雅黑" pitchFamily="34" charset="-122"/>
              </a:rPr>
              <a:t>相关建议三</a:t>
            </a:r>
            <a:endParaRPr lang="en-US" b="1">
              <a:solidFill>
                <a:schemeClr val="accent1"/>
              </a:solidFill>
              <a:latin typeface="微软雅黑" pitchFamily="34" charset="-122"/>
              <a:ea typeface="微软雅黑" pitchFamily="34" charset="-122"/>
            </a:endParaRPr>
          </a:p>
        </p:txBody>
      </p:sp>
      <p:sp>
        <p:nvSpPr>
          <p:cNvPr id="33811" name="TextBox 19"/>
          <p:cNvSpPr txBox="1">
            <a:spLocks noChangeArrowheads="1"/>
          </p:cNvSpPr>
          <p:nvPr/>
        </p:nvSpPr>
        <p:spPr bwMode="auto">
          <a:xfrm>
            <a:off x="4797425" y="4433888"/>
            <a:ext cx="1038225"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b="1">
                <a:solidFill>
                  <a:schemeClr val="accent1"/>
                </a:solidFill>
                <a:latin typeface="微软雅黑" pitchFamily="34" charset="-122"/>
                <a:ea typeface="微软雅黑" pitchFamily="34" charset="-122"/>
              </a:rPr>
              <a:t>相关建议四</a:t>
            </a:r>
            <a:endParaRPr lang="en-US" b="1">
              <a:solidFill>
                <a:schemeClr val="accent1"/>
              </a:solidFill>
              <a:latin typeface="微软雅黑" pitchFamily="34" charset="-122"/>
              <a:ea typeface="微软雅黑" pitchFamily="34" charset="-122"/>
            </a:endParaRPr>
          </a:p>
        </p:txBody>
      </p:sp>
    </p:spTree>
  </p:cSld>
  <p:clrMapOvr>
    <a:masterClrMapping/>
  </p:clrMapOvr>
  <p:transition spd="slow" advTm="5769">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3795"/>
                                        </p:tgtEl>
                                        <p:attrNameLst>
                                          <p:attrName>style.visibility</p:attrName>
                                        </p:attrNameLst>
                                      </p:cBhvr>
                                      <p:to>
                                        <p:strVal val="visible"/>
                                      </p:to>
                                    </p:set>
                                    <p:anim calcmode="lin" valueType="num">
                                      <p:cBhvr>
                                        <p:cTn id="7" dur="300" fill="hold"/>
                                        <p:tgtEl>
                                          <p:spTgt spid="33795"/>
                                        </p:tgtEl>
                                        <p:attrNameLst>
                                          <p:attrName>ppt_w</p:attrName>
                                        </p:attrNameLst>
                                      </p:cBhvr>
                                      <p:tavLst>
                                        <p:tav tm="0">
                                          <p:val>
                                            <p:fltVal val="0"/>
                                          </p:val>
                                        </p:tav>
                                        <p:tav tm="100000">
                                          <p:val>
                                            <p:strVal val="#ppt_w"/>
                                          </p:val>
                                        </p:tav>
                                      </p:tavLst>
                                    </p:anim>
                                    <p:anim calcmode="lin" valueType="num">
                                      <p:cBhvr>
                                        <p:cTn id="8" dur="300" fill="hold"/>
                                        <p:tgtEl>
                                          <p:spTgt spid="33795"/>
                                        </p:tgtEl>
                                        <p:attrNameLst>
                                          <p:attrName>ppt_h</p:attrName>
                                        </p:attrNameLst>
                                      </p:cBhvr>
                                      <p:tavLst>
                                        <p:tav tm="0">
                                          <p:val>
                                            <p:fltVal val="0"/>
                                          </p:val>
                                        </p:tav>
                                        <p:tav tm="100000">
                                          <p:val>
                                            <p:strVal val="#ppt_h"/>
                                          </p:val>
                                        </p:tav>
                                      </p:tavLst>
                                    </p:anim>
                                    <p:animEffect transition="in" filter="fade">
                                      <p:cBhvr>
                                        <p:cTn id="9" dur="300"/>
                                        <p:tgtEl>
                                          <p:spTgt spid="33795"/>
                                        </p:tgtEl>
                                      </p:cBhvr>
                                    </p:animEffect>
                                  </p:childTnLst>
                                </p:cTn>
                              </p:par>
                            </p:childTnLst>
                          </p:cTn>
                        </p:par>
                        <p:par>
                          <p:cTn id="10" fill="hold" nodeType="afterGroup">
                            <p:stCondLst>
                              <p:cond delay="3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33794"/>
                                        </p:tgtEl>
                                        <p:attrNameLst>
                                          <p:attrName>style.visibility</p:attrName>
                                        </p:attrNameLst>
                                      </p:cBhvr>
                                      <p:to>
                                        <p:strVal val="visible"/>
                                      </p:to>
                                    </p:set>
                                    <p:anim calcmode="lin" valueType="num">
                                      <p:cBhvr>
                                        <p:cTn id="13" dur="400" fill="hold"/>
                                        <p:tgtEl>
                                          <p:spTgt spid="33794"/>
                                        </p:tgtEl>
                                        <p:attrNameLst>
                                          <p:attrName>ppt_x</p:attrName>
                                        </p:attrNameLst>
                                      </p:cBhvr>
                                      <p:tavLst>
                                        <p:tav tm="0">
                                          <p:val>
                                            <p:strVal val="#ppt_x"/>
                                          </p:val>
                                        </p:tav>
                                        <p:tav tm="50000">
                                          <p:val>
                                            <p:strVal val="#ppt_x+.1"/>
                                          </p:val>
                                        </p:tav>
                                        <p:tav tm="100000">
                                          <p:val>
                                            <p:strVal val="#ppt_x"/>
                                          </p:val>
                                        </p:tav>
                                      </p:tavLst>
                                    </p:anim>
                                    <p:anim calcmode="lin" valueType="num">
                                      <p:cBhvr>
                                        <p:cTn id="14" dur="400" fill="hold"/>
                                        <p:tgtEl>
                                          <p:spTgt spid="33794"/>
                                        </p:tgtEl>
                                        <p:attrNameLst>
                                          <p:attrName>ppt_y</p:attrName>
                                        </p:attrNameLst>
                                      </p:cBhvr>
                                      <p:tavLst>
                                        <p:tav tm="0">
                                          <p:val>
                                            <p:strVal val="#ppt_y"/>
                                          </p:val>
                                        </p:tav>
                                        <p:tav tm="100000">
                                          <p:val>
                                            <p:strVal val="#ppt_y"/>
                                          </p:val>
                                        </p:tav>
                                      </p:tavLst>
                                    </p:anim>
                                    <p:anim calcmode="lin" valueType="num">
                                      <p:cBhvr>
                                        <p:cTn id="15" dur="400" fill="hold"/>
                                        <p:tgtEl>
                                          <p:spTgt spid="33794"/>
                                        </p:tgtEl>
                                        <p:attrNameLst>
                                          <p:attrName>ppt_h</p:attrName>
                                        </p:attrNameLst>
                                      </p:cBhvr>
                                      <p:tavLst>
                                        <p:tav tm="0">
                                          <p:val>
                                            <p:strVal val="#ppt_h/10"/>
                                          </p:val>
                                        </p:tav>
                                        <p:tav tm="50000">
                                          <p:val>
                                            <p:strVal val="#ppt_h+.01"/>
                                          </p:val>
                                        </p:tav>
                                        <p:tav tm="100000">
                                          <p:val>
                                            <p:strVal val="#ppt_h"/>
                                          </p:val>
                                        </p:tav>
                                      </p:tavLst>
                                    </p:anim>
                                    <p:anim calcmode="lin" valueType="num">
                                      <p:cBhvr>
                                        <p:cTn id="16" dur="400" fill="hold"/>
                                        <p:tgtEl>
                                          <p:spTgt spid="33794"/>
                                        </p:tgtEl>
                                        <p:attrNameLst>
                                          <p:attrName>ppt_w</p:attrName>
                                        </p:attrNameLst>
                                      </p:cBhvr>
                                      <p:tavLst>
                                        <p:tav tm="0">
                                          <p:val>
                                            <p:strVal val="#ppt_w/10"/>
                                          </p:val>
                                        </p:tav>
                                        <p:tav tm="50000">
                                          <p:val>
                                            <p:strVal val="#ppt_w+.01"/>
                                          </p:val>
                                        </p:tav>
                                        <p:tav tm="100000">
                                          <p:val>
                                            <p:strVal val="#ppt_w"/>
                                          </p:val>
                                        </p:tav>
                                      </p:tavLst>
                                    </p:anim>
                                    <p:animEffect transition="in" filter="fade">
                                      <p:cBhvr>
                                        <p:cTn id="17" dur="400" tmFilter="0,0; .5, 1; 1, 1"/>
                                        <p:tgtEl>
                                          <p:spTgt spid="33794"/>
                                        </p:tgtEl>
                                      </p:cBhvr>
                                    </p:animEffect>
                                  </p:childTnLst>
                                </p:cTn>
                              </p:par>
                            </p:childTnLst>
                          </p:cTn>
                        </p:par>
                        <p:par>
                          <p:cTn id="18" fill="hold" nodeType="afterGroup">
                            <p:stCondLst>
                              <p:cond delay="940"/>
                            </p:stCondLst>
                            <p:childTnLst>
                              <p:par>
                                <p:cTn id="19" presetID="2" presetClass="entr" presetSubtype="9" fill="hold" grpId="0" nodeType="afterEffect">
                                  <p:stCondLst>
                                    <p:cond delay="0"/>
                                  </p:stCondLst>
                                  <p:childTnLst>
                                    <p:set>
                                      <p:cBhvr>
                                        <p:cTn id="20" dur="1" fill="hold">
                                          <p:stCondLst>
                                            <p:cond delay="0"/>
                                          </p:stCondLst>
                                        </p:cTn>
                                        <p:tgtEl>
                                          <p:spTgt spid="33802"/>
                                        </p:tgtEl>
                                        <p:attrNameLst>
                                          <p:attrName>style.visibility</p:attrName>
                                        </p:attrNameLst>
                                      </p:cBhvr>
                                      <p:to>
                                        <p:strVal val="visible"/>
                                      </p:to>
                                    </p:set>
                                    <p:anim calcmode="lin" valueType="num">
                                      <p:cBhvr additive="base">
                                        <p:cTn id="21" dur="500" fill="hold"/>
                                        <p:tgtEl>
                                          <p:spTgt spid="33802"/>
                                        </p:tgtEl>
                                        <p:attrNameLst>
                                          <p:attrName>ppt_x</p:attrName>
                                        </p:attrNameLst>
                                      </p:cBhvr>
                                      <p:tavLst>
                                        <p:tav tm="0">
                                          <p:val>
                                            <p:strVal val="0-#ppt_w/2"/>
                                          </p:val>
                                        </p:tav>
                                        <p:tav tm="100000">
                                          <p:val>
                                            <p:strVal val="#ppt_x"/>
                                          </p:val>
                                        </p:tav>
                                      </p:tavLst>
                                    </p:anim>
                                    <p:anim calcmode="lin" valueType="num">
                                      <p:cBhvr additive="base">
                                        <p:cTn id="22" dur="500" fill="hold"/>
                                        <p:tgtEl>
                                          <p:spTgt spid="33802"/>
                                        </p:tgtEl>
                                        <p:attrNameLst>
                                          <p:attrName>ppt_y</p:attrName>
                                        </p:attrNameLst>
                                      </p:cBhvr>
                                      <p:tavLst>
                                        <p:tav tm="0">
                                          <p:val>
                                            <p:strVal val="0-#ppt_h/2"/>
                                          </p:val>
                                        </p:tav>
                                        <p:tav tm="100000">
                                          <p:val>
                                            <p:strVal val="#ppt_y"/>
                                          </p:val>
                                        </p:tav>
                                      </p:tavLst>
                                    </p:anim>
                                  </p:childTnLst>
                                </p:cTn>
                              </p:par>
                              <p:par>
                                <p:cTn id="23" presetID="2" presetClass="entr" presetSubtype="3" fill="hold" grpId="0" nodeType="withEffect">
                                  <p:stCondLst>
                                    <p:cond delay="0"/>
                                  </p:stCondLst>
                                  <p:childTnLst>
                                    <p:set>
                                      <p:cBhvr>
                                        <p:cTn id="24" dur="1" fill="hold">
                                          <p:stCondLst>
                                            <p:cond delay="0"/>
                                          </p:stCondLst>
                                        </p:cTn>
                                        <p:tgtEl>
                                          <p:spTgt spid="33803"/>
                                        </p:tgtEl>
                                        <p:attrNameLst>
                                          <p:attrName>style.visibility</p:attrName>
                                        </p:attrNameLst>
                                      </p:cBhvr>
                                      <p:to>
                                        <p:strVal val="visible"/>
                                      </p:to>
                                    </p:set>
                                    <p:anim calcmode="lin" valueType="num">
                                      <p:cBhvr additive="base">
                                        <p:cTn id="25" dur="500" fill="hold"/>
                                        <p:tgtEl>
                                          <p:spTgt spid="33803"/>
                                        </p:tgtEl>
                                        <p:attrNameLst>
                                          <p:attrName>ppt_x</p:attrName>
                                        </p:attrNameLst>
                                      </p:cBhvr>
                                      <p:tavLst>
                                        <p:tav tm="0">
                                          <p:val>
                                            <p:strVal val="1+#ppt_w/2"/>
                                          </p:val>
                                        </p:tav>
                                        <p:tav tm="100000">
                                          <p:val>
                                            <p:strVal val="#ppt_x"/>
                                          </p:val>
                                        </p:tav>
                                      </p:tavLst>
                                    </p:anim>
                                    <p:anim calcmode="lin" valueType="num">
                                      <p:cBhvr additive="base">
                                        <p:cTn id="26" dur="500" fill="hold"/>
                                        <p:tgtEl>
                                          <p:spTgt spid="33803"/>
                                        </p:tgtEl>
                                        <p:attrNameLst>
                                          <p:attrName>ppt_y</p:attrName>
                                        </p:attrNameLst>
                                      </p:cBhvr>
                                      <p:tavLst>
                                        <p:tav tm="0">
                                          <p:val>
                                            <p:strVal val="0-#ppt_h/2"/>
                                          </p:val>
                                        </p:tav>
                                        <p:tav tm="100000">
                                          <p:val>
                                            <p:strVal val="#ppt_y"/>
                                          </p:val>
                                        </p:tav>
                                      </p:tavLst>
                                    </p:anim>
                                  </p:childTnLst>
                                </p:cTn>
                              </p:par>
                              <p:par>
                                <p:cTn id="27" presetID="2" presetClass="entr" presetSubtype="6" fill="hold" grpId="0" nodeType="withEffect">
                                  <p:stCondLst>
                                    <p:cond delay="0"/>
                                  </p:stCondLst>
                                  <p:childTnLst>
                                    <p:set>
                                      <p:cBhvr>
                                        <p:cTn id="28" dur="1" fill="hold">
                                          <p:stCondLst>
                                            <p:cond delay="0"/>
                                          </p:stCondLst>
                                        </p:cTn>
                                        <p:tgtEl>
                                          <p:spTgt spid="33801"/>
                                        </p:tgtEl>
                                        <p:attrNameLst>
                                          <p:attrName>style.visibility</p:attrName>
                                        </p:attrNameLst>
                                      </p:cBhvr>
                                      <p:to>
                                        <p:strVal val="visible"/>
                                      </p:to>
                                    </p:set>
                                    <p:anim calcmode="lin" valueType="num">
                                      <p:cBhvr additive="base">
                                        <p:cTn id="29" dur="500" fill="hold"/>
                                        <p:tgtEl>
                                          <p:spTgt spid="33801"/>
                                        </p:tgtEl>
                                        <p:attrNameLst>
                                          <p:attrName>ppt_x</p:attrName>
                                        </p:attrNameLst>
                                      </p:cBhvr>
                                      <p:tavLst>
                                        <p:tav tm="0">
                                          <p:val>
                                            <p:strVal val="1+#ppt_w/2"/>
                                          </p:val>
                                        </p:tav>
                                        <p:tav tm="100000">
                                          <p:val>
                                            <p:strVal val="#ppt_x"/>
                                          </p:val>
                                        </p:tav>
                                      </p:tavLst>
                                    </p:anim>
                                    <p:anim calcmode="lin" valueType="num">
                                      <p:cBhvr additive="base">
                                        <p:cTn id="30" dur="500" fill="hold"/>
                                        <p:tgtEl>
                                          <p:spTgt spid="33801"/>
                                        </p:tgtEl>
                                        <p:attrNameLst>
                                          <p:attrName>ppt_y</p:attrName>
                                        </p:attrNameLst>
                                      </p:cBhvr>
                                      <p:tavLst>
                                        <p:tav tm="0">
                                          <p:val>
                                            <p:strVal val="1+#ppt_h/2"/>
                                          </p:val>
                                        </p:tav>
                                        <p:tav tm="100000">
                                          <p:val>
                                            <p:strVal val="#ppt_y"/>
                                          </p:val>
                                        </p:tav>
                                      </p:tavLst>
                                    </p:anim>
                                  </p:childTnLst>
                                </p:cTn>
                              </p:par>
                              <p:par>
                                <p:cTn id="31" presetID="2" presetClass="entr" presetSubtype="12" fill="hold" grpId="0" nodeType="withEffect">
                                  <p:stCondLst>
                                    <p:cond delay="0"/>
                                  </p:stCondLst>
                                  <p:childTnLst>
                                    <p:set>
                                      <p:cBhvr>
                                        <p:cTn id="32" dur="1" fill="hold">
                                          <p:stCondLst>
                                            <p:cond delay="0"/>
                                          </p:stCondLst>
                                        </p:cTn>
                                        <p:tgtEl>
                                          <p:spTgt spid="33800"/>
                                        </p:tgtEl>
                                        <p:attrNameLst>
                                          <p:attrName>style.visibility</p:attrName>
                                        </p:attrNameLst>
                                      </p:cBhvr>
                                      <p:to>
                                        <p:strVal val="visible"/>
                                      </p:to>
                                    </p:set>
                                    <p:anim calcmode="lin" valueType="num">
                                      <p:cBhvr additive="base">
                                        <p:cTn id="33" dur="500" fill="hold"/>
                                        <p:tgtEl>
                                          <p:spTgt spid="33800"/>
                                        </p:tgtEl>
                                        <p:attrNameLst>
                                          <p:attrName>ppt_x</p:attrName>
                                        </p:attrNameLst>
                                      </p:cBhvr>
                                      <p:tavLst>
                                        <p:tav tm="0">
                                          <p:val>
                                            <p:strVal val="0-#ppt_w/2"/>
                                          </p:val>
                                        </p:tav>
                                        <p:tav tm="100000">
                                          <p:val>
                                            <p:strVal val="#ppt_x"/>
                                          </p:val>
                                        </p:tav>
                                      </p:tavLst>
                                    </p:anim>
                                    <p:anim calcmode="lin" valueType="num">
                                      <p:cBhvr additive="base">
                                        <p:cTn id="34" dur="500" fill="hold"/>
                                        <p:tgtEl>
                                          <p:spTgt spid="33800"/>
                                        </p:tgtEl>
                                        <p:attrNameLst>
                                          <p:attrName>ppt_y</p:attrName>
                                        </p:attrNameLst>
                                      </p:cBhvr>
                                      <p:tavLst>
                                        <p:tav tm="0">
                                          <p:val>
                                            <p:strVal val="1+#ppt_h/2"/>
                                          </p:val>
                                        </p:tav>
                                        <p:tav tm="100000">
                                          <p:val>
                                            <p:strVal val="#ppt_y"/>
                                          </p:val>
                                        </p:tav>
                                      </p:tavLst>
                                    </p:anim>
                                  </p:childTnLst>
                                </p:cTn>
                              </p:par>
                            </p:childTnLst>
                          </p:cTn>
                        </p:par>
                        <p:par>
                          <p:cTn id="35" fill="hold" nodeType="afterGroup">
                            <p:stCondLst>
                              <p:cond delay="1440"/>
                            </p:stCondLst>
                            <p:childTnLst>
                              <p:par>
                                <p:cTn id="36" presetID="10" presetClass="entr" presetSubtype="0" fill="hold" grpId="0" nodeType="afterEffect">
                                  <p:stCondLst>
                                    <p:cond delay="0"/>
                                  </p:stCondLst>
                                  <p:childTnLst>
                                    <p:set>
                                      <p:cBhvr>
                                        <p:cTn id="37" dur="1" fill="hold">
                                          <p:stCondLst>
                                            <p:cond delay="0"/>
                                          </p:stCondLst>
                                        </p:cTn>
                                        <p:tgtEl>
                                          <p:spTgt spid="33804"/>
                                        </p:tgtEl>
                                        <p:attrNameLst>
                                          <p:attrName>style.visibility</p:attrName>
                                        </p:attrNameLst>
                                      </p:cBhvr>
                                      <p:to>
                                        <p:strVal val="visible"/>
                                      </p:to>
                                    </p:set>
                                    <p:anim calcmode="lin" valueType="num">
                                      <p:cBhvr>
                                        <p:cTn id="38" dur="300" fill="hold"/>
                                        <p:tgtEl>
                                          <p:spTgt spid="33804"/>
                                        </p:tgtEl>
                                        <p:attrNameLst>
                                          <p:attrName>ppt_w</p:attrName>
                                        </p:attrNameLst>
                                      </p:cBhvr>
                                      <p:tavLst>
                                        <p:tav tm="0">
                                          <p:val>
                                            <p:fltVal val="0"/>
                                          </p:val>
                                        </p:tav>
                                        <p:tav tm="100000">
                                          <p:val>
                                            <p:strVal val="#ppt_w"/>
                                          </p:val>
                                        </p:tav>
                                      </p:tavLst>
                                    </p:anim>
                                    <p:anim calcmode="lin" valueType="num">
                                      <p:cBhvr>
                                        <p:cTn id="39" dur="300" fill="hold"/>
                                        <p:tgtEl>
                                          <p:spTgt spid="33804"/>
                                        </p:tgtEl>
                                        <p:attrNameLst>
                                          <p:attrName>ppt_h</p:attrName>
                                        </p:attrNameLst>
                                      </p:cBhvr>
                                      <p:tavLst>
                                        <p:tav tm="0">
                                          <p:val>
                                            <p:fltVal val="0"/>
                                          </p:val>
                                        </p:tav>
                                        <p:tav tm="100000">
                                          <p:val>
                                            <p:strVal val="#ppt_h"/>
                                          </p:val>
                                        </p:tav>
                                      </p:tavLst>
                                    </p:anim>
                                    <p:animEffect transition="in" filter="fade">
                                      <p:cBhvr>
                                        <p:cTn id="40" dur="300"/>
                                        <p:tgtEl>
                                          <p:spTgt spid="3380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3805"/>
                                        </p:tgtEl>
                                        <p:attrNameLst>
                                          <p:attrName>style.visibility</p:attrName>
                                        </p:attrNameLst>
                                      </p:cBhvr>
                                      <p:to>
                                        <p:strVal val="visible"/>
                                      </p:to>
                                    </p:set>
                                    <p:anim calcmode="lin" valueType="num">
                                      <p:cBhvr>
                                        <p:cTn id="43" dur="300" fill="hold"/>
                                        <p:tgtEl>
                                          <p:spTgt spid="33805"/>
                                        </p:tgtEl>
                                        <p:attrNameLst>
                                          <p:attrName>ppt_w</p:attrName>
                                        </p:attrNameLst>
                                      </p:cBhvr>
                                      <p:tavLst>
                                        <p:tav tm="0">
                                          <p:val>
                                            <p:fltVal val="0"/>
                                          </p:val>
                                        </p:tav>
                                        <p:tav tm="100000">
                                          <p:val>
                                            <p:strVal val="#ppt_w"/>
                                          </p:val>
                                        </p:tav>
                                      </p:tavLst>
                                    </p:anim>
                                    <p:anim calcmode="lin" valueType="num">
                                      <p:cBhvr>
                                        <p:cTn id="44" dur="300" fill="hold"/>
                                        <p:tgtEl>
                                          <p:spTgt spid="33805"/>
                                        </p:tgtEl>
                                        <p:attrNameLst>
                                          <p:attrName>ppt_h</p:attrName>
                                        </p:attrNameLst>
                                      </p:cBhvr>
                                      <p:tavLst>
                                        <p:tav tm="0">
                                          <p:val>
                                            <p:fltVal val="0"/>
                                          </p:val>
                                        </p:tav>
                                        <p:tav tm="100000">
                                          <p:val>
                                            <p:strVal val="#ppt_h"/>
                                          </p:val>
                                        </p:tav>
                                      </p:tavLst>
                                    </p:anim>
                                    <p:animEffect transition="in" filter="fade">
                                      <p:cBhvr>
                                        <p:cTn id="45" dur="300"/>
                                        <p:tgtEl>
                                          <p:spTgt spid="3380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3806"/>
                                        </p:tgtEl>
                                        <p:attrNameLst>
                                          <p:attrName>style.visibility</p:attrName>
                                        </p:attrNameLst>
                                      </p:cBhvr>
                                      <p:to>
                                        <p:strVal val="visible"/>
                                      </p:to>
                                    </p:set>
                                    <p:anim calcmode="lin" valueType="num">
                                      <p:cBhvr>
                                        <p:cTn id="48" dur="300" fill="hold"/>
                                        <p:tgtEl>
                                          <p:spTgt spid="33806"/>
                                        </p:tgtEl>
                                        <p:attrNameLst>
                                          <p:attrName>ppt_w</p:attrName>
                                        </p:attrNameLst>
                                      </p:cBhvr>
                                      <p:tavLst>
                                        <p:tav tm="0">
                                          <p:val>
                                            <p:fltVal val="0"/>
                                          </p:val>
                                        </p:tav>
                                        <p:tav tm="100000">
                                          <p:val>
                                            <p:strVal val="#ppt_w"/>
                                          </p:val>
                                        </p:tav>
                                      </p:tavLst>
                                    </p:anim>
                                    <p:anim calcmode="lin" valueType="num">
                                      <p:cBhvr>
                                        <p:cTn id="49" dur="300" fill="hold"/>
                                        <p:tgtEl>
                                          <p:spTgt spid="33806"/>
                                        </p:tgtEl>
                                        <p:attrNameLst>
                                          <p:attrName>ppt_h</p:attrName>
                                        </p:attrNameLst>
                                      </p:cBhvr>
                                      <p:tavLst>
                                        <p:tav tm="0">
                                          <p:val>
                                            <p:fltVal val="0"/>
                                          </p:val>
                                        </p:tav>
                                        <p:tav tm="100000">
                                          <p:val>
                                            <p:strVal val="#ppt_h"/>
                                          </p:val>
                                        </p:tav>
                                      </p:tavLst>
                                    </p:anim>
                                    <p:animEffect transition="in" filter="fade">
                                      <p:cBhvr>
                                        <p:cTn id="50" dur="300"/>
                                        <p:tgtEl>
                                          <p:spTgt spid="3380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807"/>
                                        </p:tgtEl>
                                        <p:attrNameLst>
                                          <p:attrName>style.visibility</p:attrName>
                                        </p:attrNameLst>
                                      </p:cBhvr>
                                      <p:to>
                                        <p:strVal val="visible"/>
                                      </p:to>
                                    </p:set>
                                    <p:anim calcmode="lin" valueType="num">
                                      <p:cBhvr>
                                        <p:cTn id="53" dur="300" fill="hold"/>
                                        <p:tgtEl>
                                          <p:spTgt spid="33807"/>
                                        </p:tgtEl>
                                        <p:attrNameLst>
                                          <p:attrName>ppt_w</p:attrName>
                                        </p:attrNameLst>
                                      </p:cBhvr>
                                      <p:tavLst>
                                        <p:tav tm="0">
                                          <p:val>
                                            <p:fltVal val="0"/>
                                          </p:val>
                                        </p:tav>
                                        <p:tav tm="100000">
                                          <p:val>
                                            <p:strVal val="#ppt_w"/>
                                          </p:val>
                                        </p:tav>
                                      </p:tavLst>
                                    </p:anim>
                                    <p:anim calcmode="lin" valueType="num">
                                      <p:cBhvr>
                                        <p:cTn id="54" dur="300" fill="hold"/>
                                        <p:tgtEl>
                                          <p:spTgt spid="33807"/>
                                        </p:tgtEl>
                                        <p:attrNameLst>
                                          <p:attrName>ppt_h</p:attrName>
                                        </p:attrNameLst>
                                      </p:cBhvr>
                                      <p:tavLst>
                                        <p:tav tm="0">
                                          <p:val>
                                            <p:fltVal val="0"/>
                                          </p:val>
                                        </p:tav>
                                        <p:tav tm="100000">
                                          <p:val>
                                            <p:strVal val="#ppt_h"/>
                                          </p:val>
                                        </p:tav>
                                      </p:tavLst>
                                    </p:anim>
                                    <p:animEffect transition="in" filter="fade">
                                      <p:cBhvr>
                                        <p:cTn id="55" dur="300"/>
                                        <p:tgtEl>
                                          <p:spTgt spid="33807"/>
                                        </p:tgtEl>
                                      </p:cBhvr>
                                    </p:animEffect>
                                  </p:childTnLst>
                                </p:cTn>
                              </p:par>
                            </p:childTnLst>
                          </p:cTn>
                        </p:par>
                        <p:par>
                          <p:cTn id="56" fill="hold" nodeType="afterGroup">
                            <p:stCondLst>
                              <p:cond delay="1740"/>
                            </p:stCondLst>
                            <p:childTnLst>
                              <p:par>
                                <p:cTn id="57" presetID="31" presetClass="entr" presetSubtype="0" fill="hold" grpId="0" nodeType="afterEffect">
                                  <p:stCondLst>
                                    <p:cond delay="0"/>
                                  </p:stCondLst>
                                  <p:childTnLst>
                                    <p:set>
                                      <p:cBhvr>
                                        <p:cTn id="58" dur="1" fill="hold">
                                          <p:stCondLst>
                                            <p:cond delay="0"/>
                                          </p:stCondLst>
                                        </p:cTn>
                                        <p:tgtEl>
                                          <p:spTgt spid="33808"/>
                                        </p:tgtEl>
                                        <p:attrNameLst>
                                          <p:attrName>style.visibility</p:attrName>
                                        </p:attrNameLst>
                                      </p:cBhvr>
                                      <p:to>
                                        <p:strVal val="visible"/>
                                      </p:to>
                                    </p:set>
                                    <p:anim calcmode="lin" valueType="num">
                                      <p:cBhvr>
                                        <p:cTn id="59" dur="500" fill="hold"/>
                                        <p:tgtEl>
                                          <p:spTgt spid="33808"/>
                                        </p:tgtEl>
                                        <p:attrNameLst>
                                          <p:attrName>ppt_w</p:attrName>
                                        </p:attrNameLst>
                                      </p:cBhvr>
                                      <p:tavLst>
                                        <p:tav tm="0">
                                          <p:val>
                                            <p:fltVal val="0"/>
                                          </p:val>
                                        </p:tav>
                                        <p:tav tm="100000">
                                          <p:val>
                                            <p:strVal val="#ppt_w"/>
                                          </p:val>
                                        </p:tav>
                                      </p:tavLst>
                                    </p:anim>
                                    <p:anim calcmode="lin" valueType="num">
                                      <p:cBhvr>
                                        <p:cTn id="60" dur="500" fill="hold"/>
                                        <p:tgtEl>
                                          <p:spTgt spid="33808"/>
                                        </p:tgtEl>
                                        <p:attrNameLst>
                                          <p:attrName>ppt_h</p:attrName>
                                        </p:attrNameLst>
                                      </p:cBhvr>
                                      <p:tavLst>
                                        <p:tav tm="0">
                                          <p:val>
                                            <p:fltVal val="0"/>
                                          </p:val>
                                        </p:tav>
                                        <p:tav tm="100000">
                                          <p:val>
                                            <p:strVal val="#ppt_h"/>
                                          </p:val>
                                        </p:tav>
                                      </p:tavLst>
                                    </p:anim>
                                    <p:anim calcmode="lin" valueType="num">
                                      <p:cBhvr>
                                        <p:cTn id="61" dur="500" fill="hold"/>
                                        <p:tgtEl>
                                          <p:spTgt spid="33808"/>
                                        </p:tgtEl>
                                        <p:attrNameLst>
                                          <p:attrName>style.rotation</p:attrName>
                                        </p:attrNameLst>
                                      </p:cBhvr>
                                      <p:tavLst>
                                        <p:tav tm="0">
                                          <p:val>
                                            <p:fltVal val="90"/>
                                          </p:val>
                                        </p:tav>
                                        <p:tav tm="100000">
                                          <p:val>
                                            <p:fltVal val="0"/>
                                          </p:val>
                                        </p:tav>
                                      </p:tavLst>
                                    </p:anim>
                                    <p:animEffect transition="in" filter="fade">
                                      <p:cBhvr>
                                        <p:cTn id="62" dur="500"/>
                                        <p:tgtEl>
                                          <p:spTgt spid="33808"/>
                                        </p:tgtEl>
                                      </p:cBhvr>
                                    </p:animEffect>
                                  </p:childTnLst>
                                </p:cTn>
                              </p:par>
                              <p:par>
                                <p:cTn id="63" presetID="31" presetClass="entr" presetSubtype="0" fill="hold" grpId="0" nodeType="withEffect">
                                  <p:stCondLst>
                                    <p:cond delay="0"/>
                                  </p:stCondLst>
                                  <p:childTnLst>
                                    <p:set>
                                      <p:cBhvr>
                                        <p:cTn id="64" dur="1" fill="hold">
                                          <p:stCondLst>
                                            <p:cond delay="0"/>
                                          </p:stCondLst>
                                        </p:cTn>
                                        <p:tgtEl>
                                          <p:spTgt spid="33809"/>
                                        </p:tgtEl>
                                        <p:attrNameLst>
                                          <p:attrName>style.visibility</p:attrName>
                                        </p:attrNameLst>
                                      </p:cBhvr>
                                      <p:to>
                                        <p:strVal val="visible"/>
                                      </p:to>
                                    </p:set>
                                    <p:anim calcmode="lin" valueType="num">
                                      <p:cBhvr>
                                        <p:cTn id="65" dur="500" fill="hold"/>
                                        <p:tgtEl>
                                          <p:spTgt spid="33809"/>
                                        </p:tgtEl>
                                        <p:attrNameLst>
                                          <p:attrName>ppt_w</p:attrName>
                                        </p:attrNameLst>
                                      </p:cBhvr>
                                      <p:tavLst>
                                        <p:tav tm="0">
                                          <p:val>
                                            <p:fltVal val="0"/>
                                          </p:val>
                                        </p:tav>
                                        <p:tav tm="100000">
                                          <p:val>
                                            <p:strVal val="#ppt_w"/>
                                          </p:val>
                                        </p:tav>
                                      </p:tavLst>
                                    </p:anim>
                                    <p:anim calcmode="lin" valueType="num">
                                      <p:cBhvr>
                                        <p:cTn id="66" dur="500" fill="hold"/>
                                        <p:tgtEl>
                                          <p:spTgt spid="33809"/>
                                        </p:tgtEl>
                                        <p:attrNameLst>
                                          <p:attrName>ppt_h</p:attrName>
                                        </p:attrNameLst>
                                      </p:cBhvr>
                                      <p:tavLst>
                                        <p:tav tm="0">
                                          <p:val>
                                            <p:fltVal val="0"/>
                                          </p:val>
                                        </p:tav>
                                        <p:tav tm="100000">
                                          <p:val>
                                            <p:strVal val="#ppt_h"/>
                                          </p:val>
                                        </p:tav>
                                      </p:tavLst>
                                    </p:anim>
                                    <p:anim calcmode="lin" valueType="num">
                                      <p:cBhvr>
                                        <p:cTn id="67" dur="500" fill="hold"/>
                                        <p:tgtEl>
                                          <p:spTgt spid="33809"/>
                                        </p:tgtEl>
                                        <p:attrNameLst>
                                          <p:attrName>style.rotation</p:attrName>
                                        </p:attrNameLst>
                                      </p:cBhvr>
                                      <p:tavLst>
                                        <p:tav tm="0">
                                          <p:val>
                                            <p:fltVal val="90"/>
                                          </p:val>
                                        </p:tav>
                                        <p:tav tm="100000">
                                          <p:val>
                                            <p:fltVal val="0"/>
                                          </p:val>
                                        </p:tav>
                                      </p:tavLst>
                                    </p:anim>
                                    <p:animEffect transition="in" filter="fade">
                                      <p:cBhvr>
                                        <p:cTn id="68" dur="500"/>
                                        <p:tgtEl>
                                          <p:spTgt spid="33809"/>
                                        </p:tgtEl>
                                      </p:cBhvr>
                                    </p:animEffect>
                                  </p:childTnLst>
                                </p:cTn>
                              </p:par>
                              <p:par>
                                <p:cTn id="69" presetID="31" presetClass="entr" presetSubtype="0" fill="hold" grpId="0" nodeType="withEffect">
                                  <p:stCondLst>
                                    <p:cond delay="0"/>
                                  </p:stCondLst>
                                  <p:childTnLst>
                                    <p:set>
                                      <p:cBhvr>
                                        <p:cTn id="70" dur="1" fill="hold">
                                          <p:stCondLst>
                                            <p:cond delay="0"/>
                                          </p:stCondLst>
                                        </p:cTn>
                                        <p:tgtEl>
                                          <p:spTgt spid="33810"/>
                                        </p:tgtEl>
                                        <p:attrNameLst>
                                          <p:attrName>style.visibility</p:attrName>
                                        </p:attrNameLst>
                                      </p:cBhvr>
                                      <p:to>
                                        <p:strVal val="visible"/>
                                      </p:to>
                                    </p:set>
                                    <p:anim calcmode="lin" valueType="num">
                                      <p:cBhvr>
                                        <p:cTn id="71" dur="500" fill="hold"/>
                                        <p:tgtEl>
                                          <p:spTgt spid="33810"/>
                                        </p:tgtEl>
                                        <p:attrNameLst>
                                          <p:attrName>ppt_w</p:attrName>
                                        </p:attrNameLst>
                                      </p:cBhvr>
                                      <p:tavLst>
                                        <p:tav tm="0">
                                          <p:val>
                                            <p:fltVal val="0"/>
                                          </p:val>
                                        </p:tav>
                                        <p:tav tm="100000">
                                          <p:val>
                                            <p:strVal val="#ppt_w"/>
                                          </p:val>
                                        </p:tav>
                                      </p:tavLst>
                                    </p:anim>
                                    <p:anim calcmode="lin" valueType="num">
                                      <p:cBhvr>
                                        <p:cTn id="72" dur="500" fill="hold"/>
                                        <p:tgtEl>
                                          <p:spTgt spid="33810"/>
                                        </p:tgtEl>
                                        <p:attrNameLst>
                                          <p:attrName>ppt_h</p:attrName>
                                        </p:attrNameLst>
                                      </p:cBhvr>
                                      <p:tavLst>
                                        <p:tav tm="0">
                                          <p:val>
                                            <p:fltVal val="0"/>
                                          </p:val>
                                        </p:tav>
                                        <p:tav tm="100000">
                                          <p:val>
                                            <p:strVal val="#ppt_h"/>
                                          </p:val>
                                        </p:tav>
                                      </p:tavLst>
                                    </p:anim>
                                    <p:anim calcmode="lin" valueType="num">
                                      <p:cBhvr>
                                        <p:cTn id="73" dur="500" fill="hold"/>
                                        <p:tgtEl>
                                          <p:spTgt spid="33810"/>
                                        </p:tgtEl>
                                        <p:attrNameLst>
                                          <p:attrName>style.rotation</p:attrName>
                                        </p:attrNameLst>
                                      </p:cBhvr>
                                      <p:tavLst>
                                        <p:tav tm="0">
                                          <p:val>
                                            <p:fltVal val="90"/>
                                          </p:val>
                                        </p:tav>
                                        <p:tav tm="100000">
                                          <p:val>
                                            <p:fltVal val="0"/>
                                          </p:val>
                                        </p:tav>
                                      </p:tavLst>
                                    </p:anim>
                                    <p:animEffect transition="in" filter="fade">
                                      <p:cBhvr>
                                        <p:cTn id="74" dur="500"/>
                                        <p:tgtEl>
                                          <p:spTgt spid="33810"/>
                                        </p:tgtEl>
                                      </p:cBhvr>
                                    </p:animEffect>
                                  </p:childTnLst>
                                </p:cTn>
                              </p:par>
                              <p:par>
                                <p:cTn id="75" presetID="31" presetClass="entr" presetSubtype="0" fill="hold" grpId="0" nodeType="withEffect">
                                  <p:stCondLst>
                                    <p:cond delay="0"/>
                                  </p:stCondLst>
                                  <p:childTnLst>
                                    <p:set>
                                      <p:cBhvr>
                                        <p:cTn id="76" dur="1" fill="hold">
                                          <p:stCondLst>
                                            <p:cond delay="0"/>
                                          </p:stCondLst>
                                        </p:cTn>
                                        <p:tgtEl>
                                          <p:spTgt spid="33811"/>
                                        </p:tgtEl>
                                        <p:attrNameLst>
                                          <p:attrName>style.visibility</p:attrName>
                                        </p:attrNameLst>
                                      </p:cBhvr>
                                      <p:to>
                                        <p:strVal val="visible"/>
                                      </p:to>
                                    </p:set>
                                    <p:anim calcmode="lin" valueType="num">
                                      <p:cBhvr>
                                        <p:cTn id="77" dur="500" fill="hold"/>
                                        <p:tgtEl>
                                          <p:spTgt spid="33811"/>
                                        </p:tgtEl>
                                        <p:attrNameLst>
                                          <p:attrName>ppt_w</p:attrName>
                                        </p:attrNameLst>
                                      </p:cBhvr>
                                      <p:tavLst>
                                        <p:tav tm="0">
                                          <p:val>
                                            <p:fltVal val="0"/>
                                          </p:val>
                                        </p:tav>
                                        <p:tav tm="100000">
                                          <p:val>
                                            <p:strVal val="#ppt_w"/>
                                          </p:val>
                                        </p:tav>
                                      </p:tavLst>
                                    </p:anim>
                                    <p:anim calcmode="lin" valueType="num">
                                      <p:cBhvr>
                                        <p:cTn id="78" dur="500" fill="hold"/>
                                        <p:tgtEl>
                                          <p:spTgt spid="33811"/>
                                        </p:tgtEl>
                                        <p:attrNameLst>
                                          <p:attrName>ppt_h</p:attrName>
                                        </p:attrNameLst>
                                      </p:cBhvr>
                                      <p:tavLst>
                                        <p:tav tm="0">
                                          <p:val>
                                            <p:fltVal val="0"/>
                                          </p:val>
                                        </p:tav>
                                        <p:tav tm="100000">
                                          <p:val>
                                            <p:strVal val="#ppt_h"/>
                                          </p:val>
                                        </p:tav>
                                      </p:tavLst>
                                    </p:anim>
                                    <p:anim calcmode="lin" valueType="num">
                                      <p:cBhvr>
                                        <p:cTn id="79" dur="500" fill="hold"/>
                                        <p:tgtEl>
                                          <p:spTgt spid="33811"/>
                                        </p:tgtEl>
                                        <p:attrNameLst>
                                          <p:attrName>style.rotation</p:attrName>
                                        </p:attrNameLst>
                                      </p:cBhvr>
                                      <p:tavLst>
                                        <p:tav tm="0">
                                          <p:val>
                                            <p:fltVal val="90"/>
                                          </p:val>
                                        </p:tav>
                                        <p:tav tm="100000">
                                          <p:val>
                                            <p:fltVal val="0"/>
                                          </p:val>
                                        </p:tav>
                                      </p:tavLst>
                                    </p:anim>
                                    <p:animEffect transition="in" filter="fade">
                                      <p:cBhvr>
                                        <p:cTn id="80" dur="500"/>
                                        <p:tgtEl>
                                          <p:spTgt spid="33811"/>
                                        </p:tgtEl>
                                      </p:cBhvr>
                                    </p:animEffect>
                                  </p:childTnLst>
                                </p:cTn>
                              </p:par>
                            </p:childTnLst>
                          </p:cTn>
                        </p:par>
                        <p:par>
                          <p:cTn id="81" fill="hold" nodeType="afterGroup">
                            <p:stCondLst>
                              <p:cond delay="2240"/>
                            </p:stCondLst>
                            <p:childTnLst>
                              <p:par>
                                <p:cTn id="82" presetID="22" presetClass="entr" presetSubtype="8" fill="hold" grpId="0" nodeType="afterEffect">
                                  <p:stCondLst>
                                    <p:cond delay="0"/>
                                  </p:stCondLst>
                                  <p:childTnLst>
                                    <p:set>
                                      <p:cBhvr>
                                        <p:cTn id="83" dur="1" fill="hold">
                                          <p:stCondLst>
                                            <p:cond delay="0"/>
                                          </p:stCondLst>
                                        </p:cTn>
                                        <p:tgtEl>
                                          <p:spTgt spid="33797"/>
                                        </p:tgtEl>
                                        <p:attrNameLst>
                                          <p:attrName>style.visibility</p:attrName>
                                        </p:attrNameLst>
                                      </p:cBhvr>
                                      <p:to>
                                        <p:strVal val="visible"/>
                                      </p:to>
                                    </p:set>
                                    <p:animEffect transition="in" filter="wipe(left)">
                                      <p:cBhvr>
                                        <p:cTn id="84" dur="500"/>
                                        <p:tgtEl>
                                          <p:spTgt spid="33797"/>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33798"/>
                                        </p:tgtEl>
                                        <p:attrNameLst>
                                          <p:attrName>style.visibility</p:attrName>
                                        </p:attrNameLst>
                                      </p:cBhvr>
                                      <p:to>
                                        <p:strVal val="visible"/>
                                      </p:to>
                                    </p:set>
                                    <p:animEffect transition="in" filter="wipe(left)">
                                      <p:cBhvr>
                                        <p:cTn id="87" dur="500"/>
                                        <p:tgtEl>
                                          <p:spTgt spid="33798"/>
                                        </p:tgtEl>
                                      </p:cBhvr>
                                    </p:animEffect>
                                  </p:childTnLst>
                                </p:cTn>
                              </p:par>
                              <p:par>
                                <p:cTn id="88" presetID="22" presetClass="entr" presetSubtype="2" fill="hold" grpId="0" nodeType="withEffect">
                                  <p:stCondLst>
                                    <p:cond delay="0"/>
                                  </p:stCondLst>
                                  <p:childTnLst>
                                    <p:set>
                                      <p:cBhvr>
                                        <p:cTn id="89" dur="1" fill="hold">
                                          <p:stCondLst>
                                            <p:cond delay="0"/>
                                          </p:stCondLst>
                                        </p:cTn>
                                        <p:tgtEl>
                                          <p:spTgt spid="33796"/>
                                        </p:tgtEl>
                                        <p:attrNameLst>
                                          <p:attrName>style.visibility</p:attrName>
                                        </p:attrNameLst>
                                      </p:cBhvr>
                                      <p:to>
                                        <p:strVal val="visible"/>
                                      </p:to>
                                    </p:set>
                                    <p:animEffect transition="in" filter="wipe(right)">
                                      <p:cBhvr>
                                        <p:cTn id="90" dur="500"/>
                                        <p:tgtEl>
                                          <p:spTgt spid="33796"/>
                                        </p:tgtEl>
                                      </p:cBhvr>
                                    </p:animEffect>
                                  </p:childTnLst>
                                </p:cTn>
                              </p:par>
                              <p:par>
                                <p:cTn id="91" presetID="22" presetClass="entr" presetSubtype="2" fill="hold" grpId="0" nodeType="withEffect">
                                  <p:stCondLst>
                                    <p:cond delay="0"/>
                                  </p:stCondLst>
                                  <p:childTnLst>
                                    <p:set>
                                      <p:cBhvr>
                                        <p:cTn id="92" dur="1" fill="hold">
                                          <p:stCondLst>
                                            <p:cond delay="0"/>
                                          </p:stCondLst>
                                        </p:cTn>
                                        <p:tgtEl>
                                          <p:spTgt spid="33799"/>
                                        </p:tgtEl>
                                        <p:attrNameLst>
                                          <p:attrName>style.visibility</p:attrName>
                                        </p:attrNameLst>
                                      </p:cBhvr>
                                      <p:to>
                                        <p:strVal val="visible"/>
                                      </p:to>
                                    </p:set>
                                    <p:animEffect transition="in" filter="wipe(right)">
                                      <p:cBhvr>
                                        <p:cTn id="93" dur="500"/>
                                        <p:tgtEl>
                                          <p:spTgt spid="337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4" grpId="0" autoUpdateAnimBg="0"/>
      <p:bldP spid="33795" grpId="0" animBg="1"/>
      <p:bldP spid="33796" grpId="0" autoUpdateAnimBg="0"/>
      <p:bldP spid="33797" grpId="0" autoUpdateAnimBg="0"/>
      <p:bldP spid="33798" grpId="0" autoUpdateAnimBg="0"/>
      <p:bldP spid="33799" grpId="0" autoUpdateAnimBg="0"/>
      <p:bldP spid="33800" grpId="0" animBg="1"/>
      <p:bldP spid="33801" grpId="0" animBg="1"/>
      <p:bldP spid="33802" grpId="0" animBg="1"/>
      <p:bldP spid="33803" grpId="0" animBg="1"/>
      <p:bldP spid="33804" grpId="0" animBg="1"/>
      <p:bldP spid="33805" grpId="0" animBg="1"/>
      <p:bldP spid="33806" grpId="0" animBg="1"/>
      <p:bldP spid="33807" grpId="0" animBg="1"/>
      <p:bldP spid="33808" grpId="0" autoUpdateAnimBg="0"/>
      <p:bldP spid="33809" grpId="0" autoUpdateAnimBg="0"/>
      <p:bldP spid="33810" grpId="0" autoUpdateAnimBg="0"/>
      <p:bldP spid="33811"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Box 76"/>
          <p:cNvSpPr txBox="1">
            <a:spLocks noChangeArrowheads="1"/>
          </p:cNvSpPr>
          <p:nvPr/>
        </p:nvSpPr>
        <p:spPr bwMode="auto">
          <a:xfrm>
            <a:off x="665163" y="203200"/>
            <a:ext cx="19907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2600">
                <a:solidFill>
                  <a:srgbClr val="333333"/>
                </a:solidFill>
                <a:latin typeface="微软雅黑" pitchFamily="34" charset="-122"/>
                <a:ea typeface="微软雅黑" pitchFamily="34" charset="-122"/>
              </a:rPr>
              <a:t>5.4</a:t>
            </a:r>
            <a:r>
              <a:rPr lang="zh-CN" altLang="en-US" sz="2600">
                <a:solidFill>
                  <a:srgbClr val="333333"/>
                </a:solidFill>
                <a:latin typeface="微软雅黑" pitchFamily="34" charset="-122"/>
                <a:ea typeface="微软雅黑" pitchFamily="34" charset="-122"/>
              </a:rPr>
              <a:t>研究总结</a:t>
            </a:r>
          </a:p>
        </p:txBody>
      </p:sp>
      <p:sp>
        <p:nvSpPr>
          <p:cNvPr id="34819" name="Freeform 5"/>
          <p:cNvSpPr>
            <a:spLocks noEditPoints="1"/>
          </p:cNvSpPr>
          <p:nvPr/>
        </p:nvSpPr>
        <p:spPr bwMode="auto">
          <a:xfrm>
            <a:off x="252413" y="201613"/>
            <a:ext cx="430212" cy="431800"/>
          </a:xfrm>
          <a:custGeom>
            <a:avLst/>
            <a:gdLst>
              <a:gd name="T0" fmla="*/ 2147483647 w 1374"/>
              <a:gd name="T1" fmla="*/ 2147483647 h 1374"/>
              <a:gd name="T2" fmla="*/ 2147483647 w 1374"/>
              <a:gd name="T3" fmla="*/ 2147483647 h 1374"/>
              <a:gd name="T4" fmla="*/ 2147483647 w 1374"/>
              <a:gd name="T5" fmla="*/ 2147483647 h 1374"/>
              <a:gd name="T6" fmla="*/ 2147483647 w 1374"/>
              <a:gd name="T7" fmla="*/ 2147483647 h 1374"/>
              <a:gd name="T8" fmla="*/ 2147483647 w 1374"/>
              <a:gd name="T9" fmla="*/ 2147483647 h 1374"/>
              <a:gd name="T10" fmla="*/ 2147483647 w 1374"/>
              <a:gd name="T11" fmla="*/ 2147483647 h 1374"/>
              <a:gd name="T12" fmla="*/ 2147483647 w 1374"/>
              <a:gd name="T13" fmla="*/ 2147483647 h 1374"/>
              <a:gd name="T14" fmla="*/ 2147483647 w 1374"/>
              <a:gd name="T15" fmla="*/ 2147483647 h 1374"/>
              <a:gd name="T16" fmla="*/ 2147483647 w 1374"/>
              <a:gd name="T17" fmla="*/ 2147483647 h 1374"/>
              <a:gd name="T18" fmla="*/ 2147483647 w 1374"/>
              <a:gd name="T19" fmla="*/ 2147483647 h 1374"/>
              <a:gd name="T20" fmla="*/ 2147483647 w 1374"/>
              <a:gd name="T21" fmla="*/ 2147483647 h 1374"/>
              <a:gd name="T22" fmla="*/ 2147483647 w 1374"/>
              <a:gd name="T23" fmla="*/ 2147483647 h 1374"/>
              <a:gd name="T24" fmla="*/ 2147483647 w 1374"/>
              <a:gd name="T25" fmla="*/ 2147483647 h 1374"/>
              <a:gd name="T26" fmla="*/ 2147483647 w 1374"/>
              <a:gd name="T27" fmla="*/ 2147483647 h 1374"/>
              <a:gd name="T28" fmla="*/ 2147483647 w 1374"/>
              <a:gd name="T29" fmla="*/ 2147483647 h 1374"/>
              <a:gd name="T30" fmla="*/ 2147483647 w 1374"/>
              <a:gd name="T31" fmla="*/ 2147483647 h 1374"/>
              <a:gd name="T32" fmla="*/ 2147483647 w 1374"/>
              <a:gd name="T33" fmla="*/ 2147483647 h 1374"/>
              <a:gd name="T34" fmla="*/ 2147483647 w 1374"/>
              <a:gd name="T35" fmla="*/ 2147483647 h 1374"/>
              <a:gd name="T36" fmla="*/ 2147483647 w 1374"/>
              <a:gd name="T37" fmla="*/ 2147483647 h 1374"/>
              <a:gd name="T38" fmla="*/ 2147483647 w 1374"/>
              <a:gd name="T39" fmla="*/ 2147483647 h 1374"/>
              <a:gd name="T40" fmla="*/ 2147483647 w 1374"/>
              <a:gd name="T41" fmla="*/ 2147483647 h 1374"/>
              <a:gd name="T42" fmla="*/ 2147483647 w 1374"/>
              <a:gd name="T43" fmla="*/ 2147483647 h 1374"/>
              <a:gd name="T44" fmla="*/ 2147483647 w 1374"/>
              <a:gd name="T45" fmla="*/ 2147483647 h 1374"/>
              <a:gd name="T46" fmla="*/ 2147483647 w 1374"/>
              <a:gd name="T47" fmla="*/ 2147483647 h 1374"/>
              <a:gd name="T48" fmla="*/ 2147483647 w 1374"/>
              <a:gd name="T49" fmla="*/ 2147483647 h 1374"/>
              <a:gd name="T50" fmla="*/ 2147483647 w 1374"/>
              <a:gd name="T51" fmla="*/ 2147483647 h 1374"/>
              <a:gd name="T52" fmla="*/ 2147483647 w 1374"/>
              <a:gd name="T53" fmla="*/ 2147483647 h 1374"/>
              <a:gd name="T54" fmla="*/ 2147483647 w 1374"/>
              <a:gd name="T55" fmla="*/ 2147483647 h 1374"/>
              <a:gd name="T56" fmla="*/ 2147483647 w 1374"/>
              <a:gd name="T57" fmla="*/ 2147483647 h 1374"/>
              <a:gd name="T58" fmla="*/ 2147483647 w 1374"/>
              <a:gd name="T59" fmla="*/ 2147483647 h 1374"/>
              <a:gd name="T60" fmla="*/ 2147483647 w 1374"/>
              <a:gd name="T61" fmla="*/ 2147483647 h 1374"/>
              <a:gd name="T62" fmla="*/ 2147483647 w 1374"/>
              <a:gd name="T63" fmla="*/ 2147483647 h 1374"/>
              <a:gd name="T64" fmla="*/ 2147483647 w 1374"/>
              <a:gd name="T65" fmla="*/ 2147483647 h 1374"/>
              <a:gd name="T66" fmla="*/ 2147483647 w 1374"/>
              <a:gd name="T67" fmla="*/ 2147483647 h 1374"/>
              <a:gd name="T68" fmla="*/ 2147483647 w 1374"/>
              <a:gd name="T69" fmla="*/ 0 h 1374"/>
              <a:gd name="T70" fmla="*/ 2147483647 w 1374"/>
              <a:gd name="T71" fmla="*/ 2147483647 h 1374"/>
              <a:gd name="T72" fmla="*/ 2147483647 w 1374"/>
              <a:gd name="T73" fmla="*/ 2147483647 h 1374"/>
              <a:gd name="T74" fmla="*/ 0 w 1374"/>
              <a:gd name="T75" fmla="*/ 2147483647 h 1374"/>
              <a:gd name="T76" fmla="*/ 2147483647 w 1374"/>
              <a:gd name="T77" fmla="*/ 0 h 1374"/>
              <a:gd name="T78" fmla="*/ 2147483647 w 1374"/>
              <a:gd name="T79" fmla="*/ 2147483647 h 1374"/>
              <a:gd name="T80" fmla="*/ 2147483647 w 1374"/>
              <a:gd name="T81" fmla="*/ 2147483647 h 1374"/>
              <a:gd name="T82" fmla="*/ 2147483647 w 1374"/>
              <a:gd name="T83" fmla="*/ 2147483647 h 1374"/>
              <a:gd name="T84" fmla="*/ 2147483647 w 1374"/>
              <a:gd name="T85" fmla="*/ 2147483647 h 1374"/>
              <a:gd name="T86" fmla="*/ 2147483647 w 1374"/>
              <a:gd name="T87" fmla="*/ 2147483647 h 137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374" h="1374">
                <a:moveTo>
                  <a:pt x="517" y="1009"/>
                </a:moveTo>
                <a:lnTo>
                  <a:pt x="901" y="1009"/>
                </a:lnTo>
                <a:cubicBezTo>
                  <a:pt x="923" y="1009"/>
                  <a:pt x="940" y="1026"/>
                  <a:pt x="940" y="1047"/>
                </a:cubicBezTo>
                <a:cubicBezTo>
                  <a:pt x="940" y="1068"/>
                  <a:pt x="923" y="1085"/>
                  <a:pt x="901" y="1085"/>
                </a:cubicBezTo>
                <a:lnTo>
                  <a:pt x="517" y="1085"/>
                </a:lnTo>
                <a:cubicBezTo>
                  <a:pt x="496" y="1085"/>
                  <a:pt x="479" y="1068"/>
                  <a:pt x="479" y="1047"/>
                </a:cubicBezTo>
                <a:cubicBezTo>
                  <a:pt x="479" y="1026"/>
                  <a:pt x="496" y="1009"/>
                  <a:pt x="517" y="1009"/>
                </a:cubicBezTo>
                <a:close/>
                <a:moveTo>
                  <a:pt x="500" y="844"/>
                </a:moveTo>
                <a:lnTo>
                  <a:pt x="730" y="465"/>
                </a:lnTo>
                <a:lnTo>
                  <a:pt x="836" y="529"/>
                </a:lnTo>
                <a:lnTo>
                  <a:pt x="606" y="908"/>
                </a:lnTo>
                <a:lnTo>
                  <a:pt x="500" y="844"/>
                </a:lnTo>
                <a:close/>
                <a:moveTo>
                  <a:pt x="352" y="754"/>
                </a:moveTo>
                <a:lnTo>
                  <a:pt x="582" y="375"/>
                </a:lnTo>
                <a:lnTo>
                  <a:pt x="688" y="439"/>
                </a:lnTo>
                <a:lnTo>
                  <a:pt x="458" y="818"/>
                </a:lnTo>
                <a:lnTo>
                  <a:pt x="352" y="754"/>
                </a:lnTo>
                <a:close/>
                <a:moveTo>
                  <a:pt x="326" y="1027"/>
                </a:moveTo>
                <a:lnTo>
                  <a:pt x="349" y="826"/>
                </a:lnTo>
                <a:lnTo>
                  <a:pt x="542" y="943"/>
                </a:lnTo>
                <a:lnTo>
                  <a:pt x="376" y="1057"/>
                </a:lnTo>
                <a:cubicBezTo>
                  <a:pt x="348" y="1078"/>
                  <a:pt x="320" y="1061"/>
                  <a:pt x="326" y="1027"/>
                </a:cubicBezTo>
                <a:close/>
                <a:moveTo>
                  <a:pt x="640" y="279"/>
                </a:moveTo>
                <a:lnTo>
                  <a:pt x="894" y="433"/>
                </a:lnTo>
                <a:lnTo>
                  <a:pt x="844" y="515"/>
                </a:lnTo>
                <a:lnTo>
                  <a:pt x="589" y="360"/>
                </a:lnTo>
                <a:lnTo>
                  <a:pt x="640" y="279"/>
                </a:lnTo>
                <a:close/>
                <a:moveTo>
                  <a:pt x="677" y="217"/>
                </a:moveTo>
                <a:cubicBezTo>
                  <a:pt x="697" y="185"/>
                  <a:pt x="738" y="175"/>
                  <a:pt x="770" y="194"/>
                </a:cubicBezTo>
                <a:lnTo>
                  <a:pt x="909" y="279"/>
                </a:lnTo>
                <a:cubicBezTo>
                  <a:pt x="941" y="298"/>
                  <a:pt x="951" y="340"/>
                  <a:pt x="932" y="371"/>
                </a:cubicBezTo>
                <a:lnTo>
                  <a:pt x="903" y="418"/>
                </a:lnTo>
                <a:lnTo>
                  <a:pt x="649" y="264"/>
                </a:lnTo>
                <a:lnTo>
                  <a:pt x="677" y="217"/>
                </a:lnTo>
                <a:close/>
                <a:moveTo>
                  <a:pt x="687" y="0"/>
                </a:moveTo>
                <a:cubicBezTo>
                  <a:pt x="1067" y="0"/>
                  <a:pt x="1374" y="308"/>
                  <a:pt x="1374" y="687"/>
                </a:cubicBezTo>
                <a:cubicBezTo>
                  <a:pt x="1374" y="1067"/>
                  <a:pt x="1067" y="1374"/>
                  <a:pt x="687" y="1374"/>
                </a:cubicBezTo>
                <a:cubicBezTo>
                  <a:pt x="308" y="1374"/>
                  <a:pt x="0" y="1067"/>
                  <a:pt x="0" y="687"/>
                </a:cubicBezTo>
                <a:cubicBezTo>
                  <a:pt x="0" y="308"/>
                  <a:pt x="308" y="0"/>
                  <a:pt x="687" y="0"/>
                </a:cubicBezTo>
                <a:close/>
                <a:moveTo>
                  <a:pt x="687" y="131"/>
                </a:moveTo>
                <a:cubicBezTo>
                  <a:pt x="994" y="131"/>
                  <a:pt x="1244" y="380"/>
                  <a:pt x="1244" y="687"/>
                </a:cubicBezTo>
                <a:cubicBezTo>
                  <a:pt x="1244" y="994"/>
                  <a:pt x="994" y="1244"/>
                  <a:pt x="687" y="1244"/>
                </a:cubicBezTo>
                <a:cubicBezTo>
                  <a:pt x="380" y="1244"/>
                  <a:pt x="131" y="994"/>
                  <a:pt x="131" y="687"/>
                </a:cubicBezTo>
                <a:cubicBezTo>
                  <a:pt x="131" y="380"/>
                  <a:pt x="380" y="131"/>
                  <a:pt x="687" y="13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20" name="Freeform 7"/>
          <p:cNvSpPr>
            <a:spLocks/>
          </p:cNvSpPr>
          <p:nvPr/>
        </p:nvSpPr>
        <p:spPr bwMode="auto">
          <a:xfrm>
            <a:off x="2257425" y="3938588"/>
            <a:ext cx="477838" cy="1963737"/>
          </a:xfrm>
          <a:custGeom>
            <a:avLst/>
            <a:gdLst>
              <a:gd name="T0" fmla="*/ 2147483647 w 767"/>
              <a:gd name="T1" fmla="*/ 2147483647 h 3150"/>
              <a:gd name="T2" fmla="*/ 2147483647 w 767"/>
              <a:gd name="T3" fmla="*/ 2147483647 h 3150"/>
              <a:gd name="T4" fmla="*/ 2147483647 w 767"/>
              <a:gd name="T5" fmla="*/ 2147483647 h 3150"/>
              <a:gd name="T6" fmla="*/ 2147483647 w 767"/>
              <a:gd name="T7" fmla="*/ 2147483647 h 3150"/>
              <a:gd name="T8" fmla="*/ 2147483647 w 767"/>
              <a:gd name="T9" fmla="*/ 2147483647 h 3150"/>
              <a:gd name="T10" fmla="*/ 2147483647 w 767"/>
              <a:gd name="T11" fmla="*/ 2147483647 h 3150"/>
              <a:gd name="T12" fmla="*/ 2147483647 w 767"/>
              <a:gd name="T13" fmla="*/ 2147483647 h 3150"/>
              <a:gd name="T14" fmla="*/ 2147483647 w 767"/>
              <a:gd name="T15" fmla="*/ 2147483647 h 3150"/>
              <a:gd name="T16" fmla="*/ 0 w 767"/>
              <a:gd name="T17" fmla="*/ 2147483647 h 3150"/>
              <a:gd name="T18" fmla="*/ 0 w 767"/>
              <a:gd name="T19" fmla="*/ 2147483647 h 3150"/>
              <a:gd name="T20" fmla="*/ 2147483647 w 767"/>
              <a:gd name="T21" fmla="*/ 2147483647 h 3150"/>
              <a:gd name="T22" fmla="*/ 2147483647 w 767"/>
              <a:gd name="T23" fmla="*/ 2147483647 h 3150"/>
              <a:gd name="T24" fmla="*/ 2147483647 w 767"/>
              <a:gd name="T25" fmla="*/ 2147483647 h 3150"/>
              <a:gd name="T26" fmla="*/ 2147483647 w 767"/>
              <a:gd name="T27" fmla="*/ 2147483647 h 3150"/>
              <a:gd name="T28" fmla="*/ 2147483647 w 767"/>
              <a:gd name="T29" fmla="*/ 0 h 3150"/>
              <a:gd name="T30" fmla="*/ 2147483647 w 767"/>
              <a:gd name="T31" fmla="*/ 2147483647 h 3150"/>
              <a:gd name="T32" fmla="*/ 2147483647 w 767"/>
              <a:gd name="T33" fmla="*/ 2147483647 h 3150"/>
              <a:gd name="T34" fmla="*/ 2147483647 w 767"/>
              <a:gd name="T35" fmla="*/ 2147483647 h 3150"/>
              <a:gd name="T36" fmla="*/ 2147483647 w 767"/>
              <a:gd name="T37" fmla="*/ 2147483647 h 3150"/>
              <a:gd name="T38" fmla="*/ 2147483647 w 767"/>
              <a:gd name="T39" fmla="*/ 2147483647 h 3150"/>
              <a:gd name="T40" fmla="*/ 2147483647 w 767"/>
              <a:gd name="T41" fmla="*/ 2147483647 h 3150"/>
              <a:gd name="T42" fmla="*/ 2147483647 w 767"/>
              <a:gd name="T43" fmla="*/ 2147483647 h 3150"/>
              <a:gd name="T44" fmla="*/ 2147483647 w 767"/>
              <a:gd name="T45" fmla="*/ 2147483647 h 3150"/>
              <a:gd name="T46" fmla="*/ 2147483647 w 767"/>
              <a:gd name="T47" fmla="*/ 2147483647 h 3150"/>
              <a:gd name="T48" fmla="*/ 2147483647 w 767"/>
              <a:gd name="T49" fmla="*/ 2147483647 h 315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67" h="3150">
                <a:moveTo>
                  <a:pt x="432" y="2662"/>
                </a:moveTo>
                <a:cubicBezTo>
                  <a:pt x="432" y="2783"/>
                  <a:pt x="458" y="2878"/>
                  <a:pt x="509" y="2947"/>
                </a:cubicBezTo>
                <a:cubicBezTo>
                  <a:pt x="560" y="3017"/>
                  <a:pt x="646" y="3052"/>
                  <a:pt x="767" y="3052"/>
                </a:cubicBezTo>
                <a:lnTo>
                  <a:pt x="767" y="3150"/>
                </a:lnTo>
                <a:cubicBezTo>
                  <a:pt x="609" y="3150"/>
                  <a:pt x="493" y="3110"/>
                  <a:pt x="419" y="3031"/>
                </a:cubicBezTo>
                <a:cubicBezTo>
                  <a:pt x="344" y="2952"/>
                  <a:pt x="307" y="2811"/>
                  <a:pt x="307" y="2606"/>
                </a:cubicBezTo>
                <a:lnTo>
                  <a:pt x="307" y="2007"/>
                </a:lnTo>
                <a:cubicBezTo>
                  <a:pt x="307" y="1896"/>
                  <a:pt x="288" y="1805"/>
                  <a:pt x="251" y="1735"/>
                </a:cubicBezTo>
                <a:cubicBezTo>
                  <a:pt x="214" y="1665"/>
                  <a:pt x="130" y="1626"/>
                  <a:pt x="0" y="1617"/>
                </a:cubicBezTo>
                <a:lnTo>
                  <a:pt x="0" y="1533"/>
                </a:lnTo>
                <a:cubicBezTo>
                  <a:pt x="121" y="1514"/>
                  <a:pt x="202" y="1477"/>
                  <a:pt x="244" y="1422"/>
                </a:cubicBezTo>
                <a:cubicBezTo>
                  <a:pt x="286" y="1366"/>
                  <a:pt x="307" y="1273"/>
                  <a:pt x="307" y="1143"/>
                </a:cubicBezTo>
                <a:lnTo>
                  <a:pt x="307" y="544"/>
                </a:lnTo>
                <a:cubicBezTo>
                  <a:pt x="307" y="339"/>
                  <a:pt x="344" y="198"/>
                  <a:pt x="419" y="118"/>
                </a:cubicBezTo>
                <a:cubicBezTo>
                  <a:pt x="493" y="39"/>
                  <a:pt x="609" y="0"/>
                  <a:pt x="767" y="0"/>
                </a:cubicBezTo>
                <a:lnTo>
                  <a:pt x="767" y="98"/>
                </a:lnTo>
                <a:cubicBezTo>
                  <a:pt x="646" y="98"/>
                  <a:pt x="560" y="130"/>
                  <a:pt x="509" y="195"/>
                </a:cubicBezTo>
                <a:cubicBezTo>
                  <a:pt x="458" y="260"/>
                  <a:pt x="432" y="358"/>
                  <a:pt x="432" y="488"/>
                </a:cubicBezTo>
                <a:lnTo>
                  <a:pt x="432" y="1171"/>
                </a:lnTo>
                <a:cubicBezTo>
                  <a:pt x="432" y="1319"/>
                  <a:pt x="400" y="1422"/>
                  <a:pt x="335" y="1477"/>
                </a:cubicBezTo>
                <a:cubicBezTo>
                  <a:pt x="270" y="1533"/>
                  <a:pt x="200" y="1561"/>
                  <a:pt x="125" y="1561"/>
                </a:cubicBezTo>
                <a:lnTo>
                  <a:pt x="125" y="1589"/>
                </a:lnTo>
                <a:cubicBezTo>
                  <a:pt x="209" y="1589"/>
                  <a:pt x="281" y="1621"/>
                  <a:pt x="342" y="1686"/>
                </a:cubicBezTo>
                <a:cubicBezTo>
                  <a:pt x="402" y="1751"/>
                  <a:pt x="432" y="1849"/>
                  <a:pt x="432" y="1979"/>
                </a:cubicBezTo>
                <a:lnTo>
                  <a:pt x="432" y="266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21" name="椭圆 4"/>
          <p:cNvSpPr>
            <a:spLocks noChangeArrowheads="1"/>
          </p:cNvSpPr>
          <p:nvPr/>
        </p:nvSpPr>
        <p:spPr bwMode="auto">
          <a:xfrm>
            <a:off x="1073150" y="4321175"/>
            <a:ext cx="1100138" cy="11017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22" name="TextBox 5"/>
          <p:cNvSpPr txBox="1">
            <a:spLocks noChangeArrowheads="1"/>
          </p:cNvSpPr>
          <p:nvPr/>
        </p:nvSpPr>
        <p:spPr bwMode="auto">
          <a:xfrm>
            <a:off x="1031875" y="4548188"/>
            <a:ext cx="11414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2000">
                <a:solidFill>
                  <a:srgbClr val="F8F8F8"/>
                </a:solidFill>
                <a:latin typeface="微软雅黑" pitchFamily="34" charset="-122"/>
                <a:ea typeface="微软雅黑" pitchFamily="34" charset="-122"/>
              </a:rPr>
              <a:t>四个主要观点</a:t>
            </a:r>
          </a:p>
        </p:txBody>
      </p:sp>
      <p:sp>
        <p:nvSpPr>
          <p:cNvPr id="34823" name="Freeform 8"/>
          <p:cNvSpPr>
            <a:spLocks/>
          </p:cNvSpPr>
          <p:nvPr/>
        </p:nvSpPr>
        <p:spPr bwMode="auto">
          <a:xfrm>
            <a:off x="2817813" y="3756025"/>
            <a:ext cx="4403725" cy="365125"/>
          </a:xfrm>
          <a:custGeom>
            <a:avLst/>
            <a:gdLst>
              <a:gd name="T0" fmla="*/ 2147483647 w 7060"/>
              <a:gd name="T1" fmla="*/ 0 h 587"/>
              <a:gd name="T2" fmla="*/ 2147483647 w 7060"/>
              <a:gd name="T3" fmla="*/ 0 h 587"/>
              <a:gd name="T4" fmla="*/ 2147483647 w 7060"/>
              <a:gd name="T5" fmla="*/ 2147483647 h 587"/>
              <a:gd name="T6" fmla="*/ 2147483647 w 7060"/>
              <a:gd name="T7" fmla="*/ 2147483647 h 587"/>
              <a:gd name="T8" fmla="*/ 2147483647 w 7060"/>
              <a:gd name="T9" fmla="*/ 2147483647 h 587"/>
              <a:gd name="T10" fmla="*/ 2147483647 w 7060"/>
              <a:gd name="T11" fmla="*/ 2147483647 h 587"/>
              <a:gd name="T12" fmla="*/ 0 w 7060"/>
              <a:gd name="T13" fmla="*/ 2147483647 h 587"/>
              <a:gd name="T14" fmla="*/ 0 w 7060"/>
              <a:gd name="T15" fmla="*/ 2147483647 h 587"/>
              <a:gd name="T16" fmla="*/ 2147483647 w 7060"/>
              <a:gd name="T17" fmla="*/ 0 h 58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060" h="587">
                <a:moveTo>
                  <a:pt x="293" y="0"/>
                </a:moveTo>
                <a:lnTo>
                  <a:pt x="6767" y="0"/>
                </a:lnTo>
                <a:cubicBezTo>
                  <a:pt x="6929" y="0"/>
                  <a:pt x="7060" y="132"/>
                  <a:pt x="7060" y="293"/>
                </a:cubicBezTo>
                <a:cubicBezTo>
                  <a:pt x="7060" y="455"/>
                  <a:pt x="6929" y="587"/>
                  <a:pt x="6767" y="587"/>
                </a:cubicBezTo>
                <a:lnTo>
                  <a:pt x="293" y="587"/>
                </a:lnTo>
                <a:cubicBezTo>
                  <a:pt x="132" y="587"/>
                  <a:pt x="0" y="455"/>
                  <a:pt x="0" y="293"/>
                </a:cubicBezTo>
                <a:cubicBezTo>
                  <a:pt x="0" y="132"/>
                  <a:pt x="132" y="0"/>
                  <a:pt x="293"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24" name="矩形 15"/>
          <p:cNvSpPr>
            <a:spLocks noChangeArrowheads="1"/>
          </p:cNvSpPr>
          <p:nvPr/>
        </p:nvSpPr>
        <p:spPr bwMode="auto">
          <a:xfrm>
            <a:off x="2981325" y="3760788"/>
            <a:ext cx="13398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a:solidFill>
                  <a:srgbClr val="F8F8F8"/>
                </a:solidFill>
                <a:latin typeface="微软雅黑" pitchFamily="34" charset="-122"/>
                <a:ea typeface="微软雅黑" pitchFamily="34" charset="-122"/>
              </a:rPr>
              <a:t>主要观点一</a:t>
            </a:r>
          </a:p>
        </p:txBody>
      </p:sp>
      <p:sp>
        <p:nvSpPr>
          <p:cNvPr id="34825" name="Freeform 8"/>
          <p:cNvSpPr>
            <a:spLocks/>
          </p:cNvSpPr>
          <p:nvPr/>
        </p:nvSpPr>
        <p:spPr bwMode="auto">
          <a:xfrm>
            <a:off x="2817813" y="4384675"/>
            <a:ext cx="4403725" cy="365125"/>
          </a:xfrm>
          <a:custGeom>
            <a:avLst/>
            <a:gdLst>
              <a:gd name="T0" fmla="*/ 2147483647 w 7060"/>
              <a:gd name="T1" fmla="*/ 0 h 587"/>
              <a:gd name="T2" fmla="*/ 2147483647 w 7060"/>
              <a:gd name="T3" fmla="*/ 0 h 587"/>
              <a:gd name="T4" fmla="*/ 2147483647 w 7060"/>
              <a:gd name="T5" fmla="*/ 2147483647 h 587"/>
              <a:gd name="T6" fmla="*/ 2147483647 w 7060"/>
              <a:gd name="T7" fmla="*/ 2147483647 h 587"/>
              <a:gd name="T8" fmla="*/ 2147483647 w 7060"/>
              <a:gd name="T9" fmla="*/ 2147483647 h 587"/>
              <a:gd name="T10" fmla="*/ 2147483647 w 7060"/>
              <a:gd name="T11" fmla="*/ 2147483647 h 587"/>
              <a:gd name="T12" fmla="*/ 0 w 7060"/>
              <a:gd name="T13" fmla="*/ 2147483647 h 587"/>
              <a:gd name="T14" fmla="*/ 0 w 7060"/>
              <a:gd name="T15" fmla="*/ 2147483647 h 587"/>
              <a:gd name="T16" fmla="*/ 2147483647 w 7060"/>
              <a:gd name="T17" fmla="*/ 0 h 58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060" h="587">
                <a:moveTo>
                  <a:pt x="293" y="0"/>
                </a:moveTo>
                <a:lnTo>
                  <a:pt x="6767" y="0"/>
                </a:lnTo>
                <a:cubicBezTo>
                  <a:pt x="6929" y="0"/>
                  <a:pt x="7060" y="132"/>
                  <a:pt x="7060" y="293"/>
                </a:cubicBezTo>
                <a:cubicBezTo>
                  <a:pt x="7060" y="455"/>
                  <a:pt x="6929" y="587"/>
                  <a:pt x="6767" y="587"/>
                </a:cubicBezTo>
                <a:lnTo>
                  <a:pt x="293" y="587"/>
                </a:lnTo>
                <a:cubicBezTo>
                  <a:pt x="132" y="587"/>
                  <a:pt x="0" y="455"/>
                  <a:pt x="0" y="293"/>
                </a:cubicBezTo>
                <a:cubicBezTo>
                  <a:pt x="0" y="132"/>
                  <a:pt x="132" y="0"/>
                  <a:pt x="293"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26" name="矩形 18"/>
          <p:cNvSpPr>
            <a:spLocks noChangeArrowheads="1"/>
          </p:cNvSpPr>
          <p:nvPr/>
        </p:nvSpPr>
        <p:spPr bwMode="auto">
          <a:xfrm>
            <a:off x="2981325" y="4389438"/>
            <a:ext cx="13398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a:solidFill>
                  <a:srgbClr val="F8F8F8"/>
                </a:solidFill>
                <a:latin typeface="微软雅黑" pitchFamily="34" charset="-122"/>
                <a:ea typeface="微软雅黑" pitchFamily="34" charset="-122"/>
              </a:rPr>
              <a:t>主要观点二</a:t>
            </a:r>
          </a:p>
        </p:txBody>
      </p:sp>
      <p:sp>
        <p:nvSpPr>
          <p:cNvPr id="34827" name="Freeform 8"/>
          <p:cNvSpPr>
            <a:spLocks/>
          </p:cNvSpPr>
          <p:nvPr/>
        </p:nvSpPr>
        <p:spPr bwMode="auto">
          <a:xfrm>
            <a:off x="2817813" y="5073650"/>
            <a:ext cx="4403725" cy="365125"/>
          </a:xfrm>
          <a:custGeom>
            <a:avLst/>
            <a:gdLst>
              <a:gd name="T0" fmla="*/ 2147483647 w 7060"/>
              <a:gd name="T1" fmla="*/ 0 h 587"/>
              <a:gd name="T2" fmla="*/ 2147483647 w 7060"/>
              <a:gd name="T3" fmla="*/ 0 h 587"/>
              <a:gd name="T4" fmla="*/ 2147483647 w 7060"/>
              <a:gd name="T5" fmla="*/ 2147483647 h 587"/>
              <a:gd name="T6" fmla="*/ 2147483647 w 7060"/>
              <a:gd name="T7" fmla="*/ 2147483647 h 587"/>
              <a:gd name="T8" fmla="*/ 2147483647 w 7060"/>
              <a:gd name="T9" fmla="*/ 2147483647 h 587"/>
              <a:gd name="T10" fmla="*/ 2147483647 w 7060"/>
              <a:gd name="T11" fmla="*/ 2147483647 h 587"/>
              <a:gd name="T12" fmla="*/ 0 w 7060"/>
              <a:gd name="T13" fmla="*/ 2147483647 h 587"/>
              <a:gd name="T14" fmla="*/ 0 w 7060"/>
              <a:gd name="T15" fmla="*/ 2147483647 h 587"/>
              <a:gd name="T16" fmla="*/ 2147483647 w 7060"/>
              <a:gd name="T17" fmla="*/ 0 h 58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060" h="587">
                <a:moveTo>
                  <a:pt x="293" y="0"/>
                </a:moveTo>
                <a:lnTo>
                  <a:pt x="6767" y="0"/>
                </a:lnTo>
                <a:cubicBezTo>
                  <a:pt x="6929" y="0"/>
                  <a:pt x="7060" y="132"/>
                  <a:pt x="7060" y="293"/>
                </a:cubicBezTo>
                <a:cubicBezTo>
                  <a:pt x="7060" y="455"/>
                  <a:pt x="6929" y="587"/>
                  <a:pt x="6767" y="587"/>
                </a:cubicBezTo>
                <a:lnTo>
                  <a:pt x="293" y="587"/>
                </a:lnTo>
                <a:cubicBezTo>
                  <a:pt x="132" y="587"/>
                  <a:pt x="0" y="455"/>
                  <a:pt x="0" y="293"/>
                </a:cubicBezTo>
                <a:cubicBezTo>
                  <a:pt x="0" y="132"/>
                  <a:pt x="132" y="0"/>
                  <a:pt x="293"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28" name="矩形 20"/>
          <p:cNvSpPr>
            <a:spLocks noChangeArrowheads="1"/>
          </p:cNvSpPr>
          <p:nvPr/>
        </p:nvSpPr>
        <p:spPr bwMode="auto">
          <a:xfrm>
            <a:off x="2981325" y="5078413"/>
            <a:ext cx="13398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a:solidFill>
                  <a:srgbClr val="F8F8F8"/>
                </a:solidFill>
                <a:latin typeface="微软雅黑" pitchFamily="34" charset="-122"/>
                <a:ea typeface="微软雅黑" pitchFamily="34" charset="-122"/>
              </a:rPr>
              <a:t>主要观点三</a:t>
            </a:r>
          </a:p>
        </p:txBody>
      </p:sp>
      <p:sp>
        <p:nvSpPr>
          <p:cNvPr id="34829" name="Freeform 8"/>
          <p:cNvSpPr>
            <a:spLocks/>
          </p:cNvSpPr>
          <p:nvPr/>
        </p:nvSpPr>
        <p:spPr bwMode="auto">
          <a:xfrm>
            <a:off x="2817813" y="5702300"/>
            <a:ext cx="4403725" cy="365125"/>
          </a:xfrm>
          <a:custGeom>
            <a:avLst/>
            <a:gdLst>
              <a:gd name="T0" fmla="*/ 2147483647 w 7060"/>
              <a:gd name="T1" fmla="*/ 0 h 587"/>
              <a:gd name="T2" fmla="*/ 2147483647 w 7060"/>
              <a:gd name="T3" fmla="*/ 0 h 587"/>
              <a:gd name="T4" fmla="*/ 2147483647 w 7060"/>
              <a:gd name="T5" fmla="*/ 2147483647 h 587"/>
              <a:gd name="T6" fmla="*/ 2147483647 w 7060"/>
              <a:gd name="T7" fmla="*/ 2147483647 h 587"/>
              <a:gd name="T8" fmla="*/ 2147483647 w 7060"/>
              <a:gd name="T9" fmla="*/ 2147483647 h 587"/>
              <a:gd name="T10" fmla="*/ 2147483647 w 7060"/>
              <a:gd name="T11" fmla="*/ 2147483647 h 587"/>
              <a:gd name="T12" fmla="*/ 0 w 7060"/>
              <a:gd name="T13" fmla="*/ 2147483647 h 587"/>
              <a:gd name="T14" fmla="*/ 0 w 7060"/>
              <a:gd name="T15" fmla="*/ 2147483647 h 587"/>
              <a:gd name="T16" fmla="*/ 2147483647 w 7060"/>
              <a:gd name="T17" fmla="*/ 0 h 58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060" h="587">
                <a:moveTo>
                  <a:pt x="293" y="0"/>
                </a:moveTo>
                <a:lnTo>
                  <a:pt x="6767" y="0"/>
                </a:lnTo>
                <a:cubicBezTo>
                  <a:pt x="6929" y="0"/>
                  <a:pt x="7060" y="132"/>
                  <a:pt x="7060" y="293"/>
                </a:cubicBezTo>
                <a:cubicBezTo>
                  <a:pt x="7060" y="455"/>
                  <a:pt x="6929" y="587"/>
                  <a:pt x="6767" y="587"/>
                </a:cubicBezTo>
                <a:lnTo>
                  <a:pt x="293" y="587"/>
                </a:lnTo>
                <a:cubicBezTo>
                  <a:pt x="132" y="587"/>
                  <a:pt x="0" y="455"/>
                  <a:pt x="0" y="293"/>
                </a:cubicBezTo>
                <a:cubicBezTo>
                  <a:pt x="0" y="132"/>
                  <a:pt x="132" y="0"/>
                  <a:pt x="293"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30" name="矩形 22"/>
          <p:cNvSpPr>
            <a:spLocks noChangeArrowheads="1"/>
          </p:cNvSpPr>
          <p:nvPr/>
        </p:nvSpPr>
        <p:spPr bwMode="auto">
          <a:xfrm>
            <a:off x="2981325" y="5707063"/>
            <a:ext cx="13398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a:solidFill>
                  <a:srgbClr val="F8F8F8"/>
                </a:solidFill>
                <a:latin typeface="微软雅黑" pitchFamily="34" charset="-122"/>
                <a:ea typeface="微软雅黑" pitchFamily="34" charset="-122"/>
              </a:rPr>
              <a:t>主要观点四</a:t>
            </a:r>
          </a:p>
        </p:txBody>
      </p:sp>
      <p:sp>
        <p:nvSpPr>
          <p:cNvPr id="34831" name="矩形 23"/>
          <p:cNvSpPr>
            <a:spLocks noChangeArrowheads="1"/>
          </p:cNvSpPr>
          <p:nvPr/>
        </p:nvSpPr>
        <p:spPr bwMode="auto">
          <a:xfrm>
            <a:off x="892175" y="1196975"/>
            <a:ext cx="7388225" cy="1754188"/>
          </a:xfrm>
          <a:prstGeom prst="rect">
            <a:avLst/>
          </a:prstGeom>
          <a:solidFill>
            <a:srgbClr val="EBEBEB"/>
          </a:solidFill>
          <a:ln w="9525">
            <a:solidFill>
              <a:schemeClr val="tx2"/>
            </a:solidFill>
            <a:miter lim="800000"/>
            <a:headEnd/>
            <a:tailEnd/>
          </a:ln>
        </p:spPr>
        <p:txBody>
          <a:bodyPr/>
          <a:lstStyle/>
          <a:p>
            <a:endParaRPr lang="zh-CN" altLang="en-US"/>
          </a:p>
        </p:txBody>
      </p:sp>
      <p:sp>
        <p:nvSpPr>
          <p:cNvPr id="34832" name="TextBox 24"/>
          <p:cNvSpPr txBox="1">
            <a:spLocks noChangeArrowheads="1"/>
          </p:cNvSpPr>
          <p:nvPr/>
        </p:nvSpPr>
        <p:spPr bwMode="auto">
          <a:xfrm>
            <a:off x="2174875" y="1314450"/>
            <a:ext cx="6008688"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1600">
                <a:solidFill>
                  <a:schemeClr val="bg2"/>
                </a:solidFill>
                <a:latin typeface="微软雅黑" pitchFamily="34" charset="-122"/>
                <a:ea typeface="微软雅黑" pitchFamily="34" charset="-122"/>
              </a:rPr>
              <a:t>请在这里输入您的文字内容请在这里输入您的文字内容请在这里输入您的文字内容请在这里输入您的文字内容请在这里输入您的文字内容</a:t>
            </a:r>
          </a:p>
          <a:p>
            <a:pPr eaLnBrk="1" hangingPunct="1"/>
            <a:r>
              <a:rPr lang="zh-CN" altLang="en-US" sz="1600">
                <a:solidFill>
                  <a:schemeClr val="bg2"/>
                </a:solidFill>
                <a:latin typeface="微软雅黑" pitchFamily="34" charset="-122"/>
                <a:ea typeface="微软雅黑" pitchFamily="34" charset="-122"/>
              </a:rPr>
              <a:t>请在这里输入您的文字内容请在这里输入您的文字内容请在这里输入您的文字内容</a:t>
            </a:r>
          </a:p>
        </p:txBody>
      </p:sp>
      <p:sp>
        <p:nvSpPr>
          <p:cNvPr id="34833" name="Freeform 12"/>
          <p:cNvSpPr>
            <a:spLocks/>
          </p:cNvSpPr>
          <p:nvPr/>
        </p:nvSpPr>
        <p:spPr bwMode="auto">
          <a:xfrm>
            <a:off x="755650" y="1049338"/>
            <a:ext cx="528638" cy="530225"/>
          </a:xfrm>
          <a:custGeom>
            <a:avLst/>
            <a:gdLst>
              <a:gd name="T0" fmla="*/ 0 w 1446"/>
              <a:gd name="T1" fmla="*/ 0 h 1446"/>
              <a:gd name="T2" fmla="*/ 2147483647 w 1446"/>
              <a:gd name="T3" fmla="*/ 0 h 1446"/>
              <a:gd name="T4" fmla="*/ 2147483647 w 1446"/>
              <a:gd name="T5" fmla="*/ 2147483647 h 1446"/>
              <a:gd name="T6" fmla="*/ 2147483647 w 1446"/>
              <a:gd name="T7" fmla="*/ 2147483647 h 1446"/>
              <a:gd name="T8" fmla="*/ 2147483647 w 1446"/>
              <a:gd name="T9" fmla="*/ 2147483647 h 1446"/>
              <a:gd name="T10" fmla="*/ 0 w 1446"/>
              <a:gd name="T11" fmla="*/ 2147483647 h 1446"/>
              <a:gd name="T12" fmla="*/ 0 w 1446"/>
              <a:gd name="T13" fmla="*/ 0 h 144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34" name="Freeform 12"/>
          <p:cNvSpPr>
            <a:spLocks/>
          </p:cNvSpPr>
          <p:nvPr/>
        </p:nvSpPr>
        <p:spPr bwMode="auto">
          <a:xfrm flipH="1" flipV="1">
            <a:off x="7826375" y="2492375"/>
            <a:ext cx="528638" cy="530225"/>
          </a:xfrm>
          <a:custGeom>
            <a:avLst/>
            <a:gdLst>
              <a:gd name="T0" fmla="*/ 0 w 1446"/>
              <a:gd name="T1" fmla="*/ 0 h 1446"/>
              <a:gd name="T2" fmla="*/ 2147483647 w 1446"/>
              <a:gd name="T3" fmla="*/ 0 h 1446"/>
              <a:gd name="T4" fmla="*/ 2147483647 w 1446"/>
              <a:gd name="T5" fmla="*/ 2147483647 h 1446"/>
              <a:gd name="T6" fmla="*/ 2147483647 w 1446"/>
              <a:gd name="T7" fmla="*/ 2147483647 h 1446"/>
              <a:gd name="T8" fmla="*/ 2147483647 w 1446"/>
              <a:gd name="T9" fmla="*/ 2147483647 h 1446"/>
              <a:gd name="T10" fmla="*/ 0 w 1446"/>
              <a:gd name="T11" fmla="*/ 2147483647 h 1446"/>
              <a:gd name="T12" fmla="*/ 0 w 1446"/>
              <a:gd name="T13" fmla="*/ 0 h 144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35" name="Freeform 7"/>
          <p:cNvSpPr>
            <a:spLocks noEditPoints="1"/>
          </p:cNvSpPr>
          <p:nvPr/>
        </p:nvSpPr>
        <p:spPr bwMode="auto">
          <a:xfrm>
            <a:off x="1158875" y="1355725"/>
            <a:ext cx="985838" cy="1436688"/>
          </a:xfrm>
          <a:custGeom>
            <a:avLst/>
            <a:gdLst>
              <a:gd name="T0" fmla="*/ 2147483647 w 1391"/>
              <a:gd name="T1" fmla="*/ 2147483647 h 2031"/>
              <a:gd name="T2" fmla="*/ 2147483647 w 1391"/>
              <a:gd name="T3" fmla="*/ 2147483647 h 2031"/>
              <a:gd name="T4" fmla="*/ 2147483647 w 1391"/>
              <a:gd name="T5" fmla="*/ 2147483647 h 2031"/>
              <a:gd name="T6" fmla="*/ 2147483647 w 1391"/>
              <a:gd name="T7" fmla="*/ 2147483647 h 2031"/>
              <a:gd name="T8" fmla="*/ 2147483647 w 1391"/>
              <a:gd name="T9" fmla="*/ 2147483647 h 2031"/>
              <a:gd name="T10" fmla="*/ 2147483647 w 1391"/>
              <a:gd name="T11" fmla="*/ 2147483647 h 2031"/>
              <a:gd name="T12" fmla="*/ 2147483647 w 1391"/>
              <a:gd name="T13" fmla="*/ 2147483647 h 2031"/>
              <a:gd name="T14" fmla="*/ 2147483647 w 1391"/>
              <a:gd name="T15" fmla="*/ 2147483647 h 2031"/>
              <a:gd name="T16" fmla="*/ 2147483647 w 1391"/>
              <a:gd name="T17" fmla="*/ 2147483647 h 2031"/>
              <a:gd name="T18" fmla="*/ 2147483647 w 1391"/>
              <a:gd name="T19" fmla="*/ 2147483647 h 2031"/>
              <a:gd name="T20" fmla="*/ 2147483647 w 1391"/>
              <a:gd name="T21" fmla="*/ 2147483647 h 2031"/>
              <a:gd name="T22" fmla="*/ 2147483647 w 1391"/>
              <a:gd name="T23" fmla="*/ 2147483647 h 2031"/>
              <a:gd name="T24" fmla="*/ 2147483647 w 1391"/>
              <a:gd name="T25" fmla="*/ 2147483647 h 2031"/>
              <a:gd name="T26" fmla="*/ 2147483647 w 1391"/>
              <a:gd name="T27" fmla="*/ 2147483647 h 2031"/>
              <a:gd name="T28" fmla="*/ 2147483647 w 1391"/>
              <a:gd name="T29" fmla="*/ 2147483647 h 2031"/>
              <a:gd name="T30" fmla="*/ 2147483647 w 1391"/>
              <a:gd name="T31" fmla="*/ 2147483647 h 2031"/>
              <a:gd name="T32" fmla="*/ 2147483647 w 1391"/>
              <a:gd name="T33" fmla="*/ 2147483647 h 2031"/>
              <a:gd name="T34" fmla="*/ 2147483647 w 1391"/>
              <a:gd name="T35" fmla="*/ 2147483647 h 2031"/>
              <a:gd name="T36" fmla="*/ 2147483647 w 1391"/>
              <a:gd name="T37" fmla="*/ 2147483647 h 2031"/>
              <a:gd name="T38" fmla="*/ 2147483647 w 1391"/>
              <a:gd name="T39" fmla="*/ 2147483647 h 2031"/>
              <a:gd name="T40" fmla="*/ 2147483647 w 1391"/>
              <a:gd name="T41" fmla="*/ 2147483647 h 2031"/>
              <a:gd name="T42" fmla="*/ 2147483647 w 1391"/>
              <a:gd name="T43" fmla="*/ 2147483647 h 2031"/>
              <a:gd name="T44" fmla="*/ 2147483647 w 1391"/>
              <a:gd name="T45" fmla="*/ 2147483647 h 2031"/>
              <a:gd name="T46" fmla="*/ 2147483647 w 1391"/>
              <a:gd name="T47" fmla="*/ 2147483647 h 2031"/>
              <a:gd name="T48" fmla="*/ 2147483647 w 1391"/>
              <a:gd name="T49" fmla="*/ 2147483647 h 2031"/>
              <a:gd name="T50" fmla="*/ 2147483647 w 1391"/>
              <a:gd name="T51" fmla="*/ 2147483647 h 2031"/>
              <a:gd name="T52" fmla="*/ 2147483647 w 1391"/>
              <a:gd name="T53" fmla="*/ 2147483647 h 2031"/>
              <a:gd name="T54" fmla="*/ 2147483647 w 1391"/>
              <a:gd name="T55" fmla="*/ 2147483647 h 2031"/>
              <a:gd name="T56" fmla="*/ 2147483647 w 1391"/>
              <a:gd name="T57" fmla="*/ 2147483647 h 2031"/>
              <a:gd name="T58" fmla="*/ 2147483647 w 1391"/>
              <a:gd name="T59" fmla="*/ 0 h 2031"/>
              <a:gd name="T60" fmla="*/ 2147483647 w 1391"/>
              <a:gd name="T61" fmla="*/ 2147483647 h 2031"/>
              <a:gd name="T62" fmla="*/ 2147483647 w 1391"/>
              <a:gd name="T63" fmla="*/ 2147483647 h 2031"/>
              <a:gd name="T64" fmla="*/ 2147483647 w 1391"/>
              <a:gd name="T65" fmla="*/ 2147483647 h 2031"/>
              <a:gd name="T66" fmla="*/ 2147483647 w 1391"/>
              <a:gd name="T67" fmla="*/ 2147483647 h 2031"/>
              <a:gd name="T68" fmla="*/ 2147483647 w 1391"/>
              <a:gd name="T69" fmla="*/ 2147483647 h 2031"/>
              <a:gd name="T70" fmla="*/ 2147483647 w 1391"/>
              <a:gd name="T71" fmla="*/ 2147483647 h 2031"/>
              <a:gd name="T72" fmla="*/ 2147483647 w 1391"/>
              <a:gd name="T73" fmla="*/ 2147483647 h 2031"/>
              <a:gd name="T74" fmla="*/ 2147483647 w 1391"/>
              <a:gd name="T75" fmla="*/ 2147483647 h 2031"/>
              <a:gd name="T76" fmla="*/ 2147483647 w 1391"/>
              <a:gd name="T77" fmla="*/ 2147483647 h 2031"/>
              <a:gd name="T78" fmla="*/ 2147483647 w 1391"/>
              <a:gd name="T79" fmla="*/ 2147483647 h 2031"/>
              <a:gd name="T80" fmla="*/ 2147483647 w 1391"/>
              <a:gd name="T81" fmla="*/ 2147483647 h 2031"/>
              <a:gd name="T82" fmla="*/ 2147483647 w 1391"/>
              <a:gd name="T83" fmla="*/ 2147483647 h 2031"/>
              <a:gd name="T84" fmla="*/ 2147483647 w 1391"/>
              <a:gd name="T85" fmla="*/ 2147483647 h 2031"/>
              <a:gd name="T86" fmla="*/ 2147483647 w 1391"/>
              <a:gd name="T87" fmla="*/ 2147483647 h 2031"/>
              <a:gd name="T88" fmla="*/ 2147483647 w 1391"/>
              <a:gd name="T89" fmla="*/ 2147483647 h 2031"/>
              <a:gd name="T90" fmla="*/ 2147483647 w 1391"/>
              <a:gd name="T91" fmla="*/ 2147483647 h 2031"/>
              <a:gd name="T92" fmla="*/ 2147483647 w 1391"/>
              <a:gd name="T93" fmla="*/ 2147483647 h 2031"/>
              <a:gd name="T94" fmla="*/ 2147483647 w 1391"/>
              <a:gd name="T95" fmla="*/ 2147483647 h 2031"/>
              <a:gd name="T96" fmla="*/ 2147483647 w 1391"/>
              <a:gd name="T97" fmla="*/ 2147483647 h 2031"/>
              <a:gd name="T98" fmla="*/ 2147483647 w 1391"/>
              <a:gd name="T99" fmla="*/ 2147483647 h 2031"/>
              <a:gd name="T100" fmla="*/ 2147483647 w 1391"/>
              <a:gd name="T101" fmla="*/ 2147483647 h 2031"/>
              <a:gd name="T102" fmla="*/ 2147483647 w 1391"/>
              <a:gd name="T103" fmla="*/ 2147483647 h 2031"/>
              <a:gd name="T104" fmla="*/ 2147483647 w 1391"/>
              <a:gd name="T105" fmla="*/ 2147483647 h 203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91" h="2031">
                <a:moveTo>
                  <a:pt x="485" y="1171"/>
                </a:moveTo>
                <a:cubicBezTo>
                  <a:pt x="536" y="1171"/>
                  <a:pt x="586" y="1197"/>
                  <a:pt x="613" y="1236"/>
                </a:cubicBezTo>
                <a:lnTo>
                  <a:pt x="661" y="1306"/>
                </a:lnTo>
                <a:cubicBezTo>
                  <a:pt x="676" y="1328"/>
                  <a:pt x="698" y="1329"/>
                  <a:pt x="714" y="1307"/>
                </a:cubicBezTo>
                <a:lnTo>
                  <a:pt x="764" y="1238"/>
                </a:lnTo>
                <a:cubicBezTo>
                  <a:pt x="791" y="1201"/>
                  <a:pt x="840" y="1177"/>
                  <a:pt x="889" y="1177"/>
                </a:cubicBezTo>
                <a:cubicBezTo>
                  <a:pt x="905" y="1177"/>
                  <a:pt x="920" y="1180"/>
                  <a:pt x="934" y="1185"/>
                </a:cubicBezTo>
                <a:lnTo>
                  <a:pt x="1015" y="1214"/>
                </a:lnTo>
                <a:cubicBezTo>
                  <a:pt x="1021" y="1216"/>
                  <a:pt x="1026" y="1217"/>
                  <a:pt x="1032" y="1217"/>
                </a:cubicBezTo>
                <a:cubicBezTo>
                  <a:pt x="1055" y="1217"/>
                  <a:pt x="1058" y="1196"/>
                  <a:pt x="1058" y="1184"/>
                </a:cubicBezTo>
                <a:lnTo>
                  <a:pt x="1058" y="1098"/>
                </a:lnTo>
                <a:cubicBezTo>
                  <a:pt x="1059" y="1035"/>
                  <a:pt x="1106" y="972"/>
                  <a:pt x="1166" y="955"/>
                </a:cubicBezTo>
                <a:lnTo>
                  <a:pt x="1248" y="930"/>
                </a:lnTo>
                <a:cubicBezTo>
                  <a:pt x="1260" y="927"/>
                  <a:pt x="1269" y="920"/>
                  <a:pt x="1272" y="911"/>
                </a:cubicBezTo>
                <a:cubicBezTo>
                  <a:pt x="1275" y="903"/>
                  <a:pt x="1272" y="891"/>
                  <a:pt x="1265" y="881"/>
                </a:cubicBezTo>
                <a:lnTo>
                  <a:pt x="1214" y="811"/>
                </a:lnTo>
                <a:cubicBezTo>
                  <a:pt x="1178" y="761"/>
                  <a:pt x="1179" y="683"/>
                  <a:pt x="1217" y="633"/>
                </a:cubicBezTo>
                <a:lnTo>
                  <a:pt x="1269" y="565"/>
                </a:lnTo>
                <a:cubicBezTo>
                  <a:pt x="1277" y="554"/>
                  <a:pt x="1280" y="543"/>
                  <a:pt x="1278" y="534"/>
                </a:cubicBezTo>
                <a:cubicBezTo>
                  <a:pt x="1275" y="526"/>
                  <a:pt x="1266" y="519"/>
                  <a:pt x="1254" y="515"/>
                </a:cubicBezTo>
                <a:lnTo>
                  <a:pt x="1172" y="488"/>
                </a:lnTo>
                <a:cubicBezTo>
                  <a:pt x="1113" y="469"/>
                  <a:pt x="1068" y="405"/>
                  <a:pt x="1069" y="342"/>
                </a:cubicBezTo>
                <a:lnTo>
                  <a:pt x="1072" y="256"/>
                </a:lnTo>
                <a:cubicBezTo>
                  <a:pt x="1072" y="245"/>
                  <a:pt x="1069" y="235"/>
                  <a:pt x="1063" y="229"/>
                </a:cubicBezTo>
                <a:cubicBezTo>
                  <a:pt x="1058" y="223"/>
                  <a:pt x="1050" y="222"/>
                  <a:pt x="1044" y="222"/>
                </a:cubicBezTo>
                <a:cubicBezTo>
                  <a:pt x="1040" y="222"/>
                  <a:pt x="1035" y="223"/>
                  <a:pt x="1030" y="225"/>
                </a:cubicBezTo>
                <a:lnTo>
                  <a:pt x="948" y="251"/>
                </a:lnTo>
                <a:cubicBezTo>
                  <a:pt x="935" y="256"/>
                  <a:pt x="921" y="258"/>
                  <a:pt x="906" y="258"/>
                </a:cubicBezTo>
                <a:cubicBezTo>
                  <a:pt x="855" y="258"/>
                  <a:pt x="805" y="232"/>
                  <a:pt x="779" y="194"/>
                </a:cubicBezTo>
                <a:lnTo>
                  <a:pt x="730" y="123"/>
                </a:lnTo>
                <a:cubicBezTo>
                  <a:pt x="723" y="112"/>
                  <a:pt x="713" y="105"/>
                  <a:pt x="704" y="105"/>
                </a:cubicBezTo>
                <a:cubicBezTo>
                  <a:pt x="693" y="105"/>
                  <a:pt x="689" y="105"/>
                  <a:pt x="680" y="119"/>
                </a:cubicBezTo>
                <a:lnTo>
                  <a:pt x="678" y="123"/>
                </a:lnTo>
                <a:cubicBezTo>
                  <a:pt x="657" y="156"/>
                  <a:pt x="629" y="197"/>
                  <a:pt x="606" y="220"/>
                </a:cubicBezTo>
                <a:cubicBezTo>
                  <a:pt x="591" y="234"/>
                  <a:pt x="568" y="252"/>
                  <a:pt x="537" y="252"/>
                </a:cubicBezTo>
                <a:cubicBezTo>
                  <a:pt x="529" y="252"/>
                  <a:pt x="522" y="251"/>
                  <a:pt x="516" y="250"/>
                </a:cubicBezTo>
                <a:lnTo>
                  <a:pt x="509" y="250"/>
                </a:lnTo>
                <a:lnTo>
                  <a:pt x="503" y="246"/>
                </a:lnTo>
                <a:cubicBezTo>
                  <a:pt x="493" y="243"/>
                  <a:pt x="479" y="239"/>
                  <a:pt x="464" y="235"/>
                </a:cubicBezTo>
                <a:cubicBezTo>
                  <a:pt x="442" y="229"/>
                  <a:pt x="406" y="218"/>
                  <a:pt x="399" y="217"/>
                </a:cubicBezTo>
                <a:cubicBezTo>
                  <a:pt x="383" y="213"/>
                  <a:pt x="366" y="211"/>
                  <a:pt x="361" y="211"/>
                </a:cubicBezTo>
                <a:cubicBezTo>
                  <a:pt x="340" y="211"/>
                  <a:pt x="333" y="229"/>
                  <a:pt x="333" y="246"/>
                </a:cubicBezTo>
                <a:lnTo>
                  <a:pt x="333" y="331"/>
                </a:lnTo>
                <a:cubicBezTo>
                  <a:pt x="333" y="394"/>
                  <a:pt x="286" y="457"/>
                  <a:pt x="226" y="475"/>
                </a:cubicBezTo>
                <a:lnTo>
                  <a:pt x="144" y="499"/>
                </a:lnTo>
                <a:cubicBezTo>
                  <a:pt x="131" y="502"/>
                  <a:pt x="122" y="510"/>
                  <a:pt x="119" y="518"/>
                </a:cubicBezTo>
                <a:cubicBezTo>
                  <a:pt x="116" y="526"/>
                  <a:pt x="119" y="538"/>
                  <a:pt x="127" y="548"/>
                </a:cubicBezTo>
                <a:lnTo>
                  <a:pt x="177" y="618"/>
                </a:lnTo>
                <a:cubicBezTo>
                  <a:pt x="214" y="668"/>
                  <a:pt x="213" y="747"/>
                  <a:pt x="175" y="796"/>
                </a:cubicBezTo>
                <a:lnTo>
                  <a:pt x="122" y="864"/>
                </a:lnTo>
                <a:cubicBezTo>
                  <a:pt x="114" y="875"/>
                  <a:pt x="111" y="886"/>
                  <a:pt x="114" y="894"/>
                </a:cubicBezTo>
                <a:cubicBezTo>
                  <a:pt x="116" y="903"/>
                  <a:pt x="126" y="911"/>
                  <a:pt x="138" y="915"/>
                </a:cubicBezTo>
                <a:lnTo>
                  <a:pt x="219" y="941"/>
                </a:lnTo>
                <a:cubicBezTo>
                  <a:pt x="279" y="961"/>
                  <a:pt x="324" y="1025"/>
                  <a:pt x="322" y="1087"/>
                </a:cubicBezTo>
                <a:lnTo>
                  <a:pt x="320" y="1173"/>
                </a:lnTo>
                <a:cubicBezTo>
                  <a:pt x="320" y="1184"/>
                  <a:pt x="322" y="1194"/>
                  <a:pt x="328" y="1200"/>
                </a:cubicBezTo>
                <a:cubicBezTo>
                  <a:pt x="334" y="1206"/>
                  <a:pt x="341" y="1207"/>
                  <a:pt x="347" y="1207"/>
                </a:cubicBezTo>
                <a:cubicBezTo>
                  <a:pt x="352" y="1207"/>
                  <a:pt x="357" y="1206"/>
                  <a:pt x="362" y="1204"/>
                </a:cubicBezTo>
                <a:lnTo>
                  <a:pt x="443" y="1178"/>
                </a:lnTo>
                <a:cubicBezTo>
                  <a:pt x="458" y="1174"/>
                  <a:pt x="471" y="1171"/>
                  <a:pt x="485" y="1171"/>
                </a:cubicBezTo>
                <a:close/>
                <a:moveTo>
                  <a:pt x="687" y="1429"/>
                </a:moveTo>
                <a:cubicBezTo>
                  <a:pt x="643" y="1429"/>
                  <a:pt x="602" y="1406"/>
                  <a:pt x="574" y="1366"/>
                </a:cubicBezTo>
                <a:lnTo>
                  <a:pt x="526" y="1295"/>
                </a:lnTo>
                <a:cubicBezTo>
                  <a:pt x="520" y="1286"/>
                  <a:pt x="503" y="1277"/>
                  <a:pt x="485" y="1277"/>
                </a:cubicBezTo>
                <a:cubicBezTo>
                  <a:pt x="482" y="1277"/>
                  <a:pt x="479" y="1277"/>
                  <a:pt x="475" y="1278"/>
                </a:cubicBezTo>
                <a:lnTo>
                  <a:pt x="394" y="1305"/>
                </a:lnTo>
                <a:cubicBezTo>
                  <a:pt x="342" y="1321"/>
                  <a:pt x="287" y="1309"/>
                  <a:pt x="253" y="1273"/>
                </a:cubicBezTo>
                <a:cubicBezTo>
                  <a:pt x="227" y="1247"/>
                  <a:pt x="213" y="1210"/>
                  <a:pt x="215" y="1170"/>
                </a:cubicBezTo>
                <a:lnTo>
                  <a:pt x="217" y="1084"/>
                </a:lnTo>
                <a:cubicBezTo>
                  <a:pt x="217" y="1068"/>
                  <a:pt x="202" y="1046"/>
                  <a:pt x="186" y="1041"/>
                </a:cubicBezTo>
                <a:lnTo>
                  <a:pt x="105" y="1015"/>
                </a:lnTo>
                <a:cubicBezTo>
                  <a:pt x="60" y="1000"/>
                  <a:pt x="26" y="967"/>
                  <a:pt x="13" y="926"/>
                </a:cubicBezTo>
                <a:cubicBezTo>
                  <a:pt x="0" y="884"/>
                  <a:pt x="9" y="838"/>
                  <a:pt x="39" y="800"/>
                </a:cubicBezTo>
                <a:lnTo>
                  <a:pt x="91" y="732"/>
                </a:lnTo>
                <a:cubicBezTo>
                  <a:pt x="101" y="720"/>
                  <a:pt x="101" y="693"/>
                  <a:pt x="92" y="680"/>
                </a:cubicBezTo>
                <a:lnTo>
                  <a:pt x="41" y="610"/>
                </a:lnTo>
                <a:cubicBezTo>
                  <a:pt x="13" y="572"/>
                  <a:pt x="5" y="526"/>
                  <a:pt x="19" y="484"/>
                </a:cubicBezTo>
                <a:cubicBezTo>
                  <a:pt x="34" y="442"/>
                  <a:pt x="68" y="411"/>
                  <a:pt x="114" y="398"/>
                </a:cubicBezTo>
                <a:lnTo>
                  <a:pt x="196" y="374"/>
                </a:lnTo>
                <a:cubicBezTo>
                  <a:pt x="211" y="369"/>
                  <a:pt x="228" y="347"/>
                  <a:pt x="228" y="331"/>
                </a:cubicBezTo>
                <a:lnTo>
                  <a:pt x="228" y="246"/>
                </a:lnTo>
                <a:cubicBezTo>
                  <a:pt x="228" y="166"/>
                  <a:pt x="285" y="106"/>
                  <a:pt x="361" y="106"/>
                </a:cubicBezTo>
                <a:cubicBezTo>
                  <a:pt x="379" y="106"/>
                  <a:pt x="407" y="111"/>
                  <a:pt x="421" y="114"/>
                </a:cubicBezTo>
                <a:cubicBezTo>
                  <a:pt x="429" y="115"/>
                  <a:pt x="450" y="121"/>
                  <a:pt x="493" y="134"/>
                </a:cubicBezTo>
                <a:cubicBezTo>
                  <a:pt x="508" y="138"/>
                  <a:pt x="521" y="142"/>
                  <a:pt x="530" y="144"/>
                </a:cubicBezTo>
                <a:lnTo>
                  <a:pt x="532" y="144"/>
                </a:lnTo>
                <a:cubicBezTo>
                  <a:pt x="532" y="144"/>
                  <a:pt x="532" y="144"/>
                  <a:pt x="532" y="144"/>
                </a:cubicBezTo>
                <a:cubicBezTo>
                  <a:pt x="544" y="133"/>
                  <a:pt x="563" y="106"/>
                  <a:pt x="589" y="66"/>
                </a:cubicBezTo>
                <a:lnTo>
                  <a:pt x="591" y="63"/>
                </a:lnTo>
                <a:cubicBezTo>
                  <a:pt x="618" y="21"/>
                  <a:pt x="655" y="0"/>
                  <a:pt x="704" y="0"/>
                </a:cubicBezTo>
                <a:cubicBezTo>
                  <a:pt x="749" y="0"/>
                  <a:pt x="790" y="23"/>
                  <a:pt x="817" y="64"/>
                </a:cubicBezTo>
                <a:lnTo>
                  <a:pt x="866" y="134"/>
                </a:lnTo>
                <a:cubicBezTo>
                  <a:pt x="872" y="143"/>
                  <a:pt x="889" y="152"/>
                  <a:pt x="906" y="152"/>
                </a:cubicBezTo>
                <a:cubicBezTo>
                  <a:pt x="911" y="152"/>
                  <a:pt x="914" y="152"/>
                  <a:pt x="916" y="151"/>
                </a:cubicBezTo>
                <a:lnTo>
                  <a:pt x="997" y="125"/>
                </a:lnTo>
                <a:cubicBezTo>
                  <a:pt x="1049" y="108"/>
                  <a:pt x="1104" y="120"/>
                  <a:pt x="1139" y="156"/>
                </a:cubicBezTo>
                <a:cubicBezTo>
                  <a:pt x="1165" y="182"/>
                  <a:pt x="1178" y="219"/>
                  <a:pt x="1177" y="259"/>
                </a:cubicBezTo>
                <a:lnTo>
                  <a:pt x="1174" y="345"/>
                </a:lnTo>
                <a:cubicBezTo>
                  <a:pt x="1174" y="360"/>
                  <a:pt x="1190" y="383"/>
                  <a:pt x="1205" y="388"/>
                </a:cubicBezTo>
                <a:lnTo>
                  <a:pt x="1286" y="414"/>
                </a:lnTo>
                <a:cubicBezTo>
                  <a:pt x="1332" y="429"/>
                  <a:pt x="1365" y="462"/>
                  <a:pt x="1378" y="503"/>
                </a:cubicBezTo>
                <a:cubicBezTo>
                  <a:pt x="1391" y="546"/>
                  <a:pt x="1382" y="591"/>
                  <a:pt x="1353" y="629"/>
                </a:cubicBezTo>
                <a:lnTo>
                  <a:pt x="1300" y="697"/>
                </a:lnTo>
                <a:cubicBezTo>
                  <a:pt x="1291" y="709"/>
                  <a:pt x="1290" y="737"/>
                  <a:pt x="1299" y="749"/>
                </a:cubicBezTo>
                <a:lnTo>
                  <a:pt x="1350" y="819"/>
                </a:lnTo>
                <a:cubicBezTo>
                  <a:pt x="1378" y="858"/>
                  <a:pt x="1386" y="904"/>
                  <a:pt x="1372" y="945"/>
                </a:cubicBezTo>
                <a:cubicBezTo>
                  <a:pt x="1358" y="986"/>
                  <a:pt x="1324" y="1018"/>
                  <a:pt x="1278" y="1031"/>
                </a:cubicBezTo>
                <a:lnTo>
                  <a:pt x="1195" y="1056"/>
                </a:lnTo>
                <a:cubicBezTo>
                  <a:pt x="1180" y="1060"/>
                  <a:pt x="1164" y="1082"/>
                  <a:pt x="1164" y="1098"/>
                </a:cubicBezTo>
                <a:lnTo>
                  <a:pt x="1164" y="1184"/>
                </a:lnTo>
                <a:cubicBezTo>
                  <a:pt x="1164" y="1264"/>
                  <a:pt x="1108" y="1322"/>
                  <a:pt x="1032" y="1322"/>
                </a:cubicBezTo>
                <a:cubicBezTo>
                  <a:pt x="1014" y="1322"/>
                  <a:pt x="997" y="1319"/>
                  <a:pt x="980" y="1313"/>
                </a:cubicBezTo>
                <a:lnTo>
                  <a:pt x="899" y="1284"/>
                </a:lnTo>
                <a:cubicBezTo>
                  <a:pt x="896" y="1283"/>
                  <a:pt x="893" y="1282"/>
                  <a:pt x="889" y="1282"/>
                </a:cubicBezTo>
                <a:cubicBezTo>
                  <a:pt x="872" y="1282"/>
                  <a:pt x="855" y="1291"/>
                  <a:pt x="849" y="1300"/>
                </a:cubicBezTo>
                <a:lnTo>
                  <a:pt x="799" y="1369"/>
                </a:lnTo>
                <a:cubicBezTo>
                  <a:pt x="771" y="1408"/>
                  <a:pt x="731" y="1429"/>
                  <a:pt x="687" y="1429"/>
                </a:cubicBezTo>
                <a:close/>
                <a:moveTo>
                  <a:pt x="693" y="375"/>
                </a:moveTo>
                <a:cubicBezTo>
                  <a:pt x="494" y="375"/>
                  <a:pt x="332" y="537"/>
                  <a:pt x="332" y="736"/>
                </a:cubicBezTo>
                <a:cubicBezTo>
                  <a:pt x="332" y="935"/>
                  <a:pt x="494" y="1097"/>
                  <a:pt x="693" y="1097"/>
                </a:cubicBezTo>
                <a:cubicBezTo>
                  <a:pt x="892" y="1097"/>
                  <a:pt x="1054" y="935"/>
                  <a:pt x="1054" y="736"/>
                </a:cubicBezTo>
                <a:cubicBezTo>
                  <a:pt x="1054" y="537"/>
                  <a:pt x="892" y="375"/>
                  <a:pt x="693" y="375"/>
                </a:cubicBezTo>
                <a:close/>
                <a:moveTo>
                  <a:pt x="693" y="1160"/>
                </a:moveTo>
                <a:cubicBezTo>
                  <a:pt x="459" y="1160"/>
                  <a:pt x="269" y="970"/>
                  <a:pt x="269" y="736"/>
                </a:cubicBezTo>
                <a:cubicBezTo>
                  <a:pt x="269" y="502"/>
                  <a:pt x="459" y="312"/>
                  <a:pt x="693" y="312"/>
                </a:cubicBezTo>
                <a:cubicBezTo>
                  <a:pt x="927" y="312"/>
                  <a:pt x="1117" y="502"/>
                  <a:pt x="1117" y="736"/>
                </a:cubicBezTo>
                <a:cubicBezTo>
                  <a:pt x="1117" y="970"/>
                  <a:pt x="927" y="1160"/>
                  <a:pt x="693" y="1160"/>
                </a:cubicBezTo>
                <a:close/>
                <a:moveTo>
                  <a:pt x="997" y="736"/>
                </a:moveTo>
                <a:cubicBezTo>
                  <a:pt x="997" y="904"/>
                  <a:pt x="861" y="1040"/>
                  <a:pt x="693" y="1040"/>
                </a:cubicBezTo>
                <a:cubicBezTo>
                  <a:pt x="525" y="1040"/>
                  <a:pt x="389" y="904"/>
                  <a:pt x="389" y="736"/>
                </a:cubicBezTo>
                <a:cubicBezTo>
                  <a:pt x="389" y="568"/>
                  <a:pt x="525" y="432"/>
                  <a:pt x="693" y="432"/>
                </a:cubicBezTo>
                <a:cubicBezTo>
                  <a:pt x="861" y="432"/>
                  <a:pt x="997" y="568"/>
                  <a:pt x="997" y="736"/>
                </a:cubicBezTo>
                <a:close/>
                <a:moveTo>
                  <a:pt x="1037" y="1406"/>
                </a:moveTo>
                <a:cubicBezTo>
                  <a:pt x="1035" y="1406"/>
                  <a:pt x="1033" y="1406"/>
                  <a:pt x="1032" y="1406"/>
                </a:cubicBezTo>
                <a:cubicBezTo>
                  <a:pt x="1004" y="1406"/>
                  <a:pt x="977" y="1402"/>
                  <a:pt x="951" y="1392"/>
                </a:cubicBezTo>
                <a:lnTo>
                  <a:pt x="900" y="1374"/>
                </a:lnTo>
                <a:lnTo>
                  <a:pt x="867" y="1418"/>
                </a:lnTo>
                <a:cubicBezTo>
                  <a:pt x="842" y="1454"/>
                  <a:pt x="809" y="1480"/>
                  <a:pt x="772" y="1495"/>
                </a:cubicBezTo>
                <a:lnTo>
                  <a:pt x="798" y="1917"/>
                </a:lnTo>
                <a:cubicBezTo>
                  <a:pt x="799" y="1951"/>
                  <a:pt x="816" y="1955"/>
                  <a:pt x="834" y="1926"/>
                </a:cubicBezTo>
                <a:lnTo>
                  <a:pt x="918" y="1789"/>
                </a:lnTo>
                <a:cubicBezTo>
                  <a:pt x="936" y="1760"/>
                  <a:pt x="970" y="1757"/>
                  <a:pt x="994" y="1781"/>
                </a:cubicBezTo>
                <a:lnTo>
                  <a:pt x="1167" y="1961"/>
                </a:lnTo>
                <a:cubicBezTo>
                  <a:pt x="1191" y="1986"/>
                  <a:pt x="1203" y="1979"/>
                  <a:pt x="1195" y="1946"/>
                </a:cubicBezTo>
                <a:cubicBezTo>
                  <a:pt x="1195" y="1946"/>
                  <a:pt x="1085" y="1571"/>
                  <a:pt x="1037" y="1406"/>
                </a:cubicBezTo>
                <a:close/>
                <a:moveTo>
                  <a:pt x="687" y="1513"/>
                </a:moveTo>
                <a:cubicBezTo>
                  <a:pt x="615" y="1513"/>
                  <a:pt x="548" y="1477"/>
                  <a:pt x="504" y="1413"/>
                </a:cubicBezTo>
                <a:lnTo>
                  <a:pt x="473" y="1368"/>
                </a:lnTo>
                <a:lnTo>
                  <a:pt x="420" y="1385"/>
                </a:lnTo>
                <a:cubicBezTo>
                  <a:pt x="397" y="1392"/>
                  <a:pt x="372" y="1396"/>
                  <a:pt x="348" y="1396"/>
                </a:cubicBezTo>
                <a:cubicBezTo>
                  <a:pt x="337" y="1396"/>
                  <a:pt x="327" y="1395"/>
                  <a:pt x="316" y="1394"/>
                </a:cubicBezTo>
                <a:cubicBezTo>
                  <a:pt x="272" y="1557"/>
                  <a:pt x="171" y="1931"/>
                  <a:pt x="169" y="1941"/>
                </a:cubicBezTo>
                <a:cubicBezTo>
                  <a:pt x="162" y="1976"/>
                  <a:pt x="183" y="2031"/>
                  <a:pt x="243" y="1994"/>
                </a:cubicBezTo>
                <a:cubicBezTo>
                  <a:pt x="252" y="1989"/>
                  <a:pt x="429" y="1844"/>
                  <a:pt x="429" y="1844"/>
                </a:cubicBezTo>
                <a:cubicBezTo>
                  <a:pt x="454" y="1821"/>
                  <a:pt x="477" y="1820"/>
                  <a:pt x="507" y="1847"/>
                </a:cubicBezTo>
                <a:lnTo>
                  <a:pt x="644" y="1968"/>
                </a:lnTo>
                <a:cubicBezTo>
                  <a:pt x="668" y="1990"/>
                  <a:pt x="706" y="1977"/>
                  <a:pt x="704" y="1943"/>
                </a:cubicBezTo>
                <a:lnTo>
                  <a:pt x="692" y="1513"/>
                </a:lnTo>
                <a:cubicBezTo>
                  <a:pt x="690" y="1513"/>
                  <a:pt x="689" y="1513"/>
                  <a:pt x="687" y="151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cSld>
  <p:clrMapOvr>
    <a:masterClrMapping/>
  </p:clrMapOvr>
  <p:transition spd="slow" advTm="5769">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4819"/>
                                        </p:tgtEl>
                                        <p:attrNameLst>
                                          <p:attrName>style.visibility</p:attrName>
                                        </p:attrNameLst>
                                      </p:cBhvr>
                                      <p:to>
                                        <p:strVal val="visible"/>
                                      </p:to>
                                    </p:set>
                                    <p:anim calcmode="lin" valueType="num">
                                      <p:cBhvr>
                                        <p:cTn id="7" dur="300" fill="hold"/>
                                        <p:tgtEl>
                                          <p:spTgt spid="34819"/>
                                        </p:tgtEl>
                                        <p:attrNameLst>
                                          <p:attrName>ppt_w</p:attrName>
                                        </p:attrNameLst>
                                      </p:cBhvr>
                                      <p:tavLst>
                                        <p:tav tm="0">
                                          <p:val>
                                            <p:fltVal val="0"/>
                                          </p:val>
                                        </p:tav>
                                        <p:tav tm="100000">
                                          <p:val>
                                            <p:strVal val="#ppt_w"/>
                                          </p:val>
                                        </p:tav>
                                      </p:tavLst>
                                    </p:anim>
                                    <p:anim calcmode="lin" valueType="num">
                                      <p:cBhvr>
                                        <p:cTn id="8" dur="300" fill="hold"/>
                                        <p:tgtEl>
                                          <p:spTgt spid="34819"/>
                                        </p:tgtEl>
                                        <p:attrNameLst>
                                          <p:attrName>ppt_h</p:attrName>
                                        </p:attrNameLst>
                                      </p:cBhvr>
                                      <p:tavLst>
                                        <p:tav tm="0">
                                          <p:val>
                                            <p:fltVal val="0"/>
                                          </p:val>
                                        </p:tav>
                                        <p:tav tm="100000">
                                          <p:val>
                                            <p:strVal val="#ppt_h"/>
                                          </p:val>
                                        </p:tav>
                                      </p:tavLst>
                                    </p:anim>
                                    <p:animEffect transition="in" filter="fade">
                                      <p:cBhvr>
                                        <p:cTn id="9" dur="300"/>
                                        <p:tgtEl>
                                          <p:spTgt spid="34819"/>
                                        </p:tgtEl>
                                      </p:cBhvr>
                                    </p:animEffect>
                                  </p:childTnLst>
                                </p:cTn>
                              </p:par>
                            </p:childTnLst>
                          </p:cTn>
                        </p:par>
                        <p:par>
                          <p:cTn id="10" fill="hold" nodeType="afterGroup">
                            <p:stCondLst>
                              <p:cond delay="3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34818"/>
                                        </p:tgtEl>
                                        <p:attrNameLst>
                                          <p:attrName>style.visibility</p:attrName>
                                        </p:attrNameLst>
                                      </p:cBhvr>
                                      <p:to>
                                        <p:strVal val="visible"/>
                                      </p:to>
                                    </p:set>
                                    <p:anim calcmode="lin" valueType="num">
                                      <p:cBhvr>
                                        <p:cTn id="13" dur="400" fill="hold"/>
                                        <p:tgtEl>
                                          <p:spTgt spid="34818"/>
                                        </p:tgtEl>
                                        <p:attrNameLst>
                                          <p:attrName>ppt_x</p:attrName>
                                        </p:attrNameLst>
                                      </p:cBhvr>
                                      <p:tavLst>
                                        <p:tav tm="0">
                                          <p:val>
                                            <p:strVal val="#ppt_x"/>
                                          </p:val>
                                        </p:tav>
                                        <p:tav tm="50000">
                                          <p:val>
                                            <p:strVal val="#ppt_x+.1"/>
                                          </p:val>
                                        </p:tav>
                                        <p:tav tm="100000">
                                          <p:val>
                                            <p:strVal val="#ppt_x"/>
                                          </p:val>
                                        </p:tav>
                                      </p:tavLst>
                                    </p:anim>
                                    <p:anim calcmode="lin" valueType="num">
                                      <p:cBhvr>
                                        <p:cTn id="14" dur="400" fill="hold"/>
                                        <p:tgtEl>
                                          <p:spTgt spid="34818"/>
                                        </p:tgtEl>
                                        <p:attrNameLst>
                                          <p:attrName>ppt_y</p:attrName>
                                        </p:attrNameLst>
                                      </p:cBhvr>
                                      <p:tavLst>
                                        <p:tav tm="0">
                                          <p:val>
                                            <p:strVal val="#ppt_y"/>
                                          </p:val>
                                        </p:tav>
                                        <p:tav tm="100000">
                                          <p:val>
                                            <p:strVal val="#ppt_y"/>
                                          </p:val>
                                        </p:tav>
                                      </p:tavLst>
                                    </p:anim>
                                    <p:anim calcmode="lin" valueType="num">
                                      <p:cBhvr>
                                        <p:cTn id="15" dur="400" fill="hold"/>
                                        <p:tgtEl>
                                          <p:spTgt spid="34818"/>
                                        </p:tgtEl>
                                        <p:attrNameLst>
                                          <p:attrName>ppt_h</p:attrName>
                                        </p:attrNameLst>
                                      </p:cBhvr>
                                      <p:tavLst>
                                        <p:tav tm="0">
                                          <p:val>
                                            <p:strVal val="#ppt_h/10"/>
                                          </p:val>
                                        </p:tav>
                                        <p:tav tm="50000">
                                          <p:val>
                                            <p:strVal val="#ppt_h+.01"/>
                                          </p:val>
                                        </p:tav>
                                        <p:tav tm="100000">
                                          <p:val>
                                            <p:strVal val="#ppt_h"/>
                                          </p:val>
                                        </p:tav>
                                      </p:tavLst>
                                    </p:anim>
                                    <p:anim calcmode="lin" valueType="num">
                                      <p:cBhvr>
                                        <p:cTn id="16" dur="400" fill="hold"/>
                                        <p:tgtEl>
                                          <p:spTgt spid="34818"/>
                                        </p:tgtEl>
                                        <p:attrNameLst>
                                          <p:attrName>ppt_w</p:attrName>
                                        </p:attrNameLst>
                                      </p:cBhvr>
                                      <p:tavLst>
                                        <p:tav tm="0">
                                          <p:val>
                                            <p:strVal val="#ppt_w/10"/>
                                          </p:val>
                                        </p:tav>
                                        <p:tav tm="50000">
                                          <p:val>
                                            <p:strVal val="#ppt_w+.01"/>
                                          </p:val>
                                        </p:tav>
                                        <p:tav tm="100000">
                                          <p:val>
                                            <p:strVal val="#ppt_w"/>
                                          </p:val>
                                        </p:tav>
                                      </p:tavLst>
                                    </p:anim>
                                    <p:animEffect transition="in" filter="fade">
                                      <p:cBhvr>
                                        <p:cTn id="17" dur="400" tmFilter="0,0; .5, 1; 1, 1"/>
                                        <p:tgtEl>
                                          <p:spTgt spid="34818"/>
                                        </p:tgtEl>
                                      </p:cBhvr>
                                    </p:animEffect>
                                  </p:childTnLst>
                                </p:cTn>
                              </p:par>
                            </p:childTnLst>
                          </p:cTn>
                        </p:par>
                        <p:par>
                          <p:cTn id="18" fill="hold" nodeType="afterGroup">
                            <p:stCondLst>
                              <p:cond delay="940"/>
                            </p:stCondLst>
                            <p:childTnLst>
                              <p:par>
                                <p:cTn id="19" presetID="1" presetClass="entr" presetSubtype="0" fill="hold" grpId="0" nodeType="afterEffect">
                                  <p:stCondLst>
                                    <p:cond delay="0"/>
                                  </p:stCondLst>
                                  <p:childTnLst>
                                    <p:set>
                                      <p:cBhvr>
                                        <p:cTn id="20" dur="1" fill="hold">
                                          <p:stCondLst>
                                            <p:cond delay="0"/>
                                          </p:stCondLst>
                                        </p:cTn>
                                        <p:tgtEl>
                                          <p:spTgt spid="34833"/>
                                        </p:tgtEl>
                                        <p:attrNameLst>
                                          <p:attrName>style.visibility</p:attrName>
                                        </p:attrNameLst>
                                      </p:cBhvr>
                                      <p:to>
                                        <p:strVal val="visible"/>
                                      </p:to>
                                    </p:set>
                                  </p:childTnLst>
                                </p:cTn>
                              </p:par>
                              <p:par>
                                <p:cTn id="21" presetID="35" presetClass="path" presetSubtype="0" accel="50000" decel="50000" fill="hold" grpId="1" nodeType="withEffect">
                                  <p:stCondLst>
                                    <p:cond delay="0"/>
                                  </p:stCondLst>
                                  <p:childTnLst>
                                    <p:animMotion origin="layout" path="M 1.94444E-6 4.07031E-7 L 0.39132 0.09806 " pathEditMode="relative" rAng="0" ptsTypes="AA">
                                      <p:cBhvr>
                                        <p:cTn id="22" dur="500" spd="-99800" fill="hold"/>
                                        <p:tgtEl>
                                          <p:spTgt spid="34833"/>
                                        </p:tgtEl>
                                        <p:attrNameLst>
                                          <p:attrName>ppt_x,ppt_y</p:attrName>
                                        </p:attrNameLst>
                                      </p:cBhvr>
                                      <p:rCtr x="19600" y="4900"/>
                                    </p:animMotion>
                                  </p:childTnLst>
                                </p:cTn>
                              </p:par>
                              <p:par>
                                <p:cTn id="23" presetID="1" presetClass="entr" presetSubtype="0" fill="hold" grpId="0" nodeType="withEffect">
                                  <p:stCondLst>
                                    <p:cond delay="0"/>
                                  </p:stCondLst>
                                  <p:childTnLst>
                                    <p:set>
                                      <p:cBhvr>
                                        <p:cTn id="24" dur="1" fill="hold">
                                          <p:stCondLst>
                                            <p:cond delay="0"/>
                                          </p:stCondLst>
                                        </p:cTn>
                                        <p:tgtEl>
                                          <p:spTgt spid="34834"/>
                                        </p:tgtEl>
                                        <p:attrNameLst>
                                          <p:attrName>style.visibility</p:attrName>
                                        </p:attrNameLst>
                                      </p:cBhvr>
                                      <p:to>
                                        <p:strVal val="visible"/>
                                      </p:to>
                                    </p:set>
                                  </p:childTnLst>
                                </p:cTn>
                              </p:par>
                              <p:par>
                                <p:cTn id="25" presetID="35" presetClass="path" presetSubtype="0" accel="50000" decel="50000" fill="hold" grpId="1" nodeType="withEffect">
                                  <p:stCondLst>
                                    <p:cond delay="0"/>
                                  </p:stCondLst>
                                  <p:childTnLst>
                                    <p:animMotion origin="layout" path="M -1.94444E-6 -2.22222E-6 L -0.38194 -0.11227 " pathEditMode="relative" rAng="0" ptsTypes="AA">
                                      <p:cBhvr>
                                        <p:cTn id="26" dur="500" spd="-99800" fill="hold"/>
                                        <p:tgtEl>
                                          <p:spTgt spid="34834"/>
                                        </p:tgtEl>
                                        <p:attrNameLst>
                                          <p:attrName>ppt_x,ppt_y</p:attrName>
                                        </p:attrNameLst>
                                      </p:cBhvr>
                                      <p:rCtr x="-18900" y="-5400"/>
                                    </p:animMotion>
                                  </p:childTnLst>
                                </p:cTn>
                              </p:par>
                              <p:par>
                                <p:cTn id="27" presetID="10" presetClass="entr" presetSubtype="0" fill="hold" grpId="0" nodeType="withEffect">
                                  <p:stCondLst>
                                    <p:cond delay="0"/>
                                  </p:stCondLst>
                                  <p:childTnLst>
                                    <p:set>
                                      <p:cBhvr>
                                        <p:cTn id="28" dur="1" fill="hold">
                                          <p:stCondLst>
                                            <p:cond delay="0"/>
                                          </p:stCondLst>
                                        </p:cTn>
                                        <p:tgtEl>
                                          <p:spTgt spid="34831"/>
                                        </p:tgtEl>
                                        <p:attrNameLst>
                                          <p:attrName>style.visibility</p:attrName>
                                        </p:attrNameLst>
                                      </p:cBhvr>
                                      <p:to>
                                        <p:strVal val="visible"/>
                                      </p:to>
                                    </p:set>
                                    <p:anim calcmode="lin" valueType="num">
                                      <p:cBhvr>
                                        <p:cTn id="29" dur="500" fill="hold"/>
                                        <p:tgtEl>
                                          <p:spTgt spid="34831"/>
                                        </p:tgtEl>
                                        <p:attrNameLst>
                                          <p:attrName>ppt_w</p:attrName>
                                        </p:attrNameLst>
                                      </p:cBhvr>
                                      <p:tavLst>
                                        <p:tav tm="0">
                                          <p:val>
                                            <p:fltVal val="0"/>
                                          </p:val>
                                        </p:tav>
                                        <p:tav tm="100000">
                                          <p:val>
                                            <p:strVal val="#ppt_w"/>
                                          </p:val>
                                        </p:tav>
                                      </p:tavLst>
                                    </p:anim>
                                    <p:anim calcmode="lin" valueType="num">
                                      <p:cBhvr>
                                        <p:cTn id="30" dur="500" fill="hold"/>
                                        <p:tgtEl>
                                          <p:spTgt spid="34831"/>
                                        </p:tgtEl>
                                        <p:attrNameLst>
                                          <p:attrName>ppt_h</p:attrName>
                                        </p:attrNameLst>
                                      </p:cBhvr>
                                      <p:tavLst>
                                        <p:tav tm="0">
                                          <p:val>
                                            <p:fltVal val="0"/>
                                          </p:val>
                                        </p:tav>
                                        <p:tav tm="100000">
                                          <p:val>
                                            <p:strVal val="#ppt_h"/>
                                          </p:val>
                                        </p:tav>
                                      </p:tavLst>
                                    </p:anim>
                                    <p:animEffect transition="in" filter="fade">
                                      <p:cBhvr>
                                        <p:cTn id="31" dur="500"/>
                                        <p:tgtEl>
                                          <p:spTgt spid="34831"/>
                                        </p:tgtEl>
                                      </p:cBhvr>
                                    </p:animEffect>
                                  </p:childTnLst>
                                </p:cTn>
                              </p:par>
                            </p:childTnLst>
                          </p:cTn>
                        </p:par>
                        <p:par>
                          <p:cTn id="32" fill="hold" nodeType="afterGroup">
                            <p:stCondLst>
                              <p:cond delay="1440"/>
                            </p:stCondLst>
                            <p:childTnLst>
                              <p:par>
                                <p:cTn id="33" presetID="31" presetClass="entr" presetSubtype="0" fill="hold" grpId="0" nodeType="afterEffect">
                                  <p:stCondLst>
                                    <p:cond delay="400"/>
                                  </p:stCondLst>
                                  <p:childTnLst>
                                    <p:set>
                                      <p:cBhvr>
                                        <p:cTn id="34" dur="1" fill="hold">
                                          <p:stCondLst>
                                            <p:cond delay="0"/>
                                          </p:stCondLst>
                                        </p:cTn>
                                        <p:tgtEl>
                                          <p:spTgt spid="34835"/>
                                        </p:tgtEl>
                                        <p:attrNameLst>
                                          <p:attrName>style.visibility</p:attrName>
                                        </p:attrNameLst>
                                      </p:cBhvr>
                                      <p:to>
                                        <p:strVal val="visible"/>
                                      </p:to>
                                    </p:set>
                                    <p:anim calcmode="lin" valueType="num">
                                      <p:cBhvr>
                                        <p:cTn id="35" dur="300" fill="hold"/>
                                        <p:tgtEl>
                                          <p:spTgt spid="34835"/>
                                        </p:tgtEl>
                                        <p:attrNameLst>
                                          <p:attrName>ppt_w</p:attrName>
                                        </p:attrNameLst>
                                      </p:cBhvr>
                                      <p:tavLst>
                                        <p:tav tm="0">
                                          <p:val>
                                            <p:fltVal val="0"/>
                                          </p:val>
                                        </p:tav>
                                        <p:tav tm="100000">
                                          <p:val>
                                            <p:strVal val="#ppt_w"/>
                                          </p:val>
                                        </p:tav>
                                      </p:tavLst>
                                    </p:anim>
                                    <p:anim calcmode="lin" valueType="num">
                                      <p:cBhvr>
                                        <p:cTn id="36" dur="300" fill="hold"/>
                                        <p:tgtEl>
                                          <p:spTgt spid="34835"/>
                                        </p:tgtEl>
                                        <p:attrNameLst>
                                          <p:attrName>ppt_h</p:attrName>
                                        </p:attrNameLst>
                                      </p:cBhvr>
                                      <p:tavLst>
                                        <p:tav tm="0">
                                          <p:val>
                                            <p:fltVal val="0"/>
                                          </p:val>
                                        </p:tav>
                                        <p:tav tm="100000">
                                          <p:val>
                                            <p:strVal val="#ppt_h"/>
                                          </p:val>
                                        </p:tav>
                                      </p:tavLst>
                                    </p:anim>
                                    <p:anim calcmode="lin" valueType="num">
                                      <p:cBhvr>
                                        <p:cTn id="37" dur="300" fill="hold"/>
                                        <p:tgtEl>
                                          <p:spTgt spid="34835"/>
                                        </p:tgtEl>
                                        <p:attrNameLst>
                                          <p:attrName>style.rotation</p:attrName>
                                        </p:attrNameLst>
                                      </p:cBhvr>
                                      <p:tavLst>
                                        <p:tav tm="0">
                                          <p:val>
                                            <p:fltVal val="90"/>
                                          </p:val>
                                        </p:tav>
                                        <p:tav tm="100000">
                                          <p:val>
                                            <p:fltVal val="0"/>
                                          </p:val>
                                        </p:tav>
                                      </p:tavLst>
                                    </p:anim>
                                    <p:animEffect transition="in" filter="fade">
                                      <p:cBhvr>
                                        <p:cTn id="38" dur="300"/>
                                        <p:tgtEl>
                                          <p:spTgt spid="34835"/>
                                        </p:tgtEl>
                                      </p:cBhvr>
                                    </p:animEffect>
                                  </p:childTnLst>
                                </p:cTn>
                              </p:par>
                            </p:childTnLst>
                          </p:cTn>
                        </p:par>
                        <p:par>
                          <p:cTn id="39" fill="hold" nodeType="afterGroup">
                            <p:stCondLst>
                              <p:cond delay="2140"/>
                            </p:stCondLst>
                            <p:childTnLst>
                              <p:par>
                                <p:cTn id="40" presetID="22" presetClass="entr" presetSubtype="1" fill="hold" nodeType="afterEffect">
                                  <p:stCondLst>
                                    <p:cond delay="0"/>
                                  </p:stCondLst>
                                  <p:childTnLst>
                                    <p:set>
                                      <p:cBhvr>
                                        <p:cTn id="41" dur="1" fill="hold">
                                          <p:stCondLst>
                                            <p:cond delay="0"/>
                                          </p:stCondLst>
                                        </p:cTn>
                                        <p:tgtEl>
                                          <p:spTgt spid="34832">
                                            <p:txEl>
                                              <p:pRg st="0" end="0"/>
                                            </p:txEl>
                                          </p:spTgt>
                                        </p:tgtEl>
                                        <p:attrNameLst>
                                          <p:attrName>style.visibility</p:attrName>
                                        </p:attrNameLst>
                                      </p:cBhvr>
                                      <p:to>
                                        <p:strVal val="visible"/>
                                      </p:to>
                                    </p:set>
                                    <p:animEffect transition="in" filter="wipe(up)">
                                      <p:cBhvr>
                                        <p:cTn id="42" dur="500"/>
                                        <p:tgtEl>
                                          <p:spTgt spid="34832">
                                            <p:txEl>
                                              <p:pRg st="0" end="0"/>
                                            </p:txEl>
                                          </p:spTgt>
                                        </p:tgtEl>
                                      </p:cBhvr>
                                    </p:animEffect>
                                  </p:childTnLst>
                                </p:cTn>
                              </p:par>
                            </p:childTnLst>
                          </p:cTn>
                        </p:par>
                        <p:par>
                          <p:cTn id="43" fill="hold" nodeType="afterGroup">
                            <p:stCondLst>
                              <p:cond delay="2640"/>
                            </p:stCondLst>
                            <p:childTnLst>
                              <p:par>
                                <p:cTn id="44" presetID="22" presetClass="entr" presetSubtype="1" fill="hold" nodeType="afterEffect">
                                  <p:stCondLst>
                                    <p:cond delay="0"/>
                                  </p:stCondLst>
                                  <p:childTnLst>
                                    <p:set>
                                      <p:cBhvr>
                                        <p:cTn id="45" dur="1" fill="hold">
                                          <p:stCondLst>
                                            <p:cond delay="0"/>
                                          </p:stCondLst>
                                        </p:cTn>
                                        <p:tgtEl>
                                          <p:spTgt spid="34832">
                                            <p:txEl>
                                              <p:pRg st="1" end="1"/>
                                            </p:txEl>
                                          </p:spTgt>
                                        </p:tgtEl>
                                        <p:attrNameLst>
                                          <p:attrName>style.visibility</p:attrName>
                                        </p:attrNameLst>
                                      </p:cBhvr>
                                      <p:to>
                                        <p:strVal val="visible"/>
                                      </p:to>
                                    </p:set>
                                    <p:animEffect transition="in" filter="wipe(up)">
                                      <p:cBhvr>
                                        <p:cTn id="46" dur="500"/>
                                        <p:tgtEl>
                                          <p:spTgt spid="34832">
                                            <p:txEl>
                                              <p:pRg st="1" end="1"/>
                                            </p:txEl>
                                          </p:spTgt>
                                        </p:tgtEl>
                                      </p:cBhvr>
                                    </p:animEffect>
                                  </p:childTnLst>
                                </p:cTn>
                              </p:par>
                            </p:childTnLst>
                          </p:cTn>
                        </p:par>
                        <p:par>
                          <p:cTn id="47" fill="hold" nodeType="afterGroup">
                            <p:stCondLst>
                              <p:cond delay="3140"/>
                            </p:stCondLst>
                            <p:childTnLst>
                              <p:par>
                                <p:cTn id="48" presetID="52" presetClass="entr" presetSubtype="0" fill="hold" grpId="0" nodeType="afterEffect">
                                  <p:stCondLst>
                                    <p:cond delay="0"/>
                                  </p:stCondLst>
                                  <p:childTnLst>
                                    <p:set>
                                      <p:cBhvr>
                                        <p:cTn id="49" dur="1" fill="hold">
                                          <p:stCondLst>
                                            <p:cond delay="0"/>
                                          </p:stCondLst>
                                        </p:cTn>
                                        <p:tgtEl>
                                          <p:spTgt spid="34821"/>
                                        </p:tgtEl>
                                        <p:attrNameLst>
                                          <p:attrName>style.visibility</p:attrName>
                                        </p:attrNameLst>
                                      </p:cBhvr>
                                      <p:to>
                                        <p:strVal val="visible"/>
                                      </p:to>
                                    </p:set>
                                    <p:animScale>
                                      <p:cBhvr>
                                        <p:cTn id="50" dur="1000" decel="50000" fill="hold">
                                          <p:stCondLst>
                                            <p:cond delay="0"/>
                                          </p:stCondLst>
                                        </p:cTn>
                                        <p:tgtEl>
                                          <p:spTgt spid="348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51" dur="1000" decel="50000" fill="hold">
                                          <p:stCondLst>
                                            <p:cond delay="0"/>
                                          </p:stCondLst>
                                        </p:cTn>
                                        <p:tgtEl>
                                          <p:spTgt spid="34821"/>
                                        </p:tgtEl>
                                        <p:attrNameLst>
                                          <p:attrName>ppt_x,ppt_y</p:attrName>
                                        </p:attrNameLst>
                                      </p:cBhvr>
                                      <p:rCtr x="0" y="0"/>
                                    </p:animMotion>
                                    <p:animEffect transition="in" filter="fade">
                                      <p:cBhvr>
                                        <p:cTn id="52" dur="1000"/>
                                        <p:tgtEl>
                                          <p:spTgt spid="34821"/>
                                        </p:tgtEl>
                                      </p:cBhvr>
                                    </p:animEffect>
                                  </p:childTnLst>
                                </p:cTn>
                              </p:par>
                              <p:par>
                                <p:cTn id="53" presetID="52" presetClass="entr" presetSubtype="0" fill="hold" grpId="0" nodeType="withEffect">
                                  <p:stCondLst>
                                    <p:cond delay="0"/>
                                  </p:stCondLst>
                                  <p:childTnLst>
                                    <p:set>
                                      <p:cBhvr>
                                        <p:cTn id="54" dur="1" fill="hold">
                                          <p:stCondLst>
                                            <p:cond delay="0"/>
                                          </p:stCondLst>
                                        </p:cTn>
                                        <p:tgtEl>
                                          <p:spTgt spid="34822"/>
                                        </p:tgtEl>
                                        <p:attrNameLst>
                                          <p:attrName>style.visibility</p:attrName>
                                        </p:attrNameLst>
                                      </p:cBhvr>
                                      <p:to>
                                        <p:strVal val="visible"/>
                                      </p:to>
                                    </p:set>
                                    <p:animScale>
                                      <p:cBhvr>
                                        <p:cTn id="55" dur="1000" decel="50000" fill="hold">
                                          <p:stCondLst>
                                            <p:cond delay="0"/>
                                          </p:stCondLst>
                                        </p:cTn>
                                        <p:tgtEl>
                                          <p:spTgt spid="348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56" dur="1000" decel="50000" fill="hold">
                                          <p:stCondLst>
                                            <p:cond delay="0"/>
                                          </p:stCondLst>
                                        </p:cTn>
                                        <p:tgtEl>
                                          <p:spTgt spid="34822"/>
                                        </p:tgtEl>
                                        <p:attrNameLst>
                                          <p:attrName>ppt_x,ppt_y</p:attrName>
                                        </p:attrNameLst>
                                      </p:cBhvr>
                                      <p:rCtr x="0" y="0"/>
                                    </p:animMotion>
                                    <p:animEffect transition="in" filter="fade">
                                      <p:cBhvr>
                                        <p:cTn id="57" dur="1000"/>
                                        <p:tgtEl>
                                          <p:spTgt spid="34822"/>
                                        </p:tgtEl>
                                      </p:cBhvr>
                                    </p:animEffect>
                                  </p:childTnLst>
                                </p:cTn>
                              </p:par>
                            </p:childTnLst>
                          </p:cTn>
                        </p:par>
                        <p:par>
                          <p:cTn id="58" fill="hold" nodeType="afterGroup">
                            <p:stCondLst>
                              <p:cond delay="4140"/>
                            </p:stCondLst>
                            <p:childTnLst>
                              <p:par>
                                <p:cTn id="59" presetID="16" presetClass="entr" presetSubtype="42" fill="hold" grpId="0" nodeType="afterEffect">
                                  <p:stCondLst>
                                    <p:cond delay="0"/>
                                  </p:stCondLst>
                                  <p:childTnLst>
                                    <p:set>
                                      <p:cBhvr>
                                        <p:cTn id="60" dur="1" fill="hold">
                                          <p:stCondLst>
                                            <p:cond delay="0"/>
                                          </p:stCondLst>
                                        </p:cTn>
                                        <p:tgtEl>
                                          <p:spTgt spid="34820"/>
                                        </p:tgtEl>
                                        <p:attrNameLst>
                                          <p:attrName>style.visibility</p:attrName>
                                        </p:attrNameLst>
                                      </p:cBhvr>
                                      <p:to>
                                        <p:strVal val="visible"/>
                                      </p:to>
                                    </p:set>
                                    <p:animEffect transition="in" filter="barn(outHorizontal)">
                                      <p:cBhvr>
                                        <p:cTn id="61" dur="500"/>
                                        <p:tgtEl>
                                          <p:spTgt spid="34820"/>
                                        </p:tgtEl>
                                      </p:cBhvr>
                                    </p:animEffect>
                                  </p:childTnLst>
                                </p:cTn>
                              </p:par>
                            </p:childTnLst>
                          </p:cTn>
                        </p:par>
                        <p:par>
                          <p:cTn id="62" fill="hold" nodeType="afterGroup">
                            <p:stCondLst>
                              <p:cond delay="4640"/>
                            </p:stCondLst>
                            <p:childTnLst>
                              <p:par>
                                <p:cTn id="63" presetID="22" presetClass="entr" presetSubtype="8" fill="hold" grpId="0" nodeType="afterEffect">
                                  <p:stCondLst>
                                    <p:cond delay="0"/>
                                  </p:stCondLst>
                                  <p:childTnLst>
                                    <p:set>
                                      <p:cBhvr>
                                        <p:cTn id="64" dur="1" fill="hold">
                                          <p:stCondLst>
                                            <p:cond delay="0"/>
                                          </p:stCondLst>
                                        </p:cTn>
                                        <p:tgtEl>
                                          <p:spTgt spid="34823"/>
                                        </p:tgtEl>
                                        <p:attrNameLst>
                                          <p:attrName>style.visibility</p:attrName>
                                        </p:attrNameLst>
                                      </p:cBhvr>
                                      <p:to>
                                        <p:strVal val="visible"/>
                                      </p:to>
                                    </p:set>
                                    <p:animEffect transition="in" filter="wipe(left)">
                                      <p:cBhvr>
                                        <p:cTn id="65" dur="500"/>
                                        <p:tgtEl>
                                          <p:spTgt spid="34823"/>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34824"/>
                                        </p:tgtEl>
                                        <p:attrNameLst>
                                          <p:attrName>style.visibility</p:attrName>
                                        </p:attrNameLst>
                                      </p:cBhvr>
                                      <p:to>
                                        <p:strVal val="visible"/>
                                      </p:to>
                                    </p:set>
                                    <p:animEffect transition="in" filter="wipe(left)">
                                      <p:cBhvr>
                                        <p:cTn id="68" dur="500"/>
                                        <p:tgtEl>
                                          <p:spTgt spid="34824"/>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34825"/>
                                        </p:tgtEl>
                                        <p:attrNameLst>
                                          <p:attrName>style.visibility</p:attrName>
                                        </p:attrNameLst>
                                      </p:cBhvr>
                                      <p:to>
                                        <p:strVal val="visible"/>
                                      </p:to>
                                    </p:set>
                                    <p:animEffect transition="in" filter="wipe(left)">
                                      <p:cBhvr>
                                        <p:cTn id="71" dur="500"/>
                                        <p:tgtEl>
                                          <p:spTgt spid="34825"/>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34826"/>
                                        </p:tgtEl>
                                        <p:attrNameLst>
                                          <p:attrName>style.visibility</p:attrName>
                                        </p:attrNameLst>
                                      </p:cBhvr>
                                      <p:to>
                                        <p:strVal val="visible"/>
                                      </p:to>
                                    </p:set>
                                    <p:animEffect transition="in" filter="wipe(left)">
                                      <p:cBhvr>
                                        <p:cTn id="74" dur="500"/>
                                        <p:tgtEl>
                                          <p:spTgt spid="34826"/>
                                        </p:tgtEl>
                                      </p:cBhvr>
                                    </p:animEffect>
                                  </p:childTnLst>
                                </p:cTn>
                              </p:par>
                              <p:par>
                                <p:cTn id="75" presetID="22" presetClass="entr" presetSubtype="8" fill="hold" grpId="0" nodeType="withEffect">
                                  <p:stCondLst>
                                    <p:cond delay="300"/>
                                  </p:stCondLst>
                                  <p:childTnLst>
                                    <p:set>
                                      <p:cBhvr>
                                        <p:cTn id="76" dur="1" fill="hold">
                                          <p:stCondLst>
                                            <p:cond delay="0"/>
                                          </p:stCondLst>
                                        </p:cTn>
                                        <p:tgtEl>
                                          <p:spTgt spid="34827"/>
                                        </p:tgtEl>
                                        <p:attrNameLst>
                                          <p:attrName>style.visibility</p:attrName>
                                        </p:attrNameLst>
                                      </p:cBhvr>
                                      <p:to>
                                        <p:strVal val="visible"/>
                                      </p:to>
                                    </p:set>
                                    <p:animEffect transition="in" filter="wipe(left)">
                                      <p:cBhvr>
                                        <p:cTn id="77" dur="500"/>
                                        <p:tgtEl>
                                          <p:spTgt spid="34827"/>
                                        </p:tgtEl>
                                      </p:cBhvr>
                                    </p:animEffect>
                                  </p:childTnLst>
                                </p:cTn>
                              </p:par>
                              <p:par>
                                <p:cTn id="78" presetID="22" presetClass="entr" presetSubtype="8" fill="hold" grpId="0" nodeType="withEffect">
                                  <p:stCondLst>
                                    <p:cond delay="300"/>
                                  </p:stCondLst>
                                  <p:childTnLst>
                                    <p:set>
                                      <p:cBhvr>
                                        <p:cTn id="79" dur="1" fill="hold">
                                          <p:stCondLst>
                                            <p:cond delay="0"/>
                                          </p:stCondLst>
                                        </p:cTn>
                                        <p:tgtEl>
                                          <p:spTgt spid="34828"/>
                                        </p:tgtEl>
                                        <p:attrNameLst>
                                          <p:attrName>style.visibility</p:attrName>
                                        </p:attrNameLst>
                                      </p:cBhvr>
                                      <p:to>
                                        <p:strVal val="visible"/>
                                      </p:to>
                                    </p:set>
                                    <p:animEffect transition="in" filter="wipe(left)">
                                      <p:cBhvr>
                                        <p:cTn id="80" dur="500"/>
                                        <p:tgtEl>
                                          <p:spTgt spid="34828"/>
                                        </p:tgtEl>
                                      </p:cBhvr>
                                    </p:animEffect>
                                  </p:childTnLst>
                                </p:cTn>
                              </p:par>
                              <p:par>
                                <p:cTn id="81" presetID="22" presetClass="entr" presetSubtype="8" fill="hold" grpId="0" nodeType="withEffect">
                                  <p:stCondLst>
                                    <p:cond delay="400"/>
                                  </p:stCondLst>
                                  <p:childTnLst>
                                    <p:set>
                                      <p:cBhvr>
                                        <p:cTn id="82" dur="1" fill="hold">
                                          <p:stCondLst>
                                            <p:cond delay="0"/>
                                          </p:stCondLst>
                                        </p:cTn>
                                        <p:tgtEl>
                                          <p:spTgt spid="34829"/>
                                        </p:tgtEl>
                                        <p:attrNameLst>
                                          <p:attrName>style.visibility</p:attrName>
                                        </p:attrNameLst>
                                      </p:cBhvr>
                                      <p:to>
                                        <p:strVal val="visible"/>
                                      </p:to>
                                    </p:set>
                                    <p:animEffect transition="in" filter="wipe(left)">
                                      <p:cBhvr>
                                        <p:cTn id="83" dur="500"/>
                                        <p:tgtEl>
                                          <p:spTgt spid="34829"/>
                                        </p:tgtEl>
                                      </p:cBhvr>
                                    </p:animEffect>
                                  </p:childTnLst>
                                </p:cTn>
                              </p:par>
                              <p:par>
                                <p:cTn id="84" presetID="22" presetClass="entr" presetSubtype="8" fill="hold" grpId="0" nodeType="withEffect">
                                  <p:stCondLst>
                                    <p:cond delay="400"/>
                                  </p:stCondLst>
                                  <p:childTnLst>
                                    <p:set>
                                      <p:cBhvr>
                                        <p:cTn id="85" dur="1" fill="hold">
                                          <p:stCondLst>
                                            <p:cond delay="0"/>
                                          </p:stCondLst>
                                        </p:cTn>
                                        <p:tgtEl>
                                          <p:spTgt spid="34830"/>
                                        </p:tgtEl>
                                        <p:attrNameLst>
                                          <p:attrName>style.visibility</p:attrName>
                                        </p:attrNameLst>
                                      </p:cBhvr>
                                      <p:to>
                                        <p:strVal val="visible"/>
                                      </p:to>
                                    </p:set>
                                    <p:animEffect transition="in" filter="wipe(left)">
                                      <p:cBhvr>
                                        <p:cTn id="86" dur="500"/>
                                        <p:tgtEl>
                                          <p:spTgt spid="348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8" grpId="0" autoUpdateAnimBg="0"/>
      <p:bldP spid="34819" grpId="0" animBg="1"/>
      <p:bldP spid="34820" grpId="0" animBg="1"/>
      <p:bldP spid="34821" grpId="0" animBg="1" autoUpdateAnimBg="0"/>
      <p:bldP spid="34822" grpId="0" autoUpdateAnimBg="0"/>
      <p:bldP spid="34823" grpId="0" animBg="1"/>
      <p:bldP spid="34824" grpId="0" autoUpdateAnimBg="0"/>
      <p:bldP spid="34825" grpId="0" animBg="1"/>
      <p:bldP spid="34826" grpId="0" autoUpdateAnimBg="0"/>
      <p:bldP spid="34827" grpId="0" animBg="1"/>
      <p:bldP spid="34828" grpId="0" autoUpdateAnimBg="0"/>
      <p:bldP spid="34829" grpId="0" animBg="1"/>
      <p:bldP spid="34830" grpId="0" autoUpdateAnimBg="0"/>
      <p:bldP spid="34831" grpId="0" animBg="1" autoUpdateAnimBg="0"/>
      <p:bldP spid="34833" grpId="0" animBg="1"/>
      <p:bldP spid="34833" grpId="1" animBg="1"/>
      <p:bldP spid="34834" grpId="0" animBg="1"/>
      <p:bldP spid="34834" grpId="1" animBg="1"/>
      <p:bldP spid="3483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Box 76"/>
          <p:cNvSpPr txBox="1">
            <a:spLocks noChangeArrowheads="1"/>
          </p:cNvSpPr>
          <p:nvPr/>
        </p:nvSpPr>
        <p:spPr bwMode="auto">
          <a:xfrm>
            <a:off x="665163" y="203200"/>
            <a:ext cx="23241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2600">
                <a:solidFill>
                  <a:srgbClr val="333333"/>
                </a:solidFill>
                <a:latin typeface="微软雅黑" pitchFamily="34" charset="-122"/>
                <a:ea typeface="微软雅黑" pitchFamily="34" charset="-122"/>
              </a:rPr>
              <a:t>5.4</a:t>
            </a:r>
            <a:r>
              <a:rPr lang="zh-CN" altLang="en-US" sz="2600">
                <a:solidFill>
                  <a:srgbClr val="333333"/>
                </a:solidFill>
                <a:latin typeface="微软雅黑" pitchFamily="34" charset="-122"/>
                <a:ea typeface="微软雅黑" pitchFamily="34" charset="-122"/>
              </a:rPr>
              <a:t>亮点与不足</a:t>
            </a:r>
          </a:p>
        </p:txBody>
      </p:sp>
      <p:sp>
        <p:nvSpPr>
          <p:cNvPr id="35843" name="Freeform 5"/>
          <p:cNvSpPr>
            <a:spLocks noEditPoints="1"/>
          </p:cNvSpPr>
          <p:nvPr/>
        </p:nvSpPr>
        <p:spPr bwMode="auto">
          <a:xfrm>
            <a:off x="252413" y="201613"/>
            <a:ext cx="430212" cy="431800"/>
          </a:xfrm>
          <a:custGeom>
            <a:avLst/>
            <a:gdLst>
              <a:gd name="T0" fmla="*/ 2147483647 w 1374"/>
              <a:gd name="T1" fmla="*/ 2147483647 h 1374"/>
              <a:gd name="T2" fmla="*/ 2147483647 w 1374"/>
              <a:gd name="T3" fmla="*/ 2147483647 h 1374"/>
              <a:gd name="T4" fmla="*/ 2147483647 w 1374"/>
              <a:gd name="T5" fmla="*/ 2147483647 h 1374"/>
              <a:gd name="T6" fmla="*/ 2147483647 w 1374"/>
              <a:gd name="T7" fmla="*/ 2147483647 h 1374"/>
              <a:gd name="T8" fmla="*/ 2147483647 w 1374"/>
              <a:gd name="T9" fmla="*/ 2147483647 h 1374"/>
              <a:gd name="T10" fmla="*/ 2147483647 w 1374"/>
              <a:gd name="T11" fmla="*/ 2147483647 h 1374"/>
              <a:gd name="T12" fmla="*/ 2147483647 w 1374"/>
              <a:gd name="T13" fmla="*/ 2147483647 h 1374"/>
              <a:gd name="T14" fmla="*/ 2147483647 w 1374"/>
              <a:gd name="T15" fmla="*/ 2147483647 h 1374"/>
              <a:gd name="T16" fmla="*/ 2147483647 w 1374"/>
              <a:gd name="T17" fmla="*/ 2147483647 h 1374"/>
              <a:gd name="T18" fmla="*/ 2147483647 w 1374"/>
              <a:gd name="T19" fmla="*/ 2147483647 h 1374"/>
              <a:gd name="T20" fmla="*/ 2147483647 w 1374"/>
              <a:gd name="T21" fmla="*/ 2147483647 h 1374"/>
              <a:gd name="T22" fmla="*/ 2147483647 w 1374"/>
              <a:gd name="T23" fmla="*/ 2147483647 h 1374"/>
              <a:gd name="T24" fmla="*/ 2147483647 w 1374"/>
              <a:gd name="T25" fmla="*/ 2147483647 h 1374"/>
              <a:gd name="T26" fmla="*/ 2147483647 w 1374"/>
              <a:gd name="T27" fmla="*/ 2147483647 h 1374"/>
              <a:gd name="T28" fmla="*/ 2147483647 w 1374"/>
              <a:gd name="T29" fmla="*/ 2147483647 h 1374"/>
              <a:gd name="T30" fmla="*/ 2147483647 w 1374"/>
              <a:gd name="T31" fmla="*/ 2147483647 h 1374"/>
              <a:gd name="T32" fmla="*/ 2147483647 w 1374"/>
              <a:gd name="T33" fmla="*/ 2147483647 h 1374"/>
              <a:gd name="T34" fmla="*/ 2147483647 w 1374"/>
              <a:gd name="T35" fmla="*/ 2147483647 h 1374"/>
              <a:gd name="T36" fmla="*/ 2147483647 w 1374"/>
              <a:gd name="T37" fmla="*/ 2147483647 h 1374"/>
              <a:gd name="T38" fmla="*/ 2147483647 w 1374"/>
              <a:gd name="T39" fmla="*/ 2147483647 h 1374"/>
              <a:gd name="T40" fmla="*/ 2147483647 w 1374"/>
              <a:gd name="T41" fmla="*/ 2147483647 h 1374"/>
              <a:gd name="T42" fmla="*/ 2147483647 w 1374"/>
              <a:gd name="T43" fmla="*/ 2147483647 h 1374"/>
              <a:gd name="T44" fmla="*/ 2147483647 w 1374"/>
              <a:gd name="T45" fmla="*/ 2147483647 h 1374"/>
              <a:gd name="T46" fmla="*/ 2147483647 w 1374"/>
              <a:gd name="T47" fmla="*/ 2147483647 h 1374"/>
              <a:gd name="T48" fmla="*/ 2147483647 w 1374"/>
              <a:gd name="T49" fmla="*/ 2147483647 h 1374"/>
              <a:gd name="T50" fmla="*/ 2147483647 w 1374"/>
              <a:gd name="T51" fmla="*/ 2147483647 h 1374"/>
              <a:gd name="T52" fmla="*/ 2147483647 w 1374"/>
              <a:gd name="T53" fmla="*/ 2147483647 h 1374"/>
              <a:gd name="T54" fmla="*/ 2147483647 w 1374"/>
              <a:gd name="T55" fmla="*/ 2147483647 h 1374"/>
              <a:gd name="T56" fmla="*/ 2147483647 w 1374"/>
              <a:gd name="T57" fmla="*/ 2147483647 h 1374"/>
              <a:gd name="T58" fmla="*/ 2147483647 w 1374"/>
              <a:gd name="T59" fmla="*/ 2147483647 h 1374"/>
              <a:gd name="T60" fmla="*/ 2147483647 w 1374"/>
              <a:gd name="T61" fmla="*/ 2147483647 h 1374"/>
              <a:gd name="T62" fmla="*/ 2147483647 w 1374"/>
              <a:gd name="T63" fmla="*/ 2147483647 h 1374"/>
              <a:gd name="T64" fmla="*/ 2147483647 w 1374"/>
              <a:gd name="T65" fmla="*/ 2147483647 h 1374"/>
              <a:gd name="T66" fmla="*/ 2147483647 w 1374"/>
              <a:gd name="T67" fmla="*/ 2147483647 h 1374"/>
              <a:gd name="T68" fmla="*/ 2147483647 w 1374"/>
              <a:gd name="T69" fmla="*/ 0 h 1374"/>
              <a:gd name="T70" fmla="*/ 2147483647 w 1374"/>
              <a:gd name="T71" fmla="*/ 2147483647 h 1374"/>
              <a:gd name="T72" fmla="*/ 2147483647 w 1374"/>
              <a:gd name="T73" fmla="*/ 2147483647 h 1374"/>
              <a:gd name="T74" fmla="*/ 0 w 1374"/>
              <a:gd name="T75" fmla="*/ 2147483647 h 1374"/>
              <a:gd name="T76" fmla="*/ 2147483647 w 1374"/>
              <a:gd name="T77" fmla="*/ 0 h 1374"/>
              <a:gd name="T78" fmla="*/ 2147483647 w 1374"/>
              <a:gd name="T79" fmla="*/ 2147483647 h 1374"/>
              <a:gd name="T80" fmla="*/ 2147483647 w 1374"/>
              <a:gd name="T81" fmla="*/ 2147483647 h 1374"/>
              <a:gd name="T82" fmla="*/ 2147483647 w 1374"/>
              <a:gd name="T83" fmla="*/ 2147483647 h 1374"/>
              <a:gd name="T84" fmla="*/ 2147483647 w 1374"/>
              <a:gd name="T85" fmla="*/ 2147483647 h 1374"/>
              <a:gd name="T86" fmla="*/ 2147483647 w 1374"/>
              <a:gd name="T87" fmla="*/ 2147483647 h 137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374" h="1374">
                <a:moveTo>
                  <a:pt x="517" y="1009"/>
                </a:moveTo>
                <a:lnTo>
                  <a:pt x="901" y="1009"/>
                </a:lnTo>
                <a:cubicBezTo>
                  <a:pt x="923" y="1009"/>
                  <a:pt x="940" y="1026"/>
                  <a:pt x="940" y="1047"/>
                </a:cubicBezTo>
                <a:cubicBezTo>
                  <a:pt x="940" y="1068"/>
                  <a:pt x="923" y="1085"/>
                  <a:pt x="901" y="1085"/>
                </a:cubicBezTo>
                <a:lnTo>
                  <a:pt x="517" y="1085"/>
                </a:lnTo>
                <a:cubicBezTo>
                  <a:pt x="496" y="1085"/>
                  <a:pt x="479" y="1068"/>
                  <a:pt x="479" y="1047"/>
                </a:cubicBezTo>
                <a:cubicBezTo>
                  <a:pt x="479" y="1026"/>
                  <a:pt x="496" y="1009"/>
                  <a:pt x="517" y="1009"/>
                </a:cubicBezTo>
                <a:close/>
                <a:moveTo>
                  <a:pt x="500" y="844"/>
                </a:moveTo>
                <a:lnTo>
                  <a:pt x="730" y="465"/>
                </a:lnTo>
                <a:lnTo>
                  <a:pt x="836" y="529"/>
                </a:lnTo>
                <a:lnTo>
                  <a:pt x="606" y="908"/>
                </a:lnTo>
                <a:lnTo>
                  <a:pt x="500" y="844"/>
                </a:lnTo>
                <a:close/>
                <a:moveTo>
                  <a:pt x="352" y="754"/>
                </a:moveTo>
                <a:lnTo>
                  <a:pt x="582" y="375"/>
                </a:lnTo>
                <a:lnTo>
                  <a:pt x="688" y="439"/>
                </a:lnTo>
                <a:lnTo>
                  <a:pt x="458" y="818"/>
                </a:lnTo>
                <a:lnTo>
                  <a:pt x="352" y="754"/>
                </a:lnTo>
                <a:close/>
                <a:moveTo>
                  <a:pt x="326" y="1027"/>
                </a:moveTo>
                <a:lnTo>
                  <a:pt x="349" y="826"/>
                </a:lnTo>
                <a:lnTo>
                  <a:pt x="542" y="943"/>
                </a:lnTo>
                <a:lnTo>
                  <a:pt x="376" y="1057"/>
                </a:lnTo>
                <a:cubicBezTo>
                  <a:pt x="348" y="1078"/>
                  <a:pt x="320" y="1061"/>
                  <a:pt x="326" y="1027"/>
                </a:cubicBezTo>
                <a:close/>
                <a:moveTo>
                  <a:pt x="640" y="279"/>
                </a:moveTo>
                <a:lnTo>
                  <a:pt x="894" y="433"/>
                </a:lnTo>
                <a:lnTo>
                  <a:pt x="844" y="515"/>
                </a:lnTo>
                <a:lnTo>
                  <a:pt x="589" y="360"/>
                </a:lnTo>
                <a:lnTo>
                  <a:pt x="640" y="279"/>
                </a:lnTo>
                <a:close/>
                <a:moveTo>
                  <a:pt x="677" y="217"/>
                </a:moveTo>
                <a:cubicBezTo>
                  <a:pt x="697" y="185"/>
                  <a:pt x="738" y="175"/>
                  <a:pt x="770" y="194"/>
                </a:cubicBezTo>
                <a:lnTo>
                  <a:pt x="909" y="279"/>
                </a:lnTo>
                <a:cubicBezTo>
                  <a:pt x="941" y="298"/>
                  <a:pt x="951" y="340"/>
                  <a:pt x="932" y="371"/>
                </a:cubicBezTo>
                <a:lnTo>
                  <a:pt x="903" y="418"/>
                </a:lnTo>
                <a:lnTo>
                  <a:pt x="649" y="264"/>
                </a:lnTo>
                <a:lnTo>
                  <a:pt x="677" y="217"/>
                </a:lnTo>
                <a:close/>
                <a:moveTo>
                  <a:pt x="687" y="0"/>
                </a:moveTo>
                <a:cubicBezTo>
                  <a:pt x="1067" y="0"/>
                  <a:pt x="1374" y="308"/>
                  <a:pt x="1374" y="687"/>
                </a:cubicBezTo>
                <a:cubicBezTo>
                  <a:pt x="1374" y="1067"/>
                  <a:pt x="1067" y="1374"/>
                  <a:pt x="687" y="1374"/>
                </a:cubicBezTo>
                <a:cubicBezTo>
                  <a:pt x="308" y="1374"/>
                  <a:pt x="0" y="1067"/>
                  <a:pt x="0" y="687"/>
                </a:cubicBezTo>
                <a:cubicBezTo>
                  <a:pt x="0" y="308"/>
                  <a:pt x="308" y="0"/>
                  <a:pt x="687" y="0"/>
                </a:cubicBezTo>
                <a:close/>
                <a:moveTo>
                  <a:pt x="687" y="131"/>
                </a:moveTo>
                <a:cubicBezTo>
                  <a:pt x="994" y="131"/>
                  <a:pt x="1244" y="380"/>
                  <a:pt x="1244" y="687"/>
                </a:cubicBezTo>
                <a:cubicBezTo>
                  <a:pt x="1244" y="994"/>
                  <a:pt x="994" y="1244"/>
                  <a:pt x="687" y="1244"/>
                </a:cubicBezTo>
                <a:cubicBezTo>
                  <a:pt x="380" y="1244"/>
                  <a:pt x="131" y="994"/>
                  <a:pt x="131" y="687"/>
                </a:cubicBezTo>
                <a:cubicBezTo>
                  <a:pt x="131" y="380"/>
                  <a:pt x="380" y="131"/>
                  <a:pt x="687" y="13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44" name="Freeform 10"/>
          <p:cNvSpPr>
            <a:spLocks/>
          </p:cNvSpPr>
          <p:nvPr/>
        </p:nvSpPr>
        <p:spPr bwMode="auto">
          <a:xfrm>
            <a:off x="665163" y="1196975"/>
            <a:ext cx="3800475" cy="5043488"/>
          </a:xfrm>
          <a:custGeom>
            <a:avLst/>
            <a:gdLst>
              <a:gd name="T0" fmla="*/ 2147483647 w 5228"/>
              <a:gd name="T1" fmla="*/ 0 h 6450"/>
              <a:gd name="T2" fmla="*/ 2147483647 w 5228"/>
              <a:gd name="T3" fmla="*/ 0 h 6450"/>
              <a:gd name="T4" fmla="*/ 2147483647 w 5228"/>
              <a:gd name="T5" fmla="*/ 2147483647 h 6450"/>
              <a:gd name="T6" fmla="*/ 2147483647 w 5228"/>
              <a:gd name="T7" fmla="*/ 2147483647 h 6450"/>
              <a:gd name="T8" fmla="*/ 2147483647 w 5228"/>
              <a:gd name="T9" fmla="*/ 2147483647 h 6450"/>
              <a:gd name="T10" fmla="*/ 2147483647 w 5228"/>
              <a:gd name="T11" fmla="*/ 2147483647 h 6450"/>
              <a:gd name="T12" fmla="*/ 0 w 5228"/>
              <a:gd name="T13" fmla="*/ 2147483647 h 6450"/>
              <a:gd name="T14" fmla="*/ 0 w 5228"/>
              <a:gd name="T15" fmla="*/ 2147483647 h 6450"/>
              <a:gd name="T16" fmla="*/ 2147483647 w 5228"/>
              <a:gd name="T17" fmla="*/ 0 h 64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228" h="6450">
                <a:moveTo>
                  <a:pt x="185" y="0"/>
                </a:moveTo>
                <a:lnTo>
                  <a:pt x="5044" y="0"/>
                </a:lnTo>
                <a:cubicBezTo>
                  <a:pt x="5146" y="0"/>
                  <a:pt x="5228" y="83"/>
                  <a:pt x="5228" y="184"/>
                </a:cubicBezTo>
                <a:lnTo>
                  <a:pt x="5228" y="6266"/>
                </a:lnTo>
                <a:cubicBezTo>
                  <a:pt x="5228" y="6367"/>
                  <a:pt x="5146" y="6450"/>
                  <a:pt x="5044" y="6450"/>
                </a:cubicBezTo>
                <a:lnTo>
                  <a:pt x="185" y="6450"/>
                </a:lnTo>
                <a:cubicBezTo>
                  <a:pt x="83" y="6450"/>
                  <a:pt x="0" y="6367"/>
                  <a:pt x="0" y="6266"/>
                </a:cubicBezTo>
                <a:lnTo>
                  <a:pt x="0" y="184"/>
                </a:lnTo>
                <a:cubicBezTo>
                  <a:pt x="0" y="83"/>
                  <a:pt x="83" y="0"/>
                  <a:pt x="185" y="0"/>
                </a:cubicBezTo>
                <a:close/>
              </a:path>
            </a:pathLst>
          </a:custGeom>
          <a:solidFill>
            <a:srgbClr val="EBEBEB"/>
          </a:solidFill>
          <a:ln w="10" cap="flat" cmpd="sng">
            <a:solidFill>
              <a:schemeClr val="tx2"/>
            </a:solidFill>
            <a:round/>
            <a:headEnd/>
            <a:tailEnd/>
          </a:ln>
        </p:spPr>
        <p:txBody>
          <a:bodyPr/>
          <a:lstStyle/>
          <a:p>
            <a:endParaRPr lang="zh-CN" altLang="en-US"/>
          </a:p>
        </p:txBody>
      </p:sp>
      <p:sp>
        <p:nvSpPr>
          <p:cNvPr id="35845" name="Freeform 11"/>
          <p:cNvSpPr>
            <a:spLocks/>
          </p:cNvSpPr>
          <p:nvPr/>
        </p:nvSpPr>
        <p:spPr bwMode="auto">
          <a:xfrm>
            <a:off x="550863" y="1341438"/>
            <a:ext cx="107950" cy="630237"/>
          </a:xfrm>
          <a:custGeom>
            <a:avLst/>
            <a:gdLst>
              <a:gd name="T0" fmla="*/ 2147483647 w 139"/>
              <a:gd name="T1" fmla="*/ 0 h 806"/>
              <a:gd name="T2" fmla="*/ 0 w 139"/>
              <a:gd name="T3" fmla="*/ 2147483647 h 806"/>
              <a:gd name="T4" fmla="*/ 0 w 139"/>
              <a:gd name="T5" fmla="*/ 2147483647 h 806"/>
              <a:gd name="T6" fmla="*/ 2147483647 w 139"/>
              <a:gd name="T7" fmla="*/ 2147483647 h 806"/>
              <a:gd name="T8" fmla="*/ 2147483647 w 139"/>
              <a:gd name="T9" fmla="*/ 0 h 8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9" h="806">
                <a:moveTo>
                  <a:pt x="139" y="0"/>
                </a:moveTo>
                <a:lnTo>
                  <a:pt x="0" y="110"/>
                </a:lnTo>
                <a:lnTo>
                  <a:pt x="0" y="806"/>
                </a:lnTo>
                <a:lnTo>
                  <a:pt x="139" y="696"/>
                </a:lnTo>
                <a:lnTo>
                  <a:pt x="13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46" name="Freeform 12"/>
          <p:cNvSpPr>
            <a:spLocks/>
          </p:cNvSpPr>
          <p:nvPr/>
        </p:nvSpPr>
        <p:spPr bwMode="auto">
          <a:xfrm>
            <a:off x="550863" y="1427163"/>
            <a:ext cx="2794000" cy="544512"/>
          </a:xfrm>
          <a:custGeom>
            <a:avLst/>
            <a:gdLst>
              <a:gd name="T0" fmla="*/ 2147483647 w 3591"/>
              <a:gd name="T1" fmla="*/ 0 h 696"/>
              <a:gd name="T2" fmla="*/ 0 w 3591"/>
              <a:gd name="T3" fmla="*/ 0 h 696"/>
              <a:gd name="T4" fmla="*/ 0 w 3591"/>
              <a:gd name="T5" fmla="*/ 2147483647 h 696"/>
              <a:gd name="T6" fmla="*/ 2147483647 w 3591"/>
              <a:gd name="T7" fmla="*/ 2147483647 h 696"/>
              <a:gd name="T8" fmla="*/ 2147483647 w 3591"/>
              <a:gd name="T9" fmla="*/ 2147483647 h 696"/>
              <a:gd name="T10" fmla="*/ 2147483647 w 3591"/>
              <a:gd name="T11" fmla="*/ 0 h 6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91" h="696">
                <a:moveTo>
                  <a:pt x="3591" y="0"/>
                </a:moveTo>
                <a:lnTo>
                  <a:pt x="0" y="0"/>
                </a:lnTo>
                <a:lnTo>
                  <a:pt x="0" y="696"/>
                </a:lnTo>
                <a:lnTo>
                  <a:pt x="3591" y="696"/>
                </a:lnTo>
                <a:lnTo>
                  <a:pt x="3383" y="353"/>
                </a:lnTo>
                <a:lnTo>
                  <a:pt x="359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47" name="TextBox 6"/>
          <p:cNvSpPr txBox="1">
            <a:spLocks noChangeArrowheads="1"/>
          </p:cNvSpPr>
          <p:nvPr/>
        </p:nvSpPr>
        <p:spPr bwMode="auto">
          <a:xfrm>
            <a:off x="804863" y="1446213"/>
            <a:ext cx="2220912"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600">
                <a:solidFill>
                  <a:schemeClr val="accent1"/>
                </a:solidFill>
                <a:latin typeface="微软雅黑" pitchFamily="34" charset="-122"/>
                <a:ea typeface="微软雅黑" pitchFamily="34" charset="-122"/>
              </a:rPr>
              <a:t>收获的成绩</a:t>
            </a:r>
          </a:p>
        </p:txBody>
      </p:sp>
      <p:sp>
        <p:nvSpPr>
          <p:cNvPr id="35848" name="TextBox 7"/>
          <p:cNvSpPr txBox="1">
            <a:spLocks noChangeArrowheads="1"/>
          </p:cNvSpPr>
          <p:nvPr/>
        </p:nvSpPr>
        <p:spPr bwMode="auto">
          <a:xfrm>
            <a:off x="852488" y="2133600"/>
            <a:ext cx="3432175"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just" eaLnBrk="1" hangingPunct="1"/>
            <a:r>
              <a:rPr lang="zh-CN" altLang="en-US" b="1">
                <a:solidFill>
                  <a:schemeClr val="bg2"/>
                </a:solidFill>
                <a:latin typeface="微软雅黑" pitchFamily="34" charset="-122"/>
                <a:ea typeface="微软雅黑" pitchFamily="34" charset="-122"/>
              </a:rPr>
              <a:t>成绩一</a:t>
            </a:r>
            <a:r>
              <a:rPr lang="zh-CN" altLang="en-US">
                <a:solidFill>
                  <a:schemeClr val="bg2"/>
                </a:solidFill>
                <a:latin typeface="微软雅黑" pitchFamily="34" charset="-122"/>
                <a:ea typeface="微软雅黑" pitchFamily="34" charset="-122"/>
              </a:rPr>
              <a:t>：这里输入您的成绩这里输入您的成绩这里输入您的成绩这里输入您的成绩这里输入您的成绩</a:t>
            </a:r>
            <a:endParaRPr lang="en-US">
              <a:solidFill>
                <a:schemeClr val="bg2"/>
              </a:solidFill>
              <a:latin typeface="微软雅黑" pitchFamily="34" charset="-122"/>
              <a:ea typeface="微软雅黑" pitchFamily="34" charset="-122"/>
            </a:endParaRPr>
          </a:p>
          <a:p>
            <a:pPr algn="just" eaLnBrk="1" hangingPunct="1"/>
            <a:endParaRPr lang="zh-CN" altLang="en-US">
              <a:solidFill>
                <a:schemeClr val="bg2"/>
              </a:solidFill>
              <a:latin typeface="微软雅黑" pitchFamily="34" charset="-122"/>
              <a:ea typeface="微软雅黑" pitchFamily="34" charset="-122"/>
            </a:endParaRPr>
          </a:p>
          <a:p>
            <a:pPr algn="just" eaLnBrk="1" hangingPunct="1"/>
            <a:r>
              <a:rPr lang="zh-CN" altLang="en-US" b="1">
                <a:solidFill>
                  <a:schemeClr val="bg2"/>
                </a:solidFill>
                <a:latin typeface="微软雅黑" pitchFamily="34" charset="-122"/>
                <a:ea typeface="微软雅黑" pitchFamily="34" charset="-122"/>
              </a:rPr>
              <a:t>成绩二</a:t>
            </a:r>
            <a:r>
              <a:rPr lang="zh-CN" altLang="en-US">
                <a:solidFill>
                  <a:schemeClr val="bg2"/>
                </a:solidFill>
                <a:latin typeface="微软雅黑" pitchFamily="34" charset="-122"/>
                <a:ea typeface="微软雅黑" pitchFamily="34" charset="-122"/>
              </a:rPr>
              <a:t>：这里输入您的成绩这里输入您的成绩这里输入您的成绩这里输入您的成绩这里输入您的成绩</a:t>
            </a:r>
            <a:endParaRPr lang="en-US">
              <a:solidFill>
                <a:schemeClr val="bg2"/>
              </a:solidFill>
              <a:latin typeface="微软雅黑" pitchFamily="34" charset="-122"/>
              <a:ea typeface="微软雅黑" pitchFamily="34" charset="-122"/>
            </a:endParaRPr>
          </a:p>
          <a:p>
            <a:pPr algn="just" eaLnBrk="1" hangingPunct="1"/>
            <a:endParaRPr lang="en-US">
              <a:solidFill>
                <a:schemeClr val="bg2"/>
              </a:solidFill>
              <a:latin typeface="微软雅黑" pitchFamily="34" charset="-122"/>
              <a:ea typeface="微软雅黑" pitchFamily="34" charset="-122"/>
            </a:endParaRPr>
          </a:p>
          <a:p>
            <a:pPr algn="just" eaLnBrk="1" hangingPunct="1"/>
            <a:r>
              <a:rPr lang="zh-CN" altLang="en-US" b="1">
                <a:solidFill>
                  <a:schemeClr val="bg2"/>
                </a:solidFill>
                <a:latin typeface="微软雅黑" pitchFamily="34" charset="-122"/>
                <a:ea typeface="微软雅黑" pitchFamily="34" charset="-122"/>
              </a:rPr>
              <a:t>成绩三</a:t>
            </a:r>
            <a:r>
              <a:rPr lang="zh-CN" altLang="en-US">
                <a:solidFill>
                  <a:schemeClr val="bg2"/>
                </a:solidFill>
                <a:latin typeface="微软雅黑" pitchFamily="34" charset="-122"/>
                <a:ea typeface="微软雅黑" pitchFamily="34" charset="-122"/>
              </a:rPr>
              <a:t>：这里输入您的成绩这里输入您的成绩这里输入您的成绩这里输入您的成绩这里输入您的成绩</a:t>
            </a:r>
          </a:p>
        </p:txBody>
      </p:sp>
      <p:sp>
        <p:nvSpPr>
          <p:cNvPr id="35849" name="Freeform 10"/>
          <p:cNvSpPr>
            <a:spLocks/>
          </p:cNvSpPr>
          <p:nvPr/>
        </p:nvSpPr>
        <p:spPr bwMode="auto">
          <a:xfrm>
            <a:off x="4881563" y="1196975"/>
            <a:ext cx="3798887" cy="5043488"/>
          </a:xfrm>
          <a:custGeom>
            <a:avLst/>
            <a:gdLst>
              <a:gd name="T0" fmla="*/ 2147483647 w 5228"/>
              <a:gd name="T1" fmla="*/ 0 h 6450"/>
              <a:gd name="T2" fmla="*/ 2147483647 w 5228"/>
              <a:gd name="T3" fmla="*/ 0 h 6450"/>
              <a:gd name="T4" fmla="*/ 2147483647 w 5228"/>
              <a:gd name="T5" fmla="*/ 2147483647 h 6450"/>
              <a:gd name="T6" fmla="*/ 2147483647 w 5228"/>
              <a:gd name="T7" fmla="*/ 2147483647 h 6450"/>
              <a:gd name="T8" fmla="*/ 2147483647 w 5228"/>
              <a:gd name="T9" fmla="*/ 2147483647 h 6450"/>
              <a:gd name="T10" fmla="*/ 2147483647 w 5228"/>
              <a:gd name="T11" fmla="*/ 2147483647 h 6450"/>
              <a:gd name="T12" fmla="*/ 0 w 5228"/>
              <a:gd name="T13" fmla="*/ 2147483647 h 6450"/>
              <a:gd name="T14" fmla="*/ 0 w 5228"/>
              <a:gd name="T15" fmla="*/ 2147483647 h 6450"/>
              <a:gd name="T16" fmla="*/ 2147483647 w 5228"/>
              <a:gd name="T17" fmla="*/ 0 h 64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228" h="6450">
                <a:moveTo>
                  <a:pt x="185" y="0"/>
                </a:moveTo>
                <a:lnTo>
                  <a:pt x="5044" y="0"/>
                </a:lnTo>
                <a:cubicBezTo>
                  <a:pt x="5146" y="0"/>
                  <a:pt x="5228" y="83"/>
                  <a:pt x="5228" y="184"/>
                </a:cubicBezTo>
                <a:lnTo>
                  <a:pt x="5228" y="6266"/>
                </a:lnTo>
                <a:cubicBezTo>
                  <a:pt x="5228" y="6367"/>
                  <a:pt x="5146" y="6450"/>
                  <a:pt x="5044" y="6450"/>
                </a:cubicBezTo>
                <a:lnTo>
                  <a:pt x="185" y="6450"/>
                </a:lnTo>
                <a:cubicBezTo>
                  <a:pt x="83" y="6450"/>
                  <a:pt x="0" y="6367"/>
                  <a:pt x="0" y="6266"/>
                </a:cubicBezTo>
                <a:lnTo>
                  <a:pt x="0" y="184"/>
                </a:lnTo>
                <a:cubicBezTo>
                  <a:pt x="0" y="83"/>
                  <a:pt x="83" y="0"/>
                  <a:pt x="185" y="0"/>
                </a:cubicBezTo>
                <a:close/>
              </a:path>
            </a:pathLst>
          </a:custGeom>
          <a:solidFill>
            <a:srgbClr val="EBEBEB"/>
          </a:solidFill>
          <a:ln w="10" cap="flat" cmpd="sng">
            <a:solidFill>
              <a:schemeClr val="tx2"/>
            </a:solidFill>
            <a:round/>
            <a:headEnd/>
            <a:tailEnd/>
          </a:ln>
        </p:spPr>
        <p:txBody>
          <a:bodyPr/>
          <a:lstStyle/>
          <a:p>
            <a:endParaRPr lang="zh-CN" altLang="en-US"/>
          </a:p>
        </p:txBody>
      </p:sp>
      <p:sp>
        <p:nvSpPr>
          <p:cNvPr id="35850" name="Freeform 11"/>
          <p:cNvSpPr>
            <a:spLocks/>
          </p:cNvSpPr>
          <p:nvPr/>
        </p:nvSpPr>
        <p:spPr bwMode="auto">
          <a:xfrm>
            <a:off x="4767263" y="1341438"/>
            <a:ext cx="107950" cy="630237"/>
          </a:xfrm>
          <a:custGeom>
            <a:avLst/>
            <a:gdLst>
              <a:gd name="T0" fmla="*/ 2147483647 w 139"/>
              <a:gd name="T1" fmla="*/ 0 h 806"/>
              <a:gd name="T2" fmla="*/ 0 w 139"/>
              <a:gd name="T3" fmla="*/ 2147483647 h 806"/>
              <a:gd name="T4" fmla="*/ 0 w 139"/>
              <a:gd name="T5" fmla="*/ 2147483647 h 806"/>
              <a:gd name="T6" fmla="*/ 2147483647 w 139"/>
              <a:gd name="T7" fmla="*/ 2147483647 h 806"/>
              <a:gd name="T8" fmla="*/ 2147483647 w 139"/>
              <a:gd name="T9" fmla="*/ 0 h 8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9" h="806">
                <a:moveTo>
                  <a:pt x="139" y="0"/>
                </a:moveTo>
                <a:lnTo>
                  <a:pt x="0" y="110"/>
                </a:lnTo>
                <a:lnTo>
                  <a:pt x="0" y="806"/>
                </a:lnTo>
                <a:lnTo>
                  <a:pt x="139" y="696"/>
                </a:lnTo>
                <a:lnTo>
                  <a:pt x="13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51" name="Freeform 12"/>
          <p:cNvSpPr>
            <a:spLocks/>
          </p:cNvSpPr>
          <p:nvPr/>
        </p:nvSpPr>
        <p:spPr bwMode="auto">
          <a:xfrm>
            <a:off x="4767263" y="1427163"/>
            <a:ext cx="2794000" cy="544512"/>
          </a:xfrm>
          <a:custGeom>
            <a:avLst/>
            <a:gdLst>
              <a:gd name="T0" fmla="*/ 2147483647 w 3591"/>
              <a:gd name="T1" fmla="*/ 0 h 696"/>
              <a:gd name="T2" fmla="*/ 0 w 3591"/>
              <a:gd name="T3" fmla="*/ 0 h 696"/>
              <a:gd name="T4" fmla="*/ 0 w 3591"/>
              <a:gd name="T5" fmla="*/ 2147483647 h 696"/>
              <a:gd name="T6" fmla="*/ 2147483647 w 3591"/>
              <a:gd name="T7" fmla="*/ 2147483647 h 696"/>
              <a:gd name="T8" fmla="*/ 2147483647 w 3591"/>
              <a:gd name="T9" fmla="*/ 2147483647 h 696"/>
              <a:gd name="T10" fmla="*/ 2147483647 w 3591"/>
              <a:gd name="T11" fmla="*/ 0 h 6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91" h="696">
                <a:moveTo>
                  <a:pt x="3591" y="0"/>
                </a:moveTo>
                <a:lnTo>
                  <a:pt x="0" y="0"/>
                </a:lnTo>
                <a:lnTo>
                  <a:pt x="0" y="696"/>
                </a:lnTo>
                <a:lnTo>
                  <a:pt x="3591" y="696"/>
                </a:lnTo>
                <a:lnTo>
                  <a:pt x="3383" y="353"/>
                </a:lnTo>
                <a:lnTo>
                  <a:pt x="359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52" name="TextBox 22"/>
          <p:cNvSpPr txBox="1">
            <a:spLocks noChangeArrowheads="1"/>
          </p:cNvSpPr>
          <p:nvPr/>
        </p:nvSpPr>
        <p:spPr bwMode="auto">
          <a:xfrm>
            <a:off x="5021263" y="1446213"/>
            <a:ext cx="2220912"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600">
                <a:solidFill>
                  <a:schemeClr val="accent1"/>
                </a:solidFill>
                <a:latin typeface="微软雅黑" pitchFamily="34" charset="-122"/>
                <a:ea typeface="微软雅黑" pitchFamily="34" charset="-122"/>
              </a:rPr>
              <a:t>存在的不足</a:t>
            </a:r>
          </a:p>
        </p:txBody>
      </p:sp>
      <p:sp>
        <p:nvSpPr>
          <p:cNvPr id="35853" name="TextBox 24"/>
          <p:cNvSpPr txBox="1">
            <a:spLocks noChangeArrowheads="1"/>
          </p:cNvSpPr>
          <p:nvPr/>
        </p:nvSpPr>
        <p:spPr bwMode="auto">
          <a:xfrm>
            <a:off x="5032375" y="2133600"/>
            <a:ext cx="3432175"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just" eaLnBrk="1" hangingPunct="1"/>
            <a:r>
              <a:rPr lang="zh-CN" altLang="en-US" b="1">
                <a:solidFill>
                  <a:schemeClr val="bg2"/>
                </a:solidFill>
                <a:latin typeface="微软雅黑" pitchFamily="34" charset="-122"/>
                <a:ea typeface="微软雅黑" pitchFamily="34" charset="-122"/>
              </a:rPr>
              <a:t>不足一</a:t>
            </a:r>
            <a:r>
              <a:rPr lang="zh-CN" altLang="en-US">
                <a:solidFill>
                  <a:schemeClr val="bg2"/>
                </a:solidFill>
                <a:latin typeface="微软雅黑" pitchFamily="34" charset="-122"/>
                <a:ea typeface="微软雅黑" pitchFamily="34" charset="-122"/>
              </a:rPr>
              <a:t>：这里输入您的成绩这里输入您的成绩这里输入您的成绩这里输入您的成绩这里输入您的成绩</a:t>
            </a:r>
            <a:endParaRPr lang="en-US">
              <a:solidFill>
                <a:schemeClr val="bg2"/>
              </a:solidFill>
              <a:latin typeface="微软雅黑" pitchFamily="34" charset="-122"/>
              <a:ea typeface="微软雅黑" pitchFamily="34" charset="-122"/>
            </a:endParaRPr>
          </a:p>
          <a:p>
            <a:pPr algn="just" eaLnBrk="1" hangingPunct="1"/>
            <a:endParaRPr lang="zh-CN" altLang="en-US">
              <a:solidFill>
                <a:schemeClr val="bg2"/>
              </a:solidFill>
              <a:latin typeface="微软雅黑" pitchFamily="34" charset="-122"/>
              <a:ea typeface="微软雅黑" pitchFamily="34" charset="-122"/>
            </a:endParaRPr>
          </a:p>
          <a:p>
            <a:pPr algn="just" eaLnBrk="1" hangingPunct="1"/>
            <a:r>
              <a:rPr lang="zh-CN" altLang="en-US" b="1">
                <a:solidFill>
                  <a:schemeClr val="bg2"/>
                </a:solidFill>
                <a:latin typeface="微软雅黑" pitchFamily="34" charset="-122"/>
                <a:ea typeface="微软雅黑" pitchFamily="34" charset="-122"/>
              </a:rPr>
              <a:t>不足二</a:t>
            </a:r>
            <a:r>
              <a:rPr lang="zh-CN" altLang="en-US">
                <a:solidFill>
                  <a:schemeClr val="bg2"/>
                </a:solidFill>
                <a:latin typeface="微软雅黑" pitchFamily="34" charset="-122"/>
                <a:ea typeface="微软雅黑" pitchFamily="34" charset="-122"/>
              </a:rPr>
              <a:t>：这里输入您的成绩这里输入您的成绩这里输入您的成绩这里输入您的成绩这里输入您的成绩</a:t>
            </a:r>
            <a:endParaRPr lang="en-US">
              <a:solidFill>
                <a:schemeClr val="bg2"/>
              </a:solidFill>
              <a:latin typeface="微软雅黑" pitchFamily="34" charset="-122"/>
              <a:ea typeface="微软雅黑" pitchFamily="34" charset="-122"/>
            </a:endParaRPr>
          </a:p>
          <a:p>
            <a:pPr algn="just" eaLnBrk="1" hangingPunct="1"/>
            <a:endParaRPr lang="en-US">
              <a:solidFill>
                <a:schemeClr val="bg2"/>
              </a:solidFill>
              <a:latin typeface="微软雅黑" pitchFamily="34" charset="-122"/>
              <a:ea typeface="微软雅黑" pitchFamily="34" charset="-122"/>
            </a:endParaRPr>
          </a:p>
          <a:p>
            <a:pPr algn="just" eaLnBrk="1" hangingPunct="1"/>
            <a:r>
              <a:rPr lang="zh-CN" altLang="en-US" b="1">
                <a:solidFill>
                  <a:schemeClr val="bg2"/>
                </a:solidFill>
                <a:latin typeface="微软雅黑" pitchFamily="34" charset="-122"/>
                <a:ea typeface="微软雅黑" pitchFamily="34" charset="-122"/>
              </a:rPr>
              <a:t>不足三</a:t>
            </a:r>
            <a:r>
              <a:rPr lang="zh-CN" altLang="en-US">
                <a:solidFill>
                  <a:schemeClr val="bg2"/>
                </a:solidFill>
                <a:latin typeface="微软雅黑" pitchFamily="34" charset="-122"/>
                <a:ea typeface="微软雅黑" pitchFamily="34" charset="-122"/>
              </a:rPr>
              <a:t>：这里输入您的成绩这里输入您的成绩这里输入您的成绩这里输入您的成绩这里输入您的成绩</a:t>
            </a:r>
          </a:p>
        </p:txBody>
      </p:sp>
    </p:spTree>
  </p:cSld>
  <p:clrMapOvr>
    <a:masterClrMapping/>
  </p:clrMapOvr>
  <p:transition spd="slow" advTm="5769">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843"/>
                                        </p:tgtEl>
                                        <p:attrNameLst>
                                          <p:attrName>style.visibility</p:attrName>
                                        </p:attrNameLst>
                                      </p:cBhvr>
                                      <p:to>
                                        <p:strVal val="visible"/>
                                      </p:to>
                                    </p:set>
                                    <p:anim calcmode="lin" valueType="num">
                                      <p:cBhvr>
                                        <p:cTn id="7" dur="300" fill="hold"/>
                                        <p:tgtEl>
                                          <p:spTgt spid="35843"/>
                                        </p:tgtEl>
                                        <p:attrNameLst>
                                          <p:attrName>ppt_w</p:attrName>
                                        </p:attrNameLst>
                                      </p:cBhvr>
                                      <p:tavLst>
                                        <p:tav tm="0">
                                          <p:val>
                                            <p:fltVal val="0"/>
                                          </p:val>
                                        </p:tav>
                                        <p:tav tm="100000">
                                          <p:val>
                                            <p:strVal val="#ppt_w"/>
                                          </p:val>
                                        </p:tav>
                                      </p:tavLst>
                                    </p:anim>
                                    <p:anim calcmode="lin" valueType="num">
                                      <p:cBhvr>
                                        <p:cTn id="8" dur="300" fill="hold"/>
                                        <p:tgtEl>
                                          <p:spTgt spid="35843"/>
                                        </p:tgtEl>
                                        <p:attrNameLst>
                                          <p:attrName>ppt_h</p:attrName>
                                        </p:attrNameLst>
                                      </p:cBhvr>
                                      <p:tavLst>
                                        <p:tav tm="0">
                                          <p:val>
                                            <p:fltVal val="0"/>
                                          </p:val>
                                        </p:tav>
                                        <p:tav tm="100000">
                                          <p:val>
                                            <p:strVal val="#ppt_h"/>
                                          </p:val>
                                        </p:tav>
                                      </p:tavLst>
                                    </p:anim>
                                    <p:animEffect transition="in" filter="fade">
                                      <p:cBhvr>
                                        <p:cTn id="9" dur="300"/>
                                        <p:tgtEl>
                                          <p:spTgt spid="35843"/>
                                        </p:tgtEl>
                                      </p:cBhvr>
                                    </p:animEffect>
                                  </p:childTnLst>
                                </p:cTn>
                              </p:par>
                            </p:childTnLst>
                          </p:cTn>
                        </p:par>
                        <p:par>
                          <p:cTn id="10" fill="hold" nodeType="afterGroup">
                            <p:stCondLst>
                              <p:cond delay="3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35842"/>
                                        </p:tgtEl>
                                        <p:attrNameLst>
                                          <p:attrName>style.visibility</p:attrName>
                                        </p:attrNameLst>
                                      </p:cBhvr>
                                      <p:to>
                                        <p:strVal val="visible"/>
                                      </p:to>
                                    </p:set>
                                    <p:anim calcmode="lin" valueType="num">
                                      <p:cBhvr>
                                        <p:cTn id="13" dur="400" fill="hold"/>
                                        <p:tgtEl>
                                          <p:spTgt spid="35842"/>
                                        </p:tgtEl>
                                        <p:attrNameLst>
                                          <p:attrName>ppt_x</p:attrName>
                                        </p:attrNameLst>
                                      </p:cBhvr>
                                      <p:tavLst>
                                        <p:tav tm="0">
                                          <p:val>
                                            <p:strVal val="#ppt_x"/>
                                          </p:val>
                                        </p:tav>
                                        <p:tav tm="50000">
                                          <p:val>
                                            <p:strVal val="#ppt_x+.1"/>
                                          </p:val>
                                        </p:tav>
                                        <p:tav tm="100000">
                                          <p:val>
                                            <p:strVal val="#ppt_x"/>
                                          </p:val>
                                        </p:tav>
                                      </p:tavLst>
                                    </p:anim>
                                    <p:anim calcmode="lin" valueType="num">
                                      <p:cBhvr>
                                        <p:cTn id="14" dur="400" fill="hold"/>
                                        <p:tgtEl>
                                          <p:spTgt spid="35842"/>
                                        </p:tgtEl>
                                        <p:attrNameLst>
                                          <p:attrName>ppt_y</p:attrName>
                                        </p:attrNameLst>
                                      </p:cBhvr>
                                      <p:tavLst>
                                        <p:tav tm="0">
                                          <p:val>
                                            <p:strVal val="#ppt_y"/>
                                          </p:val>
                                        </p:tav>
                                        <p:tav tm="100000">
                                          <p:val>
                                            <p:strVal val="#ppt_y"/>
                                          </p:val>
                                        </p:tav>
                                      </p:tavLst>
                                    </p:anim>
                                    <p:anim calcmode="lin" valueType="num">
                                      <p:cBhvr>
                                        <p:cTn id="15" dur="400" fill="hold"/>
                                        <p:tgtEl>
                                          <p:spTgt spid="35842"/>
                                        </p:tgtEl>
                                        <p:attrNameLst>
                                          <p:attrName>ppt_h</p:attrName>
                                        </p:attrNameLst>
                                      </p:cBhvr>
                                      <p:tavLst>
                                        <p:tav tm="0">
                                          <p:val>
                                            <p:strVal val="#ppt_h/10"/>
                                          </p:val>
                                        </p:tav>
                                        <p:tav tm="50000">
                                          <p:val>
                                            <p:strVal val="#ppt_h+.01"/>
                                          </p:val>
                                        </p:tav>
                                        <p:tav tm="100000">
                                          <p:val>
                                            <p:strVal val="#ppt_h"/>
                                          </p:val>
                                        </p:tav>
                                      </p:tavLst>
                                    </p:anim>
                                    <p:anim calcmode="lin" valueType="num">
                                      <p:cBhvr>
                                        <p:cTn id="16" dur="400" fill="hold"/>
                                        <p:tgtEl>
                                          <p:spTgt spid="35842"/>
                                        </p:tgtEl>
                                        <p:attrNameLst>
                                          <p:attrName>ppt_w</p:attrName>
                                        </p:attrNameLst>
                                      </p:cBhvr>
                                      <p:tavLst>
                                        <p:tav tm="0">
                                          <p:val>
                                            <p:strVal val="#ppt_w/10"/>
                                          </p:val>
                                        </p:tav>
                                        <p:tav tm="50000">
                                          <p:val>
                                            <p:strVal val="#ppt_w+.01"/>
                                          </p:val>
                                        </p:tav>
                                        <p:tav tm="100000">
                                          <p:val>
                                            <p:strVal val="#ppt_w"/>
                                          </p:val>
                                        </p:tav>
                                      </p:tavLst>
                                    </p:anim>
                                    <p:animEffect transition="in" filter="fade">
                                      <p:cBhvr>
                                        <p:cTn id="17" dur="400" tmFilter="0,0; .5, 1; 1, 1"/>
                                        <p:tgtEl>
                                          <p:spTgt spid="35842"/>
                                        </p:tgtEl>
                                      </p:cBhvr>
                                    </p:animEffect>
                                  </p:childTnLst>
                                </p:cTn>
                              </p:par>
                            </p:childTnLst>
                          </p:cTn>
                        </p:par>
                        <p:par>
                          <p:cTn id="18" fill="hold" nodeType="afterGroup">
                            <p:stCondLst>
                              <p:cond delay="980"/>
                            </p:stCondLst>
                            <p:childTnLst>
                              <p:par>
                                <p:cTn id="19" presetID="22" presetClass="entr" presetSubtype="4" fill="hold" grpId="0" nodeType="afterEffect">
                                  <p:stCondLst>
                                    <p:cond delay="0"/>
                                  </p:stCondLst>
                                  <p:childTnLst>
                                    <p:set>
                                      <p:cBhvr>
                                        <p:cTn id="20" dur="1" fill="hold">
                                          <p:stCondLst>
                                            <p:cond delay="0"/>
                                          </p:stCondLst>
                                        </p:cTn>
                                        <p:tgtEl>
                                          <p:spTgt spid="35844"/>
                                        </p:tgtEl>
                                        <p:attrNameLst>
                                          <p:attrName>style.visibility</p:attrName>
                                        </p:attrNameLst>
                                      </p:cBhvr>
                                      <p:to>
                                        <p:strVal val="visible"/>
                                      </p:to>
                                    </p:set>
                                    <p:animEffect transition="in" filter="wipe(down)">
                                      <p:cBhvr>
                                        <p:cTn id="21" dur="500"/>
                                        <p:tgtEl>
                                          <p:spTgt spid="35844"/>
                                        </p:tgtEl>
                                      </p:cBhvr>
                                    </p:animEffect>
                                  </p:childTnLst>
                                </p:cTn>
                              </p:par>
                            </p:childTnLst>
                          </p:cTn>
                        </p:par>
                        <p:par>
                          <p:cTn id="22" fill="hold" nodeType="afterGroup">
                            <p:stCondLst>
                              <p:cond delay="1480"/>
                            </p:stCondLst>
                            <p:childTnLst>
                              <p:par>
                                <p:cTn id="23" presetID="22" presetClass="entr" presetSubtype="2" fill="hold" grpId="0" nodeType="afterEffect">
                                  <p:stCondLst>
                                    <p:cond delay="0"/>
                                  </p:stCondLst>
                                  <p:childTnLst>
                                    <p:set>
                                      <p:cBhvr>
                                        <p:cTn id="24" dur="1" fill="hold">
                                          <p:stCondLst>
                                            <p:cond delay="0"/>
                                          </p:stCondLst>
                                        </p:cTn>
                                        <p:tgtEl>
                                          <p:spTgt spid="35845"/>
                                        </p:tgtEl>
                                        <p:attrNameLst>
                                          <p:attrName>style.visibility</p:attrName>
                                        </p:attrNameLst>
                                      </p:cBhvr>
                                      <p:to>
                                        <p:strVal val="visible"/>
                                      </p:to>
                                    </p:set>
                                    <p:animEffect transition="in" filter="wipe(right)">
                                      <p:cBhvr>
                                        <p:cTn id="25" dur="300"/>
                                        <p:tgtEl>
                                          <p:spTgt spid="35845"/>
                                        </p:tgtEl>
                                      </p:cBhvr>
                                    </p:animEffect>
                                  </p:childTnLst>
                                </p:cTn>
                              </p:par>
                            </p:childTnLst>
                          </p:cTn>
                        </p:par>
                        <p:par>
                          <p:cTn id="26" fill="hold" nodeType="afterGroup">
                            <p:stCondLst>
                              <p:cond delay="1780"/>
                            </p:stCondLst>
                            <p:childTnLst>
                              <p:par>
                                <p:cTn id="27" presetID="22" presetClass="entr" presetSubtype="8" fill="hold" grpId="0" nodeType="afterEffect">
                                  <p:stCondLst>
                                    <p:cond delay="0"/>
                                  </p:stCondLst>
                                  <p:childTnLst>
                                    <p:set>
                                      <p:cBhvr>
                                        <p:cTn id="28" dur="1" fill="hold">
                                          <p:stCondLst>
                                            <p:cond delay="0"/>
                                          </p:stCondLst>
                                        </p:cTn>
                                        <p:tgtEl>
                                          <p:spTgt spid="35846"/>
                                        </p:tgtEl>
                                        <p:attrNameLst>
                                          <p:attrName>style.visibility</p:attrName>
                                        </p:attrNameLst>
                                      </p:cBhvr>
                                      <p:to>
                                        <p:strVal val="visible"/>
                                      </p:to>
                                    </p:set>
                                    <p:animEffect transition="in" filter="wipe(left)">
                                      <p:cBhvr>
                                        <p:cTn id="29" dur="500"/>
                                        <p:tgtEl>
                                          <p:spTgt spid="35846"/>
                                        </p:tgtEl>
                                      </p:cBhvr>
                                    </p:animEffect>
                                  </p:childTnLst>
                                </p:cTn>
                              </p:par>
                            </p:childTnLst>
                          </p:cTn>
                        </p:par>
                        <p:par>
                          <p:cTn id="30" fill="hold" nodeType="afterGroup">
                            <p:stCondLst>
                              <p:cond delay="2280"/>
                            </p:stCondLst>
                            <p:childTnLst>
                              <p:par>
                                <p:cTn id="31" presetID="56" presetClass="entr" presetSubtype="0" fill="hold" grpId="0" nodeType="afterEffect">
                                  <p:stCondLst>
                                    <p:cond delay="0"/>
                                  </p:stCondLst>
                                  <p:iterate type="lt">
                                    <p:tmPct val="10000"/>
                                  </p:iterate>
                                  <p:childTnLst>
                                    <p:set>
                                      <p:cBhvr>
                                        <p:cTn id="32" dur="1" fill="hold">
                                          <p:stCondLst>
                                            <p:cond delay="0"/>
                                          </p:stCondLst>
                                        </p:cTn>
                                        <p:tgtEl>
                                          <p:spTgt spid="35847"/>
                                        </p:tgtEl>
                                        <p:attrNameLst>
                                          <p:attrName>style.visibility</p:attrName>
                                        </p:attrNameLst>
                                      </p:cBhvr>
                                      <p:to>
                                        <p:strVal val="visible"/>
                                      </p:to>
                                    </p:set>
                                    <p:anim by="(-#ppt_w*2)" calcmode="lin" valueType="num">
                                      <p:cBhvr rctx="PPT">
                                        <p:cTn id="33" dur="250" autoRev="1" fill="hold">
                                          <p:stCondLst>
                                            <p:cond delay="0"/>
                                          </p:stCondLst>
                                        </p:cTn>
                                        <p:tgtEl>
                                          <p:spTgt spid="35847"/>
                                        </p:tgtEl>
                                        <p:attrNameLst>
                                          <p:attrName>ppt_w</p:attrName>
                                        </p:attrNameLst>
                                      </p:cBhvr>
                                    </p:anim>
                                    <p:anim by="(#ppt_w*0.50)" calcmode="lin" valueType="num">
                                      <p:cBhvr>
                                        <p:cTn id="34" dur="250" decel="50000" autoRev="1" fill="hold">
                                          <p:stCondLst>
                                            <p:cond delay="0"/>
                                          </p:stCondLst>
                                        </p:cTn>
                                        <p:tgtEl>
                                          <p:spTgt spid="35847"/>
                                        </p:tgtEl>
                                        <p:attrNameLst>
                                          <p:attrName>ppt_x</p:attrName>
                                        </p:attrNameLst>
                                      </p:cBhvr>
                                    </p:anim>
                                    <p:anim from="(-#ppt_h/2)" to="(#ppt_y)" calcmode="lin" valueType="num">
                                      <p:cBhvr>
                                        <p:cTn id="35" dur="500" fill="hold">
                                          <p:stCondLst>
                                            <p:cond delay="0"/>
                                          </p:stCondLst>
                                        </p:cTn>
                                        <p:tgtEl>
                                          <p:spTgt spid="35847"/>
                                        </p:tgtEl>
                                        <p:attrNameLst>
                                          <p:attrName>ppt_y</p:attrName>
                                        </p:attrNameLst>
                                      </p:cBhvr>
                                    </p:anim>
                                    <p:animRot by="21600000">
                                      <p:cBhvr>
                                        <p:cTn id="36" dur="500" fill="hold">
                                          <p:stCondLst>
                                            <p:cond delay="0"/>
                                          </p:stCondLst>
                                        </p:cTn>
                                        <p:tgtEl>
                                          <p:spTgt spid="35847"/>
                                        </p:tgtEl>
                                        <p:attrNameLst>
                                          <p:attrName>r</p:attrName>
                                        </p:attrNameLst>
                                      </p:cBhvr>
                                    </p:animRot>
                                  </p:childTnLst>
                                </p:cTn>
                              </p:par>
                            </p:childTnLst>
                          </p:cTn>
                        </p:par>
                        <p:par>
                          <p:cTn id="37" fill="hold" nodeType="afterGroup">
                            <p:stCondLst>
                              <p:cond delay="2980"/>
                            </p:stCondLst>
                            <p:childTnLst>
                              <p:par>
                                <p:cTn id="38" presetID="22" presetClass="entr" presetSubtype="1" fill="hold" grpId="0" nodeType="afterEffect">
                                  <p:stCondLst>
                                    <p:cond delay="0"/>
                                  </p:stCondLst>
                                  <p:childTnLst>
                                    <p:set>
                                      <p:cBhvr>
                                        <p:cTn id="39" dur="1" fill="hold">
                                          <p:stCondLst>
                                            <p:cond delay="0"/>
                                          </p:stCondLst>
                                        </p:cTn>
                                        <p:tgtEl>
                                          <p:spTgt spid="35848"/>
                                        </p:tgtEl>
                                        <p:attrNameLst>
                                          <p:attrName>style.visibility</p:attrName>
                                        </p:attrNameLst>
                                      </p:cBhvr>
                                      <p:to>
                                        <p:strVal val="visible"/>
                                      </p:to>
                                    </p:set>
                                    <p:animEffect transition="in" filter="wipe(up)">
                                      <p:cBhvr>
                                        <p:cTn id="40" dur="500"/>
                                        <p:tgtEl>
                                          <p:spTgt spid="35848"/>
                                        </p:tgtEl>
                                      </p:cBhvr>
                                    </p:animEffect>
                                  </p:childTnLst>
                                </p:cTn>
                              </p:par>
                            </p:childTnLst>
                          </p:cTn>
                        </p:par>
                        <p:par>
                          <p:cTn id="41" fill="hold" nodeType="afterGroup">
                            <p:stCondLst>
                              <p:cond delay="3480"/>
                            </p:stCondLst>
                            <p:childTnLst>
                              <p:par>
                                <p:cTn id="42" presetID="22" presetClass="entr" presetSubtype="4" fill="hold" grpId="0" nodeType="afterEffect">
                                  <p:stCondLst>
                                    <p:cond delay="0"/>
                                  </p:stCondLst>
                                  <p:childTnLst>
                                    <p:set>
                                      <p:cBhvr>
                                        <p:cTn id="43" dur="1" fill="hold">
                                          <p:stCondLst>
                                            <p:cond delay="0"/>
                                          </p:stCondLst>
                                        </p:cTn>
                                        <p:tgtEl>
                                          <p:spTgt spid="35849"/>
                                        </p:tgtEl>
                                        <p:attrNameLst>
                                          <p:attrName>style.visibility</p:attrName>
                                        </p:attrNameLst>
                                      </p:cBhvr>
                                      <p:to>
                                        <p:strVal val="visible"/>
                                      </p:to>
                                    </p:set>
                                    <p:animEffect transition="in" filter="wipe(down)">
                                      <p:cBhvr>
                                        <p:cTn id="44" dur="500"/>
                                        <p:tgtEl>
                                          <p:spTgt spid="35849"/>
                                        </p:tgtEl>
                                      </p:cBhvr>
                                    </p:animEffect>
                                  </p:childTnLst>
                                </p:cTn>
                              </p:par>
                            </p:childTnLst>
                          </p:cTn>
                        </p:par>
                        <p:par>
                          <p:cTn id="45" fill="hold" nodeType="afterGroup">
                            <p:stCondLst>
                              <p:cond delay="3980"/>
                            </p:stCondLst>
                            <p:childTnLst>
                              <p:par>
                                <p:cTn id="46" presetID="22" presetClass="entr" presetSubtype="2" fill="hold" grpId="0" nodeType="afterEffect">
                                  <p:stCondLst>
                                    <p:cond delay="0"/>
                                  </p:stCondLst>
                                  <p:childTnLst>
                                    <p:set>
                                      <p:cBhvr>
                                        <p:cTn id="47" dur="1" fill="hold">
                                          <p:stCondLst>
                                            <p:cond delay="0"/>
                                          </p:stCondLst>
                                        </p:cTn>
                                        <p:tgtEl>
                                          <p:spTgt spid="35850"/>
                                        </p:tgtEl>
                                        <p:attrNameLst>
                                          <p:attrName>style.visibility</p:attrName>
                                        </p:attrNameLst>
                                      </p:cBhvr>
                                      <p:to>
                                        <p:strVal val="visible"/>
                                      </p:to>
                                    </p:set>
                                    <p:animEffect transition="in" filter="wipe(right)">
                                      <p:cBhvr>
                                        <p:cTn id="48" dur="300"/>
                                        <p:tgtEl>
                                          <p:spTgt spid="35850"/>
                                        </p:tgtEl>
                                      </p:cBhvr>
                                    </p:animEffect>
                                  </p:childTnLst>
                                </p:cTn>
                              </p:par>
                            </p:childTnLst>
                          </p:cTn>
                        </p:par>
                        <p:par>
                          <p:cTn id="49" fill="hold" nodeType="afterGroup">
                            <p:stCondLst>
                              <p:cond delay="4280"/>
                            </p:stCondLst>
                            <p:childTnLst>
                              <p:par>
                                <p:cTn id="50" presetID="22" presetClass="entr" presetSubtype="8" fill="hold" grpId="0" nodeType="afterEffect">
                                  <p:stCondLst>
                                    <p:cond delay="0"/>
                                  </p:stCondLst>
                                  <p:childTnLst>
                                    <p:set>
                                      <p:cBhvr>
                                        <p:cTn id="51" dur="1" fill="hold">
                                          <p:stCondLst>
                                            <p:cond delay="0"/>
                                          </p:stCondLst>
                                        </p:cTn>
                                        <p:tgtEl>
                                          <p:spTgt spid="35851"/>
                                        </p:tgtEl>
                                        <p:attrNameLst>
                                          <p:attrName>style.visibility</p:attrName>
                                        </p:attrNameLst>
                                      </p:cBhvr>
                                      <p:to>
                                        <p:strVal val="visible"/>
                                      </p:to>
                                    </p:set>
                                    <p:animEffect transition="in" filter="wipe(left)">
                                      <p:cBhvr>
                                        <p:cTn id="52" dur="500"/>
                                        <p:tgtEl>
                                          <p:spTgt spid="35851"/>
                                        </p:tgtEl>
                                      </p:cBhvr>
                                    </p:animEffect>
                                  </p:childTnLst>
                                </p:cTn>
                              </p:par>
                            </p:childTnLst>
                          </p:cTn>
                        </p:par>
                        <p:par>
                          <p:cTn id="53" fill="hold" nodeType="afterGroup">
                            <p:stCondLst>
                              <p:cond delay="4780"/>
                            </p:stCondLst>
                            <p:childTnLst>
                              <p:par>
                                <p:cTn id="54" presetID="56" presetClass="entr" presetSubtype="0" fill="hold" grpId="0" nodeType="afterEffect">
                                  <p:stCondLst>
                                    <p:cond delay="0"/>
                                  </p:stCondLst>
                                  <p:iterate type="lt">
                                    <p:tmPct val="10000"/>
                                  </p:iterate>
                                  <p:childTnLst>
                                    <p:set>
                                      <p:cBhvr>
                                        <p:cTn id="55" dur="1" fill="hold">
                                          <p:stCondLst>
                                            <p:cond delay="0"/>
                                          </p:stCondLst>
                                        </p:cTn>
                                        <p:tgtEl>
                                          <p:spTgt spid="35852"/>
                                        </p:tgtEl>
                                        <p:attrNameLst>
                                          <p:attrName>style.visibility</p:attrName>
                                        </p:attrNameLst>
                                      </p:cBhvr>
                                      <p:to>
                                        <p:strVal val="visible"/>
                                      </p:to>
                                    </p:set>
                                    <p:anim by="(-#ppt_w*2)" calcmode="lin" valueType="num">
                                      <p:cBhvr rctx="PPT">
                                        <p:cTn id="56" dur="250" autoRev="1" fill="hold">
                                          <p:stCondLst>
                                            <p:cond delay="0"/>
                                          </p:stCondLst>
                                        </p:cTn>
                                        <p:tgtEl>
                                          <p:spTgt spid="35852"/>
                                        </p:tgtEl>
                                        <p:attrNameLst>
                                          <p:attrName>ppt_w</p:attrName>
                                        </p:attrNameLst>
                                      </p:cBhvr>
                                    </p:anim>
                                    <p:anim by="(#ppt_w*0.50)" calcmode="lin" valueType="num">
                                      <p:cBhvr>
                                        <p:cTn id="57" dur="250" decel="50000" autoRev="1" fill="hold">
                                          <p:stCondLst>
                                            <p:cond delay="0"/>
                                          </p:stCondLst>
                                        </p:cTn>
                                        <p:tgtEl>
                                          <p:spTgt spid="35852"/>
                                        </p:tgtEl>
                                        <p:attrNameLst>
                                          <p:attrName>ppt_x</p:attrName>
                                        </p:attrNameLst>
                                      </p:cBhvr>
                                    </p:anim>
                                    <p:anim from="(-#ppt_h/2)" to="(#ppt_y)" calcmode="lin" valueType="num">
                                      <p:cBhvr>
                                        <p:cTn id="58" dur="500" fill="hold">
                                          <p:stCondLst>
                                            <p:cond delay="0"/>
                                          </p:stCondLst>
                                        </p:cTn>
                                        <p:tgtEl>
                                          <p:spTgt spid="35852"/>
                                        </p:tgtEl>
                                        <p:attrNameLst>
                                          <p:attrName>ppt_y</p:attrName>
                                        </p:attrNameLst>
                                      </p:cBhvr>
                                    </p:anim>
                                    <p:animRot by="21600000">
                                      <p:cBhvr>
                                        <p:cTn id="59" dur="500" fill="hold">
                                          <p:stCondLst>
                                            <p:cond delay="0"/>
                                          </p:stCondLst>
                                        </p:cTn>
                                        <p:tgtEl>
                                          <p:spTgt spid="35852"/>
                                        </p:tgtEl>
                                        <p:attrNameLst>
                                          <p:attrName>r</p:attrName>
                                        </p:attrNameLst>
                                      </p:cBhvr>
                                    </p:animRot>
                                  </p:childTnLst>
                                </p:cTn>
                              </p:par>
                            </p:childTnLst>
                          </p:cTn>
                        </p:par>
                        <p:par>
                          <p:cTn id="60" fill="hold" nodeType="afterGroup">
                            <p:stCondLst>
                              <p:cond delay="5480"/>
                            </p:stCondLst>
                            <p:childTnLst>
                              <p:par>
                                <p:cTn id="61" presetID="22" presetClass="entr" presetSubtype="1" fill="hold" grpId="0" nodeType="afterEffect">
                                  <p:stCondLst>
                                    <p:cond delay="0"/>
                                  </p:stCondLst>
                                  <p:childTnLst>
                                    <p:set>
                                      <p:cBhvr>
                                        <p:cTn id="62" dur="1" fill="hold">
                                          <p:stCondLst>
                                            <p:cond delay="0"/>
                                          </p:stCondLst>
                                        </p:cTn>
                                        <p:tgtEl>
                                          <p:spTgt spid="35853"/>
                                        </p:tgtEl>
                                        <p:attrNameLst>
                                          <p:attrName>style.visibility</p:attrName>
                                        </p:attrNameLst>
                                      </p:cBhvr>
                                      <p:to>
                                        <p:strVal val="visible"/>
                                      </p:to>
                                    </p:set>
                                    <p:animEffect transition="in" filter="wipe(up)">
                                      <p:cBhvr>
                                        <p:cTn id="63" dur="500"/>
                                        <p:tgtEl>
                                          <p:spTgt spid="358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autoUpdateAnimBg="0"/>
      <p:bldP spid="35843" grpId="0" animBg="1"/>
      <p:bldP spid="35844" grpId="0" animBg="1"/>
      <p:bldP spid="35845" grpId="0" animBg="1"/>
      <p:bldP spid="35846" grpId="0" animBg="1"/>
      <p:bldP spid="35847" grpId="0" autoUpdateAnimBg="0"/>
      <p:bldP spid="35848" grpId="0" autoUpdateAnimBg="0"/>
      <p:bldP spid="35849" grpId="0" animBg="1"/>
      <p:bldP spid="35850" grpId="0" animBg="1"/>
      <p:bldP spid="35851" grpId="0" animBg="1"/>
      <p:bldP spid="35852" grpId="0" autoUpdateAnimBg="0"/>
      <p:bldP spid="35853"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Box 18"/>
          <p:cNvSpPr txBox="1">
            <a:spLocks noChangeArrowheads="1"/>
          </p:cNvSpPr>
          <p:nvPr/>
        </p:nvSpPr>
        <p:spPr bwMode="auto">
          <a:xfrm>
            <a:off x="3871913" y="1270000"/>
            <a:ext cx="1681162"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4400" b="1">
                <a:latin typeface="微软雅黑" pitchFamily="34" charset="-122"/>
                <a:ea typeface="微软雅黑" pitchFamily="34" charset="-122"/>
              </a:rPr>
              <a:t>致  谢</a:t>
            </a:r>
          </a:p>
        </p:txBody>
      </p:sp>
      <p:sp>
        <p:nvSpPr>
          <p:cNvPr id="36867" name="TextBox 27"/>
          <p:cNvSpPr txBox="1">
            <a:spLocks noChangeArrowheads="1"/>
          </p:cNvSpPr>
          <p:nvPr/>
        </p:nvSpPr>
        <p:spPr bwMode="auto">
          <a:xfrm>
            <a:off x="828675" y="2349500"/>
            <a:ext cx="7767638"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lnSpc>
                <a:spcPct val="150000"/>
              </a:lnSpc>
            </a:pPr>
            <a:r>
              <a:rPr lang="zh-CN" altLang="en-US" sz="2400">
                <a:latin typeface="微软雅黑" pitchFamily="34" charset="-122"/>
                <a:ea typeface="微软雅黑" pitchFamily="34" charset="-122"/>
              </a:rPr>
              <a:t>感谢母校提供的学习与实践的机会；</a:t>
            </a:r>
            <a:endParaRPr lang="en-US" sz="2400">
              <a:latin typeface="微软雅黑" pitchFamily="34" charset="-122"/>
              <a:ea typeface="微软雅黑" pitchFamily="34" charset="-122"/>
            </a:endParaRPr>
          </a:p>
          <a:p>
            <a:pPr algn="ctr" eaLnBrk="1" hangingPunct="1">
              <a:lnSpc>
                <a:spcPct val="150000"/>
              </a:lnSpc>
            </a:pPr>
            <a:r>
              <a:rPr lang="zh-CN" altLang="en-US" sz="2400">
                <a:latin typeface="微软雅黑" pitchFamily="34" charset="-122"/>
                <a:ea typeface="微软雅黑" pitchFamily="34" charset="-122"/>
              </a:rPr>
              <a:t>感谢导师团队，特别感谢某某教授给予的耐心指导；</a:t>
            </a:r>
            <a:endParaRPr lang="en-US" sz="2400">
              <a:latin typeface="微软雅黑" pitchFamily="34" charset="-122"/>
              <a:ea typeface="微软雅黑" pitchFamily="34" charset="-122"/>
            </a:endParaRPr>
          </a:p>
          <a:p>
            <a:pPr algn="ctr" eaLnBrk="1" hangingPunct="1">
              <a:lnSpc>
                <a:spcPct val="150000"/>
              </a:lnSpc>
            </a:pPr>
            <a:r>
              <a:rPr lang="zh-CN" altLang="en-US" sz="2400">
                <a:latin typeface="微软雅黑" pitchFamily="34" charset="-122"/>
                <a:ea typeface="微软雅黑" pitchFamily="34" charset="-122"/>
              </a:rPr>
              <a:t>感谢同学及舍友的帮助；</a:t>
            </a:r>
            <a:endParaRPr lang="en-US" sz="2400">
              <a:latin typeface="微软雅黑" pitchFamily="34" charset="-122"/>
              <a:ea typeface="微软雅黑" pitchFamily="34" charset="-122"/>
            </a:endParaRPr>
          </a:p>
          <a:p>
            <a:pPr algn="ctr" eaLnBrk="1" hangingPunct="1">
              <a:lnSpc>
                <a:spcPct val="150000"/>
              </a:lnSpc>
            </a:pPr>
            <a:r>
              <a:rPr lang="zh-CN" altLang="en-US" sz="2400">
                <a:latin typeface="微软雅黑" pitchFamily="34" charset="-122"/>
                <a:ea typeface="微软雅黑" pitchFamily="34" charset="-122"/>
              </a:rPr>
              <a:t>感谢答辩评审！</a:t>
            </a:r>
          </a:p>
        </p:txBody>
      </p:sp>
    </p:spTree>
  </p:cSld>
  <p:clrMapOvr>
    <a:masterClrMapping/>
  </p:clrMapOvr>
  <p:transition spd="slow" advTm="8249">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36866"/>
                                        </p:tgtEl>
                                        <p:attrNameLst>
                                          <p:attrName>style.visibility</p:attrName>
                                        </p:attrNameLst>
                                      </p:cBhvr>
                                      <p:to>
                                        <p:strVal val="visible"/>
                                      </p:to>
                                    </p:set>
                                    <p:anim by="(-#ppt_w*2)" calcmode="lin" valueType="num">
                                      <p:cBhvr rctx="PPT">
                                        <p:cTn id="7" dur="500" autoRev="1" fill="hold">
                                          <p:stCondLst>
                                            <p:cond delay="0"/>
                                          </p:stCondLst>
                                        </p:cTn>
                                        <p:tgtEl>
                                          <p:spTgt spid="36866"/>
                                        </p:tgtEl>
                                        <p:attrNameLst>
                                          <p:attrName>ppt_w</p:attrName>
                                        </p:attrNameLst>
                                      </p:cBhvr>
                                    </p:anim>
                                    <p:anim by="(#ppt_w*0.50)" calcmode="lin" valueType="num">
                                      <p:cBhvr>
                                        <p:cTn id="8" dur="500" decel="50000" autoRev="1" fill="hold">
                                          <p:stCondLst>
                                            <p:cond delay="0"/>
                                          </p:stCondLst>
                                        </p:cTn>
                                        <p:tgtEl>
                                          <p:spTgt spid="36866"/>
                                        </p:tgtEl>
                                        <p:attrNameLst>
                                          <p:attrName>ppt_x</p:attrName>
                                        </p:attrNameLst>
                                      </p:cBhvr>
                                    </p:anim>
                                    <p:anim from="(-#ppt_h/2)" to="(#ppt_y)" calcmode="lin" valueType="num">
                                      <p:cBhvr>
                                        <p:cTn id="9" dur="1000" fill="hold">
                                          <p:stCondLst>
                                            <p:cond delay="0"/>
                                          </p:stCondLst>
                                        </p:cTn>
                                        <p:tgtEl>
                                          <p:spTgt spid="36866"/>
                                        </p:tgtEl>
                                        <p:attrNameLst>
                                          <p:attrName>ppt_y</p:attrName>
                                        </p:attrNameLst>
                                      </p:cBhvr>
                                    </p:anim>
                                    <p:animRot by="21600000">
                                      <p:cBhvr>
                                        <p:cTn id="10" dur="1000" fill="hold">
                                          <p:stCondLst>
                                            <p:cond delay="0"/>
                                          </p:stCondLst>
                                        </p:cTn>
                                        <p:tgtEl>
                                          <p:spTgt spid="36866"/>
                                        </p:tgtEl>
                                        <p:attrNameLst>
                                          <p:attrName>r</p:attrName>
                                        </p:attrNameLst>
                                      </p:cBhvr>
                                    </p:animRot>
                                  </p:childTnLst>
                                </p:cTn>
                              </p:par>
                            </p:childTnLst>
                          </p:cTn>
                        </p:par>
                        <p:par>
                          <p:cTn id="11" fill="hold" nodeType="afterGroup">
                            <p:stCondLst>
                              <p:cond delay="1300"/>
                            </p:stCondLst>
                            <p:childTnLst>
                              <p:par>
                                <p:cTn id="12" presetID="56" presetClass="entr" presetSubtype="0" fill="hold" grpId="0" nodeType="afterEffect">
                                  <p:stCondLst>
                                    <p:cond delay="0"/>
                                  </p:stCondLst>
                                  <p:iterate type="lt">
                                    <p:tmPct val="10000"/>
                                  </p:iterate>
                                  <p:childTnLst>
                                    <p:set>
                                      <p:cBhvr>
                                        <p:cTn id="13" dur="1" fill="hold">
                                          <p:stCondLst>
                                            <p:cond delay="0"/>
                                          </p:stCondLst>
                                        </p:cTn>
                                        <p:tgtEl>
                                          <p:spTgt spid="36867"/>
                                        </p:tgtEl>
                                        <p:attrNameLst>
                                          <p:attrName>style.visibility</p:attrName>
                                        </p:attrNameLst>
                                      </p:cBhvr>
                                      <p:to>
                                        <p:strVal val="visible"/>
                                      </p:to>
                                    </p:set>
                                    <p:anim by="(-#ppt_w*2)" calcmode="lin" valueType="num">
                                      <p:cBhvr rctx="PPT">
                                        <p:cTn id="14" dur="500" autoRev="1" fill="hold">
                                          <p:stCondLst>
                                            <p:cond delay="0"/>
                                          </p:stCondLst>
                                        </p:cTn>
                                        <p:tgtEl>
                                          <p:spTgt spid="36867"/>
                                        </p:tgtEl>
                                        <p:attrNameLst>
                                          <p:attrName>ppt_w</p:attrName>
                                        </p:attrNameLst>
                                      </p:cBhvr>
                                    </p:anim>
                                    <p:anim by="(#ppt_w*0.50)" calcmode="lin" valueType="num">
                                      <p:cBhvr>
                                        <p:cTn id="15" dur="500" decel="50000" autoRev="1" fill="hold">
                                          <p:stCondLst>
                                            <p:cond delay="0"/>
                                          </p:stCondLst>
                                        </p:cTn>
                                        <p:tgtEl>
                                          <p:spTgt spid="36867"/>
                                        </p:tgtEl>
                                        <p:attrNameLst>
                                          <p:attrName>ppt_x</p:attrName>
                                        </p:attrNameLst>
                                      </p:cBhvr>
                                    </p:anim>
                                    <p:anim from="(-#ppt_h/2)" to="(#ppt_y)" calcmode="lin" valueType="num">
                                      <p:cBhvr>
                                        <p:cTn id="16" dur="1000" fill="hold">
                                          <p:stCondLst>
                                            <p:cond delay="0"/>
                                          </p:stCondLst>
                                        </p:cTn>
                                        <p:tgtEl>
                                          <p:spTgt spid="36867"/>
                                        </p:tgtEl>
                                        <p:attrNameLst>
                                          <p:attrName>ppt_y</p:attrName>
                                        </p:attrNameLst>
                                      </p:cBhvr>
                                    </p:anim>
                                    <p:animRot by="21600000">
                                      <p:cBhvr>
                                        <p:cTn id="17" dur="1000" fill="hold">
                                          <p:stCondLst>
                                            <p:cond delay="0"/>
                                          </p:stCondLst>
                                        </p:cTn>
                                        <p:tgtEl>
                                          <p:spTgt spid="3686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autoUpdateAnimBg="0"/>
      <p:bldP spid="36867"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reeform 10"/>
          <p:cNvSpPr>
            <a:spLocks/>
          </p:cNvSpPr>
          <p:nvPr/>
        </p:nvSpPr>
        <p:spPr bwMode="auto">
          <a:xfrm>
            <a:off x="3465513" y="2349500"/>
            <a:ext cx="5680075" cy="2616200"/>
          </a:xfrm>
          <a:custGeom>
            <a:avLst/>
            <a:gdLst>
              <a:gd name="T0" fmla="*/ 135915 w 5680584"/>
              <a:gd name="T1" fmla="*/ 0 h 2616525"/>
              <a:gd name="T2" fmla="*/ 5679057 w 5680584"/>
              <a:gd name="T3" fmla="*/ 0 h 2616525"/>
              <a:gd name="T4" fmla="*/ 5679057 w 5680584"/>
              <a:gd name="T5" fmla="*/ 2615550 h 2616525"/>
              <a:gd name="T6" fmla="*/ 135915 w 5680584"/>
              <a:gd name="T7" fmla="*/ 2615550 h 2616525"/>
              <a:gd name="T8" fmla="*/ 0 w 5680584"/>
              <a:gd name="T9" fmla="*/ 2462077 h 2616525"/>
              <a:gd name="T10" fmla="*/ 0 w 5680584"/>
              <a:gd name="T11" fmla="*/ 153474 h 2616525"/>
              <a:gd name="T12" fmla="*/ 135915 w 5680584"/>
              <a:gd name="T13" fmla="*/ 0 h 26165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80584" h="2616525">
                <a:moveTo>
                  <a:pt x="135951" y="0"/>
                </a:moveTo>
                <a:lnTo>
                  <a:pt x="5680584" y="0"/>
                </a:lnTo>
                <a:lnTo>
                  <a:pt x="5680584" y="2616525"/>
                </a:lnTo>
                <a:lnTo>
                  <a:pt x="135951" y="2616525"/>
                </a:lnTo>
                <a:cubicBezTo>
                  <a:pt x="61063" y="2616525"/>
                  <a:pt x="0" y="2547567"/>
                  <a:pt x="0" y="2462995"/>
                </a:cubicBezTo>
                <a:lnTo>
                  <a:pt x="0" y="153531"/>
                </a:lnTo>
                <a:cubicBezTo>
                  <a:pt x="0" y="68959"/>
                  <a:pt x="61063" y="0"/>
                  <a:pt x="13595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43" name="TextBox 52"/>
          <p:cNvSpPr txBox="1">
            <a:spLocks noChangeArrowheads="1"/>
          </p:cNvSpPr>
          <p:nvPr/>
        </p:nvSpPr>
        <p:spPr bwMode="auto">
          <a:xfrm>
            <a:off x="3694113" y="1484313"/>
            <a:ext cx="244792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4400" b="1">
                <a:latin typeface="微软雅黑" pitchFamily="34" charset="-122"/>
                <a:ea typeface="微软雅黑" pitchFamily="34" charset="-122"/>
              </a:rPr>
              <a:t>绪   论</a:t>
            </a:r>
          </a:p>
        </p:txBody>
      </p:sp>
      <p:cxnSp>
        <p:nvCxnSpPr>
          <p:cNvPr id="10244" name="直接连接符 53"/>
          <p:cNvCxnSpPr>
            <a:cxnSpLocks noChangeShapeType="1"/>
          </p:cNvCxnSpPr>
          <p:nvPr/>
        </p:nvCxnSpPr>
        <p:spPr bwMode="auto">
          <a:xfrm>
            <a:off x="3924300" y="2690813"/>
            <a:ext cx="0" cy="2033587"/>
          </a:xfrm>
          <a:prstGeom prst="line">
            <a:avLst/>
          </a:prstGeom>
          <a:noFill/>
          <a:ln w="12700">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45" name="Oval 39"/>
          <p:cNvSpPr>
            <a:spLocks noChangeAspect="1" noChangeArrowheads="1"/>
          </p:cNvSpPr>
          <p:nvPr/>
        </p:nvSpPr>
        <p:spPr bwMode="auto">
          <a:xfrm>
            <a:off x="3854450" y="2536825"/>
            <a:ext cx="144463" cy="144463"/>
          </a:xfrm>
          <a:prstGeom prst="ellipse">
            <a:avLst/>
          </a:prstGeom>
          <a:solidFill>
            <a:schemeClr val="bg1"/>
          </a:solidFill>
          <a:ln w="28575">
            <a:solidFill>
              <a:schemeClr val="accent1"/>
            </a:solidFill>
            <a:round/>
            <a:headEnd/>
            <a:tailEnd/>
          </a:ln>
        </p:spPr>
        <p:txBody>
          <a:bodyPr/>
          <a:lstStyle/>
          <a:p>
            <a:endParaRPr lang="zh-CN" altLang="en-US">
              <a:solidFill>
                <a:schemeClr val="accent1"/>
              </a:solidFill>
            </a:endParaRPr>
          </a:p>
        </p:txBody>
      </p:sp>
      <p:sp>
        <p:nvSpPr>
          <p:cNvPr id="10246" name="Oval 40"/>
          <p:cNvSpPr>
            <a:spLocks noChangeAspect="1" noChangeArrowheads="1"/>
          </p:cNvSpPr>
          <p:nvPr/>
        </p:nvSpPr>
        <p:spPr bwMode="auto">
          <a:xfrm>
            <a:off x="3854450" y="2938463"/>
            <a:ext cx="144463" cy="144462"/>
          </a:xfrm>
          <a:prstGeom prst="ellipse">
            <a:avLst/>
          </a:prstGeom>
          <a:solidFill>
            <a:schemeClr val="bg1"/>
          </a:solidFill>
          <a:ln w="28575">
            <a:solidFill>
              <a:schemeClr val="accent1"/>
            </a:solidFill>
            <a:round/>
            <a:headEnd/>
            <a:tailEnd/>
          </a:ln>
        </p:spPr>
        <p:txBody>
          <a:bodyPr/>
          <a:lstStyle/>
          <a:p>
            <a:endParaRPr lang="zh-CN" altLang="en-US">
              <a:solidFill>
                <a:schemeClr val="accent1"/>
              </a:solidFill>
            </a:endParaRPr>
          </a:p>
        </p:txBody>
      </p:sp>
      <p:sp>
        <p:nvSpPr>
          <p:cNvPr id="10247" name="Oval 41"/>
          <p:cNvSpPr>
            <a:spLocks noChangeAspect="1" noChangeArrowheads="1"/>
          </p:cNvSpPr>
          <p:nvPr/>
        </p:nvSpPr>
        <p:spPr bwMode="auto">
          <a:xfrm>
            <a:off x="3854450" y="3355975"/>
            <a:ext cx="144463" cy="142875"/>
          </a:xfrm>
          <a:prstGeom prst="ellipse">
            <a:avLst/>
          </a:prstGeom>
          <a:solidFill>
            <a:schemeClr val="bg1"/>
          </a:solidFill>
          <a:ln w="28575">
            <a:solidFill>
              <a:schemeClr val="accent1"/>
            </a:solidFill>
            <a:round/>
            <a:headEnd/>
            <a:tailEnd/>
          </a:ln>
        </p:spPr>
        <p:txBody>
          <a:bodyPr/>
          <a:lstStyle/>
          <a:p>
            <a:endParaRPr lang="zh-CN" altLang="en-US">
              <a:solidFill>
                <a:schemeClr val="accent1"/>
              </a:solidFill>
            </a:endParaRPr>
          </a:p>
        </p:txBody>
      </p:sp>
      <p:sp>
        <p:nvSpPr>
          <p:cNvPr id="10248" name="Oval 42"/>
          <p:cNvSpPr>
            <a:spLocks noChangeAspect="1" noChangeArrowheads="1"/>
          </p:cNvSpPr>
          <p:nvPr/>
        </p:nvSpPr>
        <p:spPr bwMode="auto">
          <a:xfrm>
            <a:off x="3854450" y="3768725"/>
            <a:ext cx="144463" cy="144463"/>
          </a:xfrm>
          <a:prstGeom prst="ellipse">
            <a:avLst/>
          </a:prstGeom>
          <a:solidFill>
            <a:schemeClr val="bg1"/>
          </a:solidFill>
          <a:ln w="28575">
            <a:solidFill>
              <a:schemeClr val="accent1"/>
            </a:solidFill>
            <a:round/>
            <a:headEnd/>
            <a:tailEnd/>
          </a:ln>
        </p:spPr>
        <p:txBody>
          <a:bodyPr/>
          <a:lstStyle/>
          <a:p>
            <a:endParaRPr lang="zh-CN" altLang="en-US">
              <a:solidFill>
                <a:schemeClr val="accent1"/>
              </a:solidFill>
            </a:endParaRPr>
          </a:p>
        </p:txBody>
      </p:sp>
      <p:sp>
        <p:nvSpPr>
          <p:cNvPr id="10249" name="TextBox 58"/>
          <p:cNvSpPr txBox="1">
            <a:spLocks noChangeArrowheads="1"/>
          </p:cNvSpPr>
          <p:nvPr/>
        </p:nvSpPr>
        <p:spPr bwMode="auto">
          <a:xfrm>
            <a:off x="4217988" y="2349500"/>
            <a:ext cx="38481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a:solidFill>
                  <a:schemeClr val="accent1"/>
                </a:solidFill>
                <a:latin typeface="微软雅黑" pitchFamily="34" charset="-122"/>
                <a:ea typeface="微软雅黑" pitchFamily="34" charset="-122"/>
              </a:rPr>
              <a:t>选题背景</a:t>
            </a:r>
          </a:p>
        </p:txBody>
      </p:sp>
      <p:sp>
        <p:nvSpPr>
          <p:cNvPr id="10250" name="TextBox 59"/>
          <p:cNvSpPr txBox="1">
            <a:spLocks noChangeArrowheads="1"/>
          </p:cNvSpPr>
          <p:nvPr/>
        </p:nvSpPr>
        <p:spPr bwMode="auto">
          <a:xfrm>
            <a:off x="4217988" y="2794000"/>
            <a:ext cx="3848100"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a:solidFill>
                  <a:schemeClr val="accent1"/>
                </a:solidFill>
                <a:latin typeface="微软雅黑" pitchFamily="34" charset="-122"/>
                <a:ea typeface="微软雅黑" pitchFamily="34" charset="-122"/>
              </a:rPr>
              <a:t>国外相关研究状况</a:t>
            </a:r>
          </a:p>
        </p:txBody>
      </p:sp>
      <p:sp>
        <p:nvSpPr>
          <p:cNvPr id="10251" name="TextBox 60"/>
          <p:cNvSpPr txBox="1">
            <a:spLocks noChangeArrowheads="1"/>
          </p:cNvSpPr>
          <p:nvPr/>
        </p:nvSpPr>
        <p:spPr bwMode="auto">
          <a:xfrm>
            <a:off x="4217988" y="3173413"/>
            <a:ext cx="38481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a:solidFill>
                  <a:schemeClr val="accent1"/>
                </a:solidFill>
                <a:latin typeface="微软雅黑" pitchFamily="34" charset="-122"/>
                <a:ea typeface="微软雅黑" pitchFamily="34" charset="-122"/>
              </a:rPr>
              <a:t>国内研究状况</a:t>
            </a:r>
          </a:p>
        </p:txBody>
      </p:sp>
      <p:sp>
        <p:nvSpPr>
          <p:cNvPr id="10252" name="TextBox 61"/>
          <p:cNvSpPr txBox="1">
            <a:spLocks noChangeArrowheads="1"/>
          </p:cNvSpPr>
          <p:nvPr/>
        </p:nvSpPr>
        <p:spPr bwMode="auto">
          <a:xfrm>
            <a:off x="4217988" y="4410075"/>
            <a:ext cx="38481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a:solidFill>
                  <a:schemeClr val="accent1"/>
                </a:solidFill>
                <a:latin typeface="微软雅黑" pitchFamily="34" charset="-122"/>
                <a:ea typeface="微软雅黑" pitchFamily="34" charset="-122"/>
              </a:rPr>
              <a:t>主要贡献与创新</a:t>
            </a:r>
          </a:p>
        </p:txBody>
      </p:sp>
      <p:sp>
        <p:nvSpPr>
          <p:cNvPr id="10253" name="Oval 42"/>
          <p:cNvSpPr>
            <a:spLocks noChangeAspect="1" noChangeArrowheads="1"/>
          </p:cNvSpPr>
          <p:nvPr/>
        </p:nvSpPr>
        <p:spPr bwMode="auto">
          <a:xfrm>
            <a:off x="3854450" y="4202113"/>
            <a:ext cx="144463" cy="144462"/>
          </a:xfrm>
          <a:prstGeom prst="ellipse">
            <a:avLst/>
          </a:prstGeom>
          <a:solidFill>
            <a:schemeClr val="bg1"/>
          </a:solidFill>
          <a:ln w="28575">
            <a:solidFill>
              <a:schemeClr val="accent1"/>
            </a:solidFill>
            <a:round/>
            <a:headEnd/>
            <a:tailEnd/>
          </a:ln>
        </p:spPr>
        <p:txBody>
          <a:bodyPr/>
          <a:lstStyle/>
          <a:p>
            <a:endParaRPr lang="zh-CN" altLang="en-US">
              <a:solidFill>
                <a:schemeClr val="accent1"/>
              </a:solidFill>
            </a:endParaRPr>
          </a:p>
        </p:txBody>
      </p:sp>
      <p:sp>
        <p:nvSpPr>
          <p:cNvPr id="10254" name="TextBox 65"/>
          <p:cNvSpPr txBox="1">
            <a:spLocks noChangeArrowheads="1"/>
          </p:cNvSpPr>
          <p:nvPr/>
        </p:nvSpPr>
        <p:spPr bwMode="auto">
          <a:xfrm>
            <a:off x="4217988" y="3621088"/>
            <a:ext cx="38481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a:solidFill>
                  <a:schemeClr val="accent1"/>
                </a:solidFill>
                <a:latin typeface="微软雅黑" pitchFamily="34" charset="-122"/>
                <a:ea typeface="微软雅黑" pitchFamily="34" charset="-122"/>
              </a:rPr>
              <a:t>研究意义</a:t>
            </a:r>
          </a:p>
        </p:txBody>
      </p:sp>
      <p:sp>
        <p:nvSpPr>
          <p:cNvPr id="10255" name="Oval 42"/>
          <p:cNvSpPr>
            <a:spLocks noChangeAspect="1" noChangeArrowheads="1"/>
          </p:cNvSpPr>
          <p:nvPr/>
        </p:nvSpPr>
        <p:spPr bwMode="auto">
          <a:xfrm>
            <a:off x="3854450" y="4630738"/>
            <a:ext cx="144463" cy="144462"/>
          </a:xfrm>
          <a:prstGeom prst="ellipse">
            <a:avLst/>
          </a:prstGeom>
          <a:solidFill>
            <a:schemeClr val="bg1"/>
          </a:solidFill>
          <a:ln w="28575">
            <a:solidFill>
              <a:schemeClr val="accent1"/>
            </a:solidFill>
            <a:round/>
            <a:headEnd/>
            <a:tailEnd/>
          </a:ln>
        </p:spPr>
        <p:txBody>
          <a:bodyPr/>
          <a:lstStyle/>
          <a:p>
            <a:endParaRPr lang="zh-CN" altLang="en-US">
              <a:solidFill>
                <a:schemeClr val="accent1"/>
              </a:solidFill>
            </a:endParaRPr>
          </a:p>
        </p:txBody>
      </p:sp>
      <p:sp>
        <p:nvSpPr>
          <p:cNvPr id="10256" name="TextBox 67"/>
          <p:cNvSpPr txBox="1">
            <a:spLocks noChangeArrowheads="1"/>
          </p:cNvSpPr>
          <p:nvPr/>
        </p:nvSpPr>
        <p:spPr bwMode="auto">
          <a:xfrm>
            <a:off x="4217988" y="4049713"/>
            <a:ext cx="38481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a:solidFill>
                  <a:schemeClr val="accent1"/>
                </a:solidFill>
                <a:latin typeface="微软雅黑" pitchFamily="34" charset="-122"/>
                <a:ea typeface="微软雅黑" pitchFamily="34" charset="-122"/>
              </a:rPr>
              <a:t>参考文献</a:t>
            </a:r>
          </a:p>
        </p:txBody>
      </p:sp>
      <p:sp>
        <p:nvSpPr>
          <p:cNvPr id="10257" name="Freeform 5"/>
          <p:cNvSpPr>
            <a:spLocks noEditPoints="1"/>
          </p:cNvSpPr>
          <p:nvPr/>
        </p:nvSpPr>
        <p:spPr bwMode="auto">
          <a:xfrm>
            <a:off x="900113" y="2503488"/>
            <a:ext cx="2303462" cy="2306637"/>
          </a:xfrm>
          <a:custGeom>
            <a:avLst/>
            <a:gdLst>
              <a:gd name="T0" fmla="*/ 2147483647 w 3543"/>
              <a:gd name="T1" fmla="*/ 2147483647 h 3543"/>
              <a:gd name="T2" fmla="*/ 2147483647 w 3543"/>
              <a:gd name="T3" fmla="*/ 2147483647 h 3543"/>
              <a:gd name="T4" fmla="*/ 2147483647 w 3543"/>
              <a:gd name="T5" fmla="*/ 0 h 3543"/>
              <a:gd name="T6" fmla="*/ 2147483647 w 3543"/>
              <a:gd name="T7" fmla="*/ 2147483647 h 3543"/>
              <a:gd name="T8" fmla="*/ 2147483647 w 3543"/>
              <a:gd name="T9" fmla="*/ 0 h 3543"/>
              <a:gd name="T10" fmla="*/ 2147483647 w 3543"/>
              <a:gd name="T11" fmla="*/ 2147483647 h 3543"/>
              <a:gd name="T12" fmla="*/ 2147483647 w 3543"/>
              <a:gd name="T13" fmla="*/ 2147483647 h 3543"/>
              <a:gd name="T14" fmla="*/ 2147483647 w 3543"/>
              <a:gd name="T15" fmla="*/ 2147483647 h 3543"/>
              <a:gd name="T16" fmla="*/ 2147483647 w 3543"/>
              <a:gd name="T17" fmla="*/ 2147483647 h 3543"/>
              <a:gd name="T18" fmla="*/ 2147483647 w 3543"/>
              <a:gd name="T19" fmla="*/ 2147483647 h 3543"/>
              <a:gd name="T20" fmla="*/ 2147483647 w 3543"/>
              <a:gd name="T21" fmla="*/ 2147483647 h 3543"/>
              <a:gd name="T22" fmla="*/ 2147483647 w 3543"/>
              <a:gd name="T23" fmla="*/ 2147483647 h 3543"/>
              <a:gd name="T24" fmla="*/ 2147483647 w 3543"/>
              <a:gd name="T25" fmla="*/ 2147483647 h 3543"/>
              <a:gd name="T26" fmla="*/ 2147483647 w 3543"/>
              <a:gd name="T27" fmla="*/ 2147483647 h 3543"/>
              <a:gd name="T28" fmla="*/ 2147483647 w 3543"/>
              <a:gd name="T29" fmla="*/ 2147483647 h 3543"/>
              <a:gd name="T30" fmla="*/ 2147483647 w 3543"/>
              <a:gd name="T31" fmla="*/ 2147483647 h 3543"/>
              <a:gd name="T32" fmla="*/ 2147483647 w 3543"/>
              <a:gd name="T33" fmla="*/ 2147483647 h 3543"/>
              <a:gd name="T34" fmla="*/ 2147483647 w 3543"/>
              <a:gd name="T35" fmla="*/ 2147483647 h 3543"/>
              <a:gd name="T36" fmla="*/ 2147483647 w 3543"/>
              <a:gd name="T37" fmla="*/ 2147483647 h 3543"/>
              <a:gd name="T38" fmla="*/ 2147483647 w 3543"/>
              <a:gd name="T39" fmla="*/ 2147483647 h 3543"/>
              <a:gd name="T40" fmla="*/ 2147483647 w 3543"/>
              <a:gd name="T41" fmla="*/ 2147483647 h 3543"/>
              <a:gd name="T42" fmla="*/ 2147483647 w 3543"/>
              <a:gd name="T43" fmla="*/ 2147483647 h 3543"/>
              <a:gd name="T44" fmla="*/ 2147483647 w 3543"/>
              <a:gd name="T45" fmla="*/ 2147483647 h 3543"/>
              <a:gd name="T46" fmla="*/ 2147483647 w 3543"/>
              <a:gd name="T47" fmla="*/ 2147483647 h 3543"/>
              <a:gd name="T48" fmla="*/ 2147483647 w 3543"/>
              <a:gd name="T49" fmla="*/ 2147483647 h 3543"/>
              <a:gd name="T50" fmla="*/ 2147483647 w 3543"/>
              <a:gd name="T51" fmla="*/ 2147483647 h 3543"/>
              <a:gd name="T52" fmla="*/ 2147483647 w 3543"/>
              <a:gd name="T53" fmla="*/ 2147483647 h 3543"/>
              <a:gd name="T54" fmla="*/ 2147483647 w 3543"/>
              <a:gd name="T55" fmla="*/ 2147483647 h 3543"/>
              <a:gd name="T56" fmla="*/ 2147483647 w 3543"/>
              <a:gd name="T57" fmla="*/ 2147483647 h 3543"/>
              <a:gd name="T58" fmla="*/ 2147483647 w 3543"/>
              <a:gd name="T59" fmla="*/ 2147483647 h 3543"/>
              <a:gd name="T60" fmla="*/ 2147483647 w 3543"/>
              <a:gd name="T61" fmla="*/ 2147483647 h 3543"/>
              <a:gd name="T62" fmla="*/ 2147483647 w 3543"/>
              <a:gd name="T63" fmla="*/ 2147483647 h 3543"/>
              <a:gd name="T64" fmla="*/ 2147483647 w 3543"/>
              <a:gd name="T65" fmla="*/ 2147483647 h 3543"/>
              <a:gd name="T66" fmla="*/ 2147483647 w 3543"/>
              <a:gd name="T67" fmla="*/ 2147483647 h 3543"/>
              <a:gd name="T68" fmla="*/ 2147483647 w 3543"/>
              <a:gd name="T69" fmla="*/ 2147483647 h 3543"/>
              <a:gd name="T70" fmla="*/ 2147483647 w 3543"/>
              <a:gd name="T71" fmla="*/ 2147483647 h 3543"/>
              <a:gd name="T72" fmla="*/ 2147483647 w 3543"/>
              <a:gd name="T73" fmla="*/ 2147483647 h 3543"/>
              <a:gd name="T74" fmla="*/ 2147483647 w 3543"/>
              <a:gd name="T75" fmla="*/ 2147483647 h 3543"/>
              <a:gd name="T76" fmla="*/ 2147483647 w 3543"/>
              <a:gd name="T77" fmla="*/ 2147483647 h 3543"/>
              <a:gd name="T78" fmla="*/ 2147483647 w 3543"/>
              <a:gd name="T79" fmla="*/ 2147483647 h 3543"/>
              <a:gd name="T80" fmla="*/ 2147483647 w 3543"/>
              <a:gd name="T81" fmla="*/ 2147483647 h 3543"/>
              <a:gd name="T82" fmla="*/ 2147483647 w 3543"/>
              <a:gd name="T83" fmla="*/ 2147483647 h 3543"/>
              <a:gd name="T84" fmla="*/ 2147483647 w 3543"/>
              <a:gd name="T85" fmla="*/ 2147483647 h 3543"/>
              <a:gd name="T86" fmla="*/ 2147483647 w 3543"/>
              <a:gd name="T87" fmla="*/ 2147483647 h 354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543" h="3543">
                <a:moveTo>
                  <a:pt x="1771" y="171"/>
                </a:moveTo>
                <a:cubicBezTo>
                  <a:pt x="2655" y="171"/>
                  <a:pt x="3372" y="888"/>
                  <a:pt x="3372" y="1772"/>
                </a:cubicBezTo>
                <a:cubicBezTo>
                  <a:pt x="3372" y="2655"/>
                  <a:pt x="2655" y="3372"/>
                  <a:pt x="1771" y="3372"/>
                </a:cubicBezTo>
                <a:cubicBezTo>
                  <a:pt x="888" y="3372"/>
                  <a:pt x="171" y="2655"/>
                  <a:pt x="171" y="1772"/>
                </a:cubicBezTo>
                <a:cubicBezTo>
                  <a:pt x="171" y="888"/>
                  <a:pt x="888" y="171"/>
                  <a:pt x="1771" y="171"/>
                </a:cubicBezTo>
                <a:close/>
                <a:moveTo>
                  <a:pt x="1771" y="0"/>
                </a:moveTo>
                <a:cubicBezTo>
                  <a:pt x="2750" y="0"/>
                  <a:pt x="3543" y="793"/>
                  <a:pt x="3543" y="1772"/>
                </a:cubicBezTo>
                <a:cubicBezTo>
                  <a:pt x="3543" y="2750"/>
                  <a:pt x="2750" y="3543"/>
                  <a:pt x="1771" y="3543"/>
                </a:cubicBezTo>
                <a:cubicBezTo>
                  <a:pt x="793" y="3543"/>
                  <a:pt x="0" y="2750"/>
                  <a:pt x="0" y="1772"/>
                </a:cubicBezTo>
                <a:cubicBezTo>
                  <a:pt x="0" y="793"/>
                  <a:pt x="793" y="0"/>
                  <a:pt x="1771" y="0"/>
                </a:cubicBezTo>
                <a:close/>
                <a:moveTo>
                  <a:pt x="1664" y="2425"/>
                </a:moveTo>
                <a:lnTo>
                  <a:pt x="1902" y="2425"/>
                </a:lnTo>
                <a:lnTo>
                  <a:pt x="1985" y="2563"/>
                </a:lnTo>
                <a:lnTo>
                  <a:pt x="1594" y="2563"/>
                </a:lnTo>
                <a:lnTo>
                  <a:pt x="1664" y="2425"/>
                </a:lnTo>
                <a:close/>
                <a:moveTo>
                  <a:pt x="1298" y="677"/>
                </a:moveTo>
                <a:lnTo>
                  <a:pt x="1355" y="713"/>
                </a:lnTo>
                <a:cubicBezTo>
                  <a:pt x="1358" y="715"/>
                  <a:pt x="1361" y="717"/>
                  <a:pt x="1363" y="720"/>
                </a:cubicBezTo>
                <a:lnTo>
                  <a:pt x="1878" y="654"/>
                </a:lnTo>
                <a:cubicBezTo>
                  <a:pt x="1866" y="625"/>
                  <a:pt x="1835" y="608"/>
                  <a:pt x="1799" y="613"/>
                </a:cubicBezTo>
                <a:lnTo>
                  <a:pt x="1298" y="677"/>
                </a:lnTo>
                <a:close/>
                <a:moveTo>
                  <a:pt x="1229" y="692"/>
                </a:moveTo>
                <a:lnTo>
                  <a:pt x="1326" y="755"/>
                </a:lnTo>
                <a:cubicBezTo>
                  <a:pt x="1341" y="764"/>
                  <a:pt x="1352" y="790"/>
                  <a:pt x="1352" y="813"/>
                </a:cubicBezTo>
                <a:lnTo>
                  <a:pt x="1352" y="1706"/>
                </a:lnTo>
                <a:cubicBezTo>
                  <a:pt x="1352" y="1729"/>
                  <a:pt x="1341" y="1740"/>
                  <a:pt x="1326" y="1731"/>
                </a:cubicBezTo>
                <a:lnTo>
                  <a:pt x="1229" y="1669"/>
                </a:lnTo>
                <a:cubicBezTo>
                  <a:pt x="1215" y="1660"/>
                  <a:pt x="1203" y="1634"/>
                  <a:pt x="1203" y="1611"/>
                </a:cubicBezTo>
                <a:lnTo>
                  <a:pt x="1203" y="717"/>
                </a:lnTo>
                <a:cubicBezTo>
                  <a:pt x="1203" y="694"/>
                  <a:pt x="1215" y="683"/>
                  <a:pt x="1229" y="692"/>
                </a:cubicBezTo>
                <a:close/>
                <a:moveTo>
                  <a:pt x="1632" y="969"/>
                </a:moveTo>
                <a:lnTo>
                  <a:pt x="1689" y="1006"/>
                </a:lnTo>
                <a:cubicBezTo>
                  <a:pt x="1692" y="1008"/>
                  <a:pt x="1695" y="1010"/>
                  <a:pt x="1698" y="1012"/>
                </a:cubicBezTo>
                <a:lnTo>
                  <a:pt x="2213" y="946"/>
                </a:lnTo>
                <a:cubicBezTo>
                  <a:pt x="2200" y="918"/>
                  <a:pt x="2169" y="900"/>
                  <a:pt x="2134" y="905"/>
                </a:cubicBezTo>
                <a:lnTo>
                  <a:pt x="1632" y="969"/>
                </a:lnTo>
                <a:close/>
                <a:moveTo>
                  <a:pt x="1563" y="985"/>
                </a:moveTo>
                <a:lnTo>
                  <a:pt x="1661" y="1047"/>
                </a:lnTo>
                <a:cubicBezTo>
                  <a:pt x="1675" y="1056"/>
                  <a:pt x="1687" y="1082"/>
                  <a:pt x="1687" y="1105"/>
                </a:cubicBezTo>
                <a:lnTo>
                  <a:pt x="1687" y="1999"/>
                </a:lnTo>
                <a:cubicBezTo>
                  <a:pt x="1687" y="2022"/>
                  <a:pt x="1675" y="2033"/>
                  <a:pt x="1661" y="2024"/>
                </a:cubicBezTo>
                <a:lnTo>
                  <a:pt x="1563" y="1962"/>
                </a:lnTo>
                <a:cubicBezTo>
                  <a:pt x="1549" y="1952"/>
                  <a:pt x="1537" y="1926"/>
                  <a:pt x="1537" y="1903"/>
                </a:cubicBezTo>
                <a:lnTo>
                  <a:pt x="1537" y="1010"/>
                </a:lnTo>
                <a:cubicBezTo>
                  <a:pt x="1537" y="987"/>
                  <a:pt x="1549" y="976"/>
                  <a:pt x="1563" y="985"/>
                </a:cubicBezTo>
                <a:close/>
                <a:moveTo>
                  <a:pt x="1734" y="1086"/>
                </a:moveTo>
                <a:lnTo>
                  <a:pt x="2273" y="1017"/>
                </a:lnTo>
                <a:cubicBezTo>
                  <a:pt x="2320" y="1011"/>
                  <a:pt x="2358" y="1042"/>
                  <a:pt x="2358" y="1086"/>
                </a:cubicBezTo>
                <a:lnTo>
                  <a:pt x="2358" y="1855"/>
                </a:lnTo>
                <a:cubicBezTo>
                  <a:pt x="2358" y="1899"/>
                  <a:pt x="2320" y="1940"/>
                  <a:pt x="2273" y="1946"/>
                </a:cubicBezTo>
                <a:lnTo>
                  <a:pt x="1734" y="2015"/>
                </a:lnTo>
                <a:lnTo>
                  <a:pt x="1734" y="1086"/>
                </a:lnTo>
                <a:close/>
                <a:moveTo>
                  <a:pt x="1838" y="1211"/>
                </a:moveTo>
                <a:lnTo>
                  <a:pt x="2259" y="1157"/>
                </a:lnTo>
                <a:lnTo>
                  <a:pt x="2259" y="1347"/>
                </a:lnTo>
                <a:lnTo>
                  <a:pt x="1838" y="1402"/>
                </a:lnTo>
                <a:lnTo>
                  <a:pt x="1838" y="1211"/>
                </a:lnTo>
                <a:close/>
                <a:moveTo>
                  <a:pt x="1400" y="793"/>
                </a:moveTo>
                <a:lnTo>
                  <a:pt x="1939" y="724"/>
                </a:lnTo>
                <a:cubicBezTo>
                  <a:pt x="1985" y="718"/>
                  <a:pt x="2023" y="749"/>
                  <a:pt x="2023" y="794"/>
                </a:cubicBezTo>
                <a:lnTo>
                  <a:pt x="2023" y="816"/>
                </a:lnTo>
                <a:lnTo>
                  <a:pt x="1513" y="881"/>
                </a:lnTo>
                <a:cubicBezTo>
                  <a:pt x="1477" y="891"/>
                  <a:pt x="1462" y="915"/>
                  <a:pt x="1464" y="963"/>
                </a:cubicBezTo>
                <a:lnTo>
                  <a:pt x="1464" y="1714"/>
                </a:lnTo>
                <a:lnTo>
                  <a:pt x="1400" y="1723"/>
                </a:lnTo>
                <a:lnTo>
                  <a:pt x="1400" y="793"/>
                </a:lnTo>
                <a:close/>
                <a:moveTo>
                  <a:pt x="1006" y="1230"/>
                </a:moveTo>
                <a:lnTo>
                  <a:pt x="1114" y="1230"/>
                </a:lnTo>
                <a:lnTo>
                  <a:pt x="1114" y="1055"/>
                </a:lnTo>
                <a:lnTo>
                  <a:pt x="1014" y="1055"/>
                </a:lnTo>
                <a:cubicBezTo>
                  <a:pt x="923" y="1055"/>
                  <a:pt x="848" y="1130"/>
                  <a:pt x="848" y="1221"/>
                </a:cubicBezTo>
                <a:lnTo>
                  <a:pt x="848" y="2148"/>
                </a:lnTo>
                <a:cubicBezTo>
                  <a:pt x="848" y="2223"/>
                  <a:pt x="899" y="2287"/>
                  <a:pt x="969" y="2307"/>
                </a:cubicBezTo>
                <a:lnTo>
                  <a:pt x="671" y="2542"/>
                </a:lnTo>
                <a:lnTo>
                  <a:pt x="671" y="2686"/>
                </a:lnTo>
                <a:lnTo>
                  <a:pt x="2909" y="2686"/>
                </a:lnTo>
                <a:lnTo>
                  <a:pt x="2909" y="2542"/>
                </a:lnTo>
                <a:lnTo>
                  <a:pt x="2589" y="2309"/>
                </a:lnTo>
                <a:cubicBezTo>
                  <a:pt x="2663" y="2293"/>
                  <a:pt x="2719" y="2226"/>
                  <a:pt x="2719" y="2148"/>
                </a:cubicBezTo>
                <a:lnTo>
                  <a:pt x="2719" y="1221"/>
                </a:lnTo>
                <a:cubicBezTo>
                  <a:pt x="2719" y="1130"/>
                  <a:pt x="2645" y="1055"/>
                  <a:pt x="2554" y="1055"/>
                </a:cubicBezTo>
                <a:lnTo>
                  <a:pt x="2454" y="1055"/>
                </a:lnTo>
                <a:lnTo>
                  <a:pt x="2454" y="1230"/>
                </a:lnTo>
                <a:lnTo>
                  <a:pt x="2561" y="1230"/>
                </a:lnTo>
                <a:lnTo>
                  <a:pt x="2561" y="2173"/>
                </a:lnTo>
                <a:lnTo>
                  <a:pt x="1006" y="2173"/>
                </a:lnTo>
                <a:lnTo>
                  <a:pt x="1006" y="12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cSld>
  <p:clrMapOvr>
    <a:masterClrMapping/>
  </p:clrMapOvr>
  <p:transition spd="slow" advTm="5318"/>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10257"/>
                                        </p:tgtEl>
                                        <p:attrNameLst>
                                          <p:attrName>style.visibility</p:attrName>
                                        </p:attrNameLst>
                                      </p:cBhvr>
                                      <p:to>
                                        <p:strVal val="visible"/>
                                      </p:to>
                                    </p:set>
                                    <p:anim calcmode="lin" valueType="num">
                                      <p:cBhvr>
                                        <p:cTn id="7" dur="1000" fill="hold"/>
                                        <p:tgtEl>
                                          <p:spTgt spid="10257"/>
                                        </p:tgtEl>
                                        <p:attrNameLst>
                                          <p:attrName>ppt_w</p:attrName>
                                        </p:attrNameLst>
                                      </p:cBhvr>
                                      <p:tavLst>
                                        <p:tav tm="0">
                                          <p:val>
                                            <p:fltVal val="0"/>
                                          </p:val>
                                        </p:tav>
                                        <p:tav tm="100000">
                                          <p:val>
                                            <p:strVal val="#ppt_w"/>
                                          </p:val>
                                        </p:tav>
                                      </p:tavLst>
                                    </p:anim>
                                    <p:anim calcmode="lin" valueType="num">
                                      <p:cBhvr>
                                        <p:cTn id="8" dur="1000" fill="hold"/>
                                        <p:tgtEl>
                                          <p:spTgt spid="10257"/>
                                        </p:tgtEl>
                                        <p:attrNameLst>
                                          <p:attrName>ppt_h</p:attrName>
                                        </p:attrNameLst>
                                      </p:cBhvr>
                                      <p:tavLst>
                                        <p:tav tm="0">
                                          <p:val>
                                            <p:fltVal val="0"/>
                                          </p:val>
                                        </p:tav>
                                        <p:tav tm="100000">
                                          <p:val>
                                            <p:strVal val="#ppt_h"/>
                                          </p:val>
                                        </p:tav>
                                      </p:tavLst>
                                    </p:anim>
                                    <p:anim calcmode="lin" valueType="num">
                                      <p:cBhvr>
                                        <p:cTn id="9" dur="1000" fill="hold"/>
                                        <p:tgtEl>
                                          <p:spTgt spid="1025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0257"/>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10242"/>
                                        </p:tgtEl>
                                        <p:attrNameLst>
                                          <p:attrName>style.visibility</p:attrName>
                                        </p:attrNameLst>
                                      </p:cBhvr>
                                      <p:to>
                                        <p:strVal val="visible"/>
                                      </p:to>
                                    </p:set>
                                    <p:animEffect transition="in" filter="wipe(left)">
                                      <p:cBhvr>
                                        <p:cTn id="14" dur="1000"/>
                                        <p:tgtEl>
                                          <p:spTgt spid="10242"/>
                                        </p:tgtEl>
                                      </p:cBhvr>
                                    </p:animEffect>
                                  </p:childTnLst>
                                </p:cTn>
                              </p:par>
                            </p:childTnLst>
                          </p:cTn>
                        </p:par>
                        <p:par>
                          <p:cTn id="15" fill="hold" nodeType="afterGroup">
                            <p:stCondLst>
                              <p:cond delay="200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10243"/>
                                        </p:tgtEl>
                                        <p:attrNameLst>
                                          <p:attrName>style.visibility</p:attrName>
                                        </p:attrNameLst>
                                      </p:cBhvr>
                                      <p:to>
                                        <p:strVal val="visible"/>
                                      </p:to>
                                    </p:set>
                                    <p:anim calcmode="lin" valueType="num">
                                      <p:cBhvr>
                                        <p:cTn id="18" dur="500" fill="hold"/>
                                        <p:tgtEl>
                                          <p:spTgt spid="10243"/>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10243"/>
                                        </p:tgtEl>
                                        <p:attrNameLst>
                                          <p:attrName>ppt_y</p:attrName>
                                        </p:attrNameLst>
                                      </p:cBhvr>
                                      <p:tavLst>
                                        <p:tav tm="0">
                                          <p:val>
                                            <p:strVal val="#ppt_y"/>
                                          </p:val>
                                        </p:tav>
                                        <p:tav tm="100000">
                                          <p:val>
                                            <p:strVal val="#ppt_y"/>
                                          </p:val>
                                        </p:tav>
                                      </p:tavLst>
                                    </p:anim>
                                    <p:anim calcmode="lin" valueType="num">
                                      <p:cBhvr>
                                        <p:cTn id="20" dur="500" fill="hold"/>
                                        <p:tgtEl>
                                          <p:spTgt spid="10243"/>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10243"/>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10243"/>
                                        </p:tgtEl>
                                      </p:cBhvr>
                                    </p:animEffect>
                                  </p:childTnLst>
                                </p:cTn>
                              </p:par>
                            </p:childTnLst>
                          </p:cTn>
                        </p:par>
                        <p:par>
                          <p:cTn id="23" fill="hold" nodeType="afterGroup">
                            <p:stCondLst>
                              <p:cond delay="2700"/>
                            </p:stCondLst>
                            <p:childTnLst>
                              <p:par>
                                <p:cTn id="24" presetID="22" presetClass="entr" presetSubtype="1" fill="hold" nodeType="afterEffect">
                                  <p:stCondLst>
                                    <p:cond delay="0"/>
                                  </p:stCondLst>
                                  <p:childTnLst>
                                    <p:set>
                                      <p:cBhvr>
                                        <p:cTn id="25" dur="1" fill="hold">
                                          <p:stCondLst>
                                            <p:cond delay="0"/>
                                          </p:stCondLst>
                                        </p:cTn>
                                        <p:tgtEl>
                                          <p:spTgt spid="10244"/>
                                        </p:tgtEl>
                                        <p:attrNameLst>
                                          <p:attrName>style.visibility</p:attrName>
                                        </p:attrNameLst>
                                      </p:cBhvr>
                                      <p:to>
                                        <p:strVal val="visible"/>
                                      </p:to>
                                    </p:set>
                                    <p:animEffect transition="in" filter="wipe(up)">
                                      <p:cBhvr>
                                        <p:cTn id="26" dur="500"/>
                                        <p:tgtEl>
                                          <p:spTgt spid="10244"/>
                                        </p:tgtEl>
                                      </p:cBhvr>
                                    </p:animEffect>
                                  </p:childTnLst>
                                </p:cTn>
                              </p:par>
                            </p:childTnLst>
                          </p:cTn>
                        </p:par>
                        <p:par>
                          <p:cTn id="27" fill="hold" nodeType="afterGroup">
                            <p:stCondLst>
                              <p:cond delay="3200"/>
                            </p:stCondLst>
                            <p:childTnLst>
                              <p:par>
                                <p:cTn id="28" presetID="2" presetClass="entr" presetSubtype="12" fill="hold" grpId="0" nodeType="afterEffect">
                                  <p:stCondLst>
                                    <p:cond delay="0"/>
                                  </p:stCondLst>
                                  <p:childTnLst>
                                    <p:set>
                                      <p:cBhvr>
                                        <p:cTn id="29" dur="1" fill="hold">
                                          <p:stCondLst>
                                            <p:cond delay="0"/>
                                          </p:stCondLst>
                                        </p:cTn>
                                        <p:tgtEl>
                                          <p:spTgt spid="10245"/>
                                        </p:tgtEl>
                                        <p:attrNameLst>
                                          <p:attrName>style.visibility</p:attrName>
                                        </p:attrNameLst>
                                      </p:cBhvr>
                                      <p:to>
                                        <p:strVal val="visible"/>
                                      </p:to>
                                    </p:set>
                                    <p:anim calcmode="lin" valueType="num">
                                      <p:cBhvr additive="base">
                                        <p:cTn id="30" dur="500" fill="hold"/>
                                        <p:tgtEl>
                                          <p:spTgt spid="10245"/>
                                        </p:tgtEl>
                                        <p:attrNameLst>
                                          <p:attrName>ppt_x</p:attrName>
                                        </p:attrNameLst>
                                      </p:cBhvr>
                                      <p:tavLst>
                                        <p:tav tm="0">
                                          <p:val>
                                            <p:strVal val="0-#ppt_w/2"/>
                                          </p:val>
                                        </p:tav>
                                        <p:tav tm="100000">
                                          <p:val>
                                            <p:strVal val="#ppt_x"/>
                                          </p:val>
                                        </p:tav>
                                      </p:tavLst>
                                    </p:anim>
                                    <p:anim calcmode="lin" valueType="num">
                                      <p:cBhvr additive="base">
                                        <p:cTn id="31" dur="500" fill="hold"/>
                                        <p:tgtEl>
                                          <p:spTgt spid="10245"/>
                                        </p:tgtEl>
                                        <p:attrNameLst>
                                          <p:attrName>ppt_y</p:attrName>
                                        </p:attrNameLst>
                                      </p:cBhvr>
                                      <p:tavLst>
                                        <p:tav tm="0">
                                          <p:val>
                                            <p:strVal val="1+#ppt_h/2"/>
                                          </p:val>
                                        </p:tav>
                                        <p:tav tm="100000">
                                          <p:val>
                                            <p:strVal val="#ppt_y"/>
                                          </p:val>
                                        </p:tav>
                                      </p:tavLst>
                                    </p:anim>
                                  </p:childTnLst>
                                </p:cTn>
                              </p:par>
                              <p:par>
                                <p:cTn id="32" presetID="2" presetClass="entr" presetSubtype="12" fill="hold" grpId="0" nodeType="withEffect">
                                  <p:stCondLst>
                                    <p:cond delay="100"/>
                                  </p:stCondLst>
                                  <p:childTnLst>
                                    <p:set>
                                      <p:cBhvr>
                                        <p:cTn id="33" dur="1" fill="hold">
                                          <p:stCondLst>
                                            <p:cond delay="0"/>
                                          </p:stCondLst>
                                        </p:cTn>
                                        <p:tgtEl>
                                          <p:spTgt spid="10246"/>
                                        </p:tgtEl>
                                        <p:attrNameLst>
                                          <p:attrName>style.visibility</p:attrName>
                                        </p:attrNameLst>
                                      </p:cBhvr>
                                      <p:to>
                                        <p:strVal val="visible"/>
                                      </p:to>
                                    </p:set>
                                    <p:anim calcmode="lin" valueType="num">
                                      <p:cBhvr additive="base">
                                        <p:cTn id="34" dur="500" fill="hold"/>
                                        <p:tgtEl>
                                          <p:spTgt spid="10246"/>
                                        </p:tgtEl>
                                        <p:attrNameLst>
                                          <p:attrName>ppt_x</p:attrName>
                                        </p:attrNameLst>
                                      </p:cBhvr>
                                      <p:tavLst>
                                        <p:tav tm="0">
                                          <p:val>
                                            <p:strVal val="0-#ppt_w/2"/>
                                          </p:val>
                                        </p:tav>
                                        <p:tav tm="100000">
                                          <p:val>
                                            <p:strVal val="#ppt_x"/>
                                          </p:val>
                                        </p:tav>
                                      </p:tavLst>
                                    </p:anim>
                                    <p:anim calcmode="lin" valueType="num">
                                      <p:cBhvr additive="base">
                                        <p:cTn id="35" dur="500" fill="hold"/>
                                        <p:tgtEl>
                                          <p:spTgt spid="10246"/>
                                        </p:tgtEl>
                                        <p:attrNameLst>
                                          <p:attrName>ppt_y</p:attrName>
                                        </p:attrNameLst>
                                      </p:cBhvr>
                                      <p:tavLst>
                                        <p:tav tm="0">
                                          <p:val>
                                            <p:strVal val="1+#ppt_h/2"/>
                                          </p:val>
                                        </p:tav>
                                        <p:tav tm="100000">
                                          <p:val>
                                            <p:strVal val="#ppt_y"/>
                                          </p:val>
                                        </p:tav>
                                      </p:tavLst>
                                    </p:anim>
                                  </p:childTnLst>
                                </p:cTn>
                              </p:par>
                              <p:par>
                                <p:cTn id="36" presetID="2" presetClass="entr" presetSubtype="12" fill="hold" grpId="0" nodeType="withEffect">
                                  <p:stCondLst>
                                    <p:cond delay="200"/>
                                  </p:stCondLst>
                                  <p:childTnLst>
                                    <p:set>
                                      <p:cBhvr>
                                        <p:cTn id="37" dur="1" fill="hold">
                                          <p:stCondLst>
                                            <p:cond delay="0"/>
                                          </p:stCondLst>
                                        </p:cTn>
                                        <p:tgtEl>
                                          <p:spTgt spid="10247"/>
                                        </p:tgtEl>
                                        <p:attrNameLst>
                                          <p:attrName>style.visibility</p:attrName>
                                        </p:attrNameLst>
                                      </p:cBhvr>
                                      <p:to>
                                        <p:strVal val="visible"/>
                                      </p:to>
                                    </p:set>
                                    <p:anim calcmode="lin" valueType="num">
                                      <p:cBhvr additive="base">
                                        <p:cTn id="38" dur="500" fill="hold"/>
                                        <p:tgtEl>
                                          <p:spTgt spid="10247"/>
                                        </p:tgtEl>
                                        <p:attrNameLst>
                                          <p:attrName>ppt_x</p:attrName>
                                        </p:attrNameLst>
                                      </p:cBhvr>
                                      <p:tavLst>
                                        <p:tav tm="0">
                                          <p:val>
                                            <p:strVal val="0-#ppt_w/2"/>
                                          </p:val>
                                        </p:tav>
                                        <p:tav tm="100000">
                                          <p:val>
                                            <p:strVal val="#ppt_x"/>
                                          </p:val>
                                        </p:tav>
                                      </p:tavLst>
                                    </p:anim>
                                    <p:anim calcmode="lin" valueType="num">
                                      <p:cBhvr additive="base">
                                        <p:cTn id="39" dur="500" fill="hold"/>
                                        <p:tgtEl>
                                          <p:spTgt spid="10247"/>
                                        </p:tgtEl>
                                        <p:attrNameLst>
                                          <p:attrName>ppt_y</p:attrName>
                                        </p:attrNameLst>
                                      </p:cBhvr>
                                      <p:tavLst>
                                        <p:tav tm="0">
                                          <p:val>
                                            <p:strVal val="1+#ppt_h/2"/>
                                          </p:val>
                                        </p:tav>
                                        <p:tav tm="100000">
                                          <p:val>
                                            <p:strVal val="#ppt_y"/>
                                          </p:val>
                                        </p:tav>
                                      </p:tavLst>
                                    </p:anim>
                                  </p:childTnLst>
                                </p:cTn>
                              </p:par>
                              <p:par>
                                <p:cTn id="40" presetID="2" presetClass="entr" presetSubtype="12" fill="hold" grpId="0" nodeType="withEffect">
                                  <p:stCondLst>
                                    <p:cond delay="300"/>
                                  </p:stCondLst>
                                  <p:childTnLst>
                                    <p:set>
                                      <p:cBhvr>
                                        <p:cTn id="41" dur="1" fill="hold">
                                          <p:stCondLst>
                                            <p:cond delay="0"/>
                                          </p:stCondLst>
                                        </p:cTn>
                                        <p:tgtEl>
                                          <p:spTgt spid="10248"/>
                                        </p:tgtEl>
                                        <p:attrNameLst>
                                          <p:attrName>style.visibility</p:attrName>
                                        </p:attrNameLst>
                                      </p:cBhvr>
                                      <p:to>
                                        <p:strVal val="visible"/>
                                      </p:to>
                                    </p:set>
                                    <p:anim calcmode="lin" valueType="num">
                                      <p:cBhvr additive="base">
                                        <p:cTn id="42" dur="500" fill="hold"/>
                                        <p:tgtEl>
                                          <p:spTgt spid="10248"/>
                                        </p:tgtEl>
                                        <p:attrNameLst>
                                          <p:attrName>ppt_x</p:attrName>
                                        </p:attrNameLst>
                                      </p:cBhvr>
                                      <p:tavLst>
                                        <p:tav tm="0">
                                          <p:val>
                                            <p:strVal val="0-#ppt_w/2"/>
                                          </p:val>
                                        </p:tav>
                                        <p:tav tm="100000">
                                          <p:val>
                                            <p:strVal val="#ppt_x"/>
                                          </p:val>
                                        </p:tav>
                                      </p:tavLst>
                                    </p:anim>
                                    <p:anim calcmode="lin" valueType="num">
                                      <p:cBhvr additive="base">
                                        <p:cTn id="43" dur="500" fill="hold"/>
                                        <p:tgtEl>
                                          <p:spTgt spid="10248"/>
                                        </p:tgtEl>
                                        <p:attrNameLst>
                                          <p:attrName>ppt_y</p:attrName>
                                        </p:attrNameLst>
                                      </p:cBhvr>
                                      <p:tavLst>
                                        <p:tav tm="0">
                                          <p:val>
                                            <p:strVal val="1+#ppt_h/2"/>
                                          </p:val>
                                        </p:tav>
                                        <p:tav tm="100000">
                                          <p:val>
                                            <p:strVal val="#ppt_y"/>
                                          </p:val>
                                        </p:tav>
                                      </p:tavLst>
                                    </p:anim>
                                  </p:childTnLst>
                                </p:cTn>
                              </p:par>
                              <p:par>
                                <p:cTn id="44" presetID="2" presetClass="entr" presetSubtype="12" fill="hold" grpId="0" nodeType="withEffect">
                                  <p:stCondLst>
                                    <p:cond delay="400"/>
                                  </p:stCondLst>
                                  <p:childTnLst>
                                    <p:set>
                                      <p:cBhvr>
                                        <p:cTn id="45" dur="1" fill="hold">
                                          <p:stCondLst>
                                            <p:cond delay="0"/>
                                          </p:stCondLst>
                                        </p:cTn>
                                        <p:tgtEl>
                                          <p:spTgt spid="10253"/>
                                        </p:tgtEl>
                                        <p:attrNameLst>
                                          <p:attrName>style.visibility</p:attrName>
                                        </p:attrNameLst>
                                      </p:cBhvr>
                                      <p:to>
                                        <p:strVal val="visible"/>
                                      </p:to>
                                    </p:set>
                                    <p:anim calcmode="lin" valueType="num">
                                      <p:cBhvr additive="base">
                                        <p:cTn id="46" dur="500" fill="hold"/>
                                        <p:tgtEl>
                                          <p:spTgt spid="10253"/>
                                        </p:tgtEl>
                                        <p:attrNameLst>
                                          <p:attrName>ppt_x</p:attrName>
                                        </p:attrNameLst>
                                      </p:cBhvr>
                                      <p:tavLst>
                                        <p:tav tm="0">
                                          <p:val>
                                            <p:strVal val="0-#ppt_w/2"/>
                                          </p:val>
                                        </p:tav>
                                        <p:tav tm="100000">
                                          <p:val>
                                            <p:strVal val="#ppt_x"/>
                                          </p:val>
                                        </p:tav>
                                      </p:tavLst>
                                    </p:anim>
                                    <p:anim calcmode="lin" valueType="num">
                                      <p:cBhvr additive="base">
                                        <p:cTn id="47" dur="500" fill="hold"/>
                                        <p:tgtEl>
                                          <p:spTgt spid="10253"/>
                                        </p:tgtEl>
                                        <p:attrNameLst>
                                          <p:attrName>ppt_y</p:attrName>
                                        </p:attrNameLst>
                                      </p:cBhvr>
                                      <p:tavLst>
                                        <p:tav tm="0">
                                          <p:val>
                                            <p:strVal val="1+#ppt_h/2"/>
                                          </p:val>
                                        </p:tav>
                                        <p:tav tm="100000">
                                          <p:val>
                                            <p:strVal val="#ppt_y"/>
                                          </p:val>
                                        </p:tav>
                                      </p:tavLst>
                                    </p:anim>
                                  </p:childTnLst>
                                </p:cTn>
                              </p:par>
                              <p:par>
                                <p:cTn id="48" presetID="2" presetClass="entr" presetSubtype="12" fill="hold" grpId="0" nodeType="withEffect">
                                  <p:stCondLst>
                                    <p:cond delay="500"/>
                                  </p:stCondLst>
                                  <p:childTnLst>
                                    <p:set>
                                      <p:cBhvr>
                                        <p:cTn id="49" dur="1" fill="hold">
                                          <p:stCondLst>
                                            <p:cond delay="0"/>
                                          </p:stCondLst>
                                        </p:cTn>
                                        <p:tgtEl>
                                          <p:spTgt spid="10255"/>
                                        </p:tgtEl>
                                        <p:attrNameLst>
                                          <p:attrName>style.visibility</p:attrName>
                                        </p:attrNameLst>
                                      </p:cBhvr>
                                      <p:to>
                                        <p:strVal val="visible"/>
                                      </p:to>
                                    </p:set>
                                    <p:anim calcmode="lin" valueType="num">
                                      <p:cBhvr additive="base">
                                        <p:cTn id="50" dur="500" fill="hold"/>
                                        <p:tgtEl>
                                          <p:spTgt spid="10255"/>
                                        </p:tgtEl>
                                        <p:attrNameLst>
                                          <p:attrName>ppt_x</p:attrName>
                                        </p:attrNameLst>
                                      </p:cBhvr>
                                      <p:tavLst>
                                        <p:tav tm="0">
                                          <p:val>
                                            <p:strVal val="0-#ppt_w/2"/>
                                          </p:val>
                                        </p:tav>
                                        <p:tav tm="100000">
                                          <p:val>
                                            <p:strVal val="#ppt_x"/>
                                          </p:val>
                                        </p:tav>
                                      </p:tavLst>
                                    </p:anim>
                                    <p:anim calcmode="lin" valueType="num">
                                      <p:cBhvr additive="base">
                                        <p:cTn id="51" dur="500" fill="hold"/>
                                        <p:tgtEl>
                                          <p:spTgt spid="10255"/>
                                        </p:tgtEl>
                                        <p:attrNameLst>
                                          <p:attrName>ppt_y</p:attrName>
                                        </p:attrNameLst>
                                      </p:cBhvr>
                                      <p:tavLst>
                                        <p:tav tm="0">
                                          <p:val>
                                            <p:strVal val="1+#ppt_h/2"/>
                                          </p:val>
                                        </p:tav>
                                        <p:tav tm="100000">
                                          <p:val>
                                            <p:strVal val="#ppt_y"/>
                                          </p:val>
                                        </p:tav>
                                      </p:tavLst>
                                    </p:anim>
                                  </p:childTnLst>
                                </p:cTn>
                              </p:par>
                            </p:childTnLst>
                          </p:cTn>
                        </p:par>
                        <p:par>
                          <p:cTn id="52" fill="hold" nodeType="afterGroup">
                            <p:stCondLst>
                              <p:cond delay="4200"/>
                            </p:stCondLst>
                            <p:childTnLst>
                              <p:par>
                                <p:cTn id="53" presetID="22" presetClass="entr" presetSubtype="8" fill="hold" grpId="0" nodeType="afterEffect">
                                  <p:stCondLst>
                                    <p:cond delay="0"/>
                                  </p:stCondLst>
                                  <p:childTnLst>
                                    <p:set>
                                      <p:cBhvr>
                                        <p:cTn id="54" dur="1" fill="hold">
                                          <p:stCondLst>
                                            <p:cond delay="0"/>
                                          </p:stCondLst>
                                        </p:cTn>
                                        <p:tgtEl>
                                          <p:spTgt spid="10249"/>
                                        </p:tgtEl>
                                        <p:attrNameLst>
                                          <p:attrName>style.visibility</p:attrName>
                                        </p:attrNameLst>
                                      </p:cBhvr>
                                      <p:to>
                                        <p:strVal val="visible"/>
                                      </p:to>
                                    </p:set>
                                    <p:animEffect transition="in" filter="wipe(left)">
                                      <p:cBhvr>
                                        <p:cTn id="55" dur="500"/>
                                        <p:tgtEl>
                                          <p:spTgt spid="10249"/>
                                        </p:tgtEl>
                                      </p:cBhvr>
                                    </p:animEffect>
                                  </p:childTnLst>
                                </p:cTn>
                              </p:par>
                              <p:par>
                                <p:cTn id="56" presetID="22" presetClass="entr" presetSubtype="8" fill="hold" grpId="0" nodeType="withEffect">
                                  <p:stCondLst>
                                    <p:cond delay="100"/>
                                  </p:stCondLst>
                                  <p:childTnLst>
                                    <p:set>
                                      <p:cBhvr>
                                        <p:cTn id="57" dur="1" fill="hold">
                                          <p:stCondLst>
                                            <p:cond delay="0"/>
                                          </p:stCondLst>
                                        </p:cTn>
                                        <p:tgtEl>
                                          <p:spTgt spid="10250"/>
                                        </p:tgtEl>
                                        <p:attrNameLst>
                                          <p:attrName>style.visibility</p:attrName>
                                        </p:attrNameLst>
                                      </p:cBhvr>
                                      <p:to>
                                        <p:strVal val="visible"/>
                                      </p:to>
                                    </p:set>
                                    <p:animEffect transition="in" filter="wipe(left)">
                                      <p:cBhvr>
                                        <p:cTn id="58" dur="500"/>
                                        <p:tgtEl>
                                          <p:spTgt spid="10250"/>
                                        </p:tgtEl>
                                      </p:cBhvr>
                                    </p:animEffect>
                                  </p:childTnLst>
                                </p:cTn>
                              </p:par>
                              <p:par>
                                <p:cTn id="59" presetID="22" presetClass="entr" presetSubtype="8" fill="hold" grpId="0" nodeType="withEffect">
                                  <p:stCondLst>
                                    <p:cond delay="200"/>
                                  </p:stCondLst>
                                  <p:childTnLst>
                                    <p:set>
                                      <p:cBhvr>
                                        <p:cTn id="60" dur="1" fill="hold">
                                          <p:stCondLst>
                                            <p:cond delay="0"/>
                                          </p:stCondLst>
                                        </p:cTn>
                                        <p:tgtEl>
                                          <p:spTgt spid="10251"/>
                                        </p:tgtEl>
                                        <p:attrNameLst>
                                          <p:attrName>style.visibility</p:attrName>
                                        </p:attrNameLst>
                                      </p:cBhvr>
                                      <p:to>
                                        <p:strVal val="visible"/>
                                      </p:to>
                                    </p:set>
                                    <p:animEffect transition="in" filter="wipe(left)">
                                      <p:cBhvr>
                                        <p:cTn id="61" dur="500"/>
                                        <p:tgtEl>
                                          <p:spTgt spid="10251"/>
                                        </p:tgtEl>
                                      </p:cBhvr>
                                    </p:animEffect>
                                  </p:childTnLst>
                                </p:cTn>
                              </p:par>
                              <p:par>
                                <p:cTn id="62" presetID="22" presetClass="entr" presetSubtype="8" fill="hold" grpId="0" nodeType="withEffect">
                                  <p:stCondLst>
                                    <p:cond delay="300"/>
                                  </p:stCondLst>
                                  <p:childTnLst>
                                    <p:set>
                                      <p:cBhvr>
                                        <p:cTn id="63" dur="1" fill="hold">
                                          <p:stCondLst>
                                            <p:cond delay="0"/>
                                          </p:stCondLst>
                                        </p:cTn>
                                        <p:tgtEl>
                                          <p:spTgt spid="10254"/>
                                        </p:tgtEl>
                                        <p:attrNameLst>
                                          <p:attrName>style.visibility</p:attrName>
                                        </p:attrNameLst>
                                      </p:cBhvr>
                                      <p:to>
                                        <p:strVal val="visible"/>
                                      </p:to>
                                    </p:set>
                                    <p:animEffect transition="in" filter="wipe(left)">
                                      <p:cBhvr>
                                        <p:cTn id="64" dur="500"/>
                                        <p:tgtEl>
                                          <p:spTgt spid="10254"/>
                                        </p:tgtEl>
                                      </p:cBhvr>
                                    </p:animEffect>
                                  </p:childTnLst>
                                </p:cTn>
                              </p:par>
                              <p:par>
                                <p:cTn id="65" presetID="22" presetClass="entr" presetSubtype="8" fill="hold" grpId="0" nodeType="withEffect">
                                  <p:stCondLst>
                                    <p:cond delay="400"/>
                                  </p:stCondLst>
                                  <p:childTnLst>
                                    <p:set>
                                      <p:cBhvr>
                                        <p:cTn id="66" dur="1" fill="hold">
                                          <p:stCondLst>
                                            <p:cond delay="0"/>
                                          </p:stCondLst>
                                        </p:cTn>
                                        <p:tgtEl>
                                          <p:spTgt spid="10256"/>
                                        </p:tgtEl>
                                        <p:attrNameLst>
                                          <p:attrName>style.visibility</p:attrName>
                                        </p:attrNameLst>
                                      </p:cBhvr>
                                      <p:to>
                                        <p:strVal val="visible"/>
                                      </p:to>
                                    </p:set>
                                    <p:animEffect transition="in" filter="wipe(left)">
                                      <p:cBhvr>
                                        <p:cTn id="67" dur="500"/>
                                        <p:tgtEl>
                                          <p:spTgt spid="10256"/>
                                        </p:tgtEl>
                                      </p:cBhvr>
                                    </p:animEffect>
                                  </p:childTnLst>
                                </p:cTn>
                              </p:par>
                              <p:par>
                                <p:cTn id="68" presetID="22" presetClass="entr" presetSubtype="8" fill="hold" grpId="0" nodeType="withEffect">
                                  <p:stCondLst>
                                    <p:cond delay="500"/>
                                  </p:stCondLst>
                                  <p:childTnLst>
                                    <p:set>
                                      <p:cBhvr>
                                        <p:cTn id="69" dur="1" fill="hold">
                                          <p:stCondLst>
                                            <p:cond delay="0"/>
                                          </p:stCondLst>
                                        </p:cTn>
                                        <p:tgtEl>
                                          <p:spTgt spid="10252"/>
                                        </p:tgtEl>
                                        <p:attrNameLst>
                                          <p:attrName>style.visibility</p:attrName>
                                        </p:attrNameLst>
                                      </p:cBhvr>
                                      <p:to>
                                        <p:strVal val="visible"/>
                                      </p:to>
                                    </p:set>
                                    <p:animEffect transition="in" filter="wipe(left)">
                                      <p:cBhvr>
                                        <p:cTn id="70" dur="500"/>
                                        <p:tgtEl>
                                          <p:spTgt spid="10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animBg="1"/>
      <p:bldP spid="10243" grpId="0" autoUpdateAnimBg="0"/>
      <p:bldP spid="10245" grpId="0" animBg="1" autoUpdateAnimBg="0"/>
      <p:bldP spid="10246" grpId="0" animBg="1" autoUpdateAnimBg="0"/>
      <p:bldP spid="10247" grpId="0" animBg="1" autoUpdateAnimBg="0"/>
      <p:bldP spid="10248" grpId="0" animBg="1" autoUpdateAnimBg="0"/>
      <p:bldP spid="10249" grpId="0" autoUpdateAnimBg="0"/>
      <p:bldP spid="10250" grpId="0" autoUpdateAnimBg="0"/>
      <p:bldP spid="10251" grpId="0" autoUpdateAnimBg="0"/>
      <p:bldP spid="10252" grpId="0" autoUpdateAnimBg="0"/>
      <p:bldP spid="10253" grpId="0" animBg="1" autoUpdateAnimBg="0"/>
      <p:bldP spid="10254" grpId="0" autoUpdateAnimBg="0"/>
      <p:bldP spid="10255" grpId="0" animBg="1" autoUpdateAnimBg="0"/>
      <p:bldP spid="10256" grpId="0" autoUpdateAnimBg="0"/>
      <p:bldP spid="1025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89138"/>
            <a:ext cx="9145588" cy="314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Rectangle 5"/>
          <p:cNvSpPr>
            <a:spLocks noChangeArrowheads="1"/>
          </p:cNvSpPr>
          <p:nvPr/>
        </p:nvSpPr>
        <p:spPr bwMode="auto">
          <a:xfrm>
            <a:off x="0" y="1912938"/>
            <a:ext cx="9144000" cy="76200"/>
          </a:xfrm>
          <a:prstGeom prst="rect">
            <a:avLst/>
          </a:prstGeom>
          <a:solidFill>
            <a:srgbClr val="C2C2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rgbClr val="024C89"/>
              </a:solidFill>
            </a:endParaRPr>
          </a:p>
        </p:txBody>
      </p:sp>
      <p:sp>
        <p:nvSpPr>
          <p:cNvPr id="37892" name="Rectangle 5"/>
          <p:cNvSpPr>
            <a:spLocks noChangeArrowheads="1"/>
          </p:cNvSpPr>
          <p:nvPr/>
        </p:nvSpPr>
        <p:spPr bwMode="auto">
          <a:xfrm>
            <a:off x="0" y="5119688"/>
            <a:ext cx="9144000" cy="76200"/>
          </a:xfrm>
          <a:prstGeom prst="rect">
            <a:avLst/>
          </a:prstGeom>
          <a:solidFill>
            <a:srgbClr val="C2C2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rgbClr val="024C89"/>
              </a:solidFill>
            </a:endParaRPr>
          </a:p>
        </p:txBody>
      </p:sp>
      <p:grpSp>
        <p:nvGrpSpPr>
          <p:cNvPr id="37893" name="组合 45"/>
          <p:cNvGrpSpPr>
            <a:grpSpLocks/>
          </p:cNvGrpSpPr>
          <p:nvPr/>
        </p:nvGrpSpPr>
        <p:grpSpPr bwMode="auto">
          <a:xfrm>
            <a:off x="3776663" y="239713"/>
            <a:ext cx="1593850" cy="1598612"/>
            <a:chOff x="0" y="0"/>
            <a:chExt cx="1593850" cy="1598612"/>
          </a:xfrm>
        </p:grpSpPr>
        <p:sp>
          <p:nvSpPr>
            <p:cNvPr id="36880" name="Freeform 9"/>
            <p:cNvSpPr>
              <a:spLocks noEditPoints="1"/>
            </p:cNvSpPr>
            <p:nvPr/>
          </p:nvSpPr>
          <p:spPr bwMode="auto">
            <a:xfrm>
              <a:off x="269875" y="0"/>
              <a:ext cx="1052512" cy="1057275"/>
            </a:xfrm>
            <a:custGeom>
              <a:avLst/>
              <a:gdLst>
                <a:gd name="T0" fmla="*/ 2147483647 w 1956"/>
                <a:gd name="T1" fmla="*/ 2147483647 h 1956"/>
                <a:gd name="T2" fmla="*/ 2147483647 w 1956"/>
                <a:gd name="T3" fmla="*/ 2147483647 h 1956"/>
                <a:gd name="T4" fmla="*/ 2147483647 w 1956"/>
                <a:gd name="T5" fmla="*/ 2147483647 h 1956"/>
                <a:gd name="T6" fmla="*/ 2147483647 w 1956"/>
                <a:gd name="T7" fmla="*/ 2147483647 h 1956"/>
                <a:gd name="T8" fmla="*/ 2147483647 w 1956"/>
                <a:gd name="T9" fmla="*/ 2147483647 h 1956"/>
                <a:gd name="T10" fmla="*/ 2147483647 w 1956"/>
                <a:gd name="T11" fmla="*/ 2147483647 h 1956"/>
                <a:gd name="T12" fmla="*/ 2147483647 w 1956"/>
                <a:gd name="T13" fmla="*/ 2147483647 h 1956"/>
                <a:gd name="T14" fmla="*/ 2147483647 w 1956"/>
                <a:gd name="T15" fmla="*/ 2147483647 h 1956"/>
                <a:gd name="T16" fmla="*/ 2147483647 w 1956"/>
                <a:gd name="T17" fmla="*/ 2147483647 h 1956"/>
                <a:gd name="T18" fmla="*/ 2147483647 w 1956"/>
                <a:gd name="T19" fmla="*/ 2147483647 h 1956"/>
                <a:gd name="T20" fmla="*/ 2147483647 w 1956"/>
                <a:gd name="T21" fmla="*/ 2147483647 h 1956"/>
                <a:gd name="T22" fmla="*/ 2147483647 w 1956"/>
                <a:gd name="T23" fmla="*/ 2147483647 h 1956"/>
                <a:gd name="T24" fmla="*/ 2147483647 w 1956"/>
                <a:gd name="T25" fmla="*/ 2147483647 h 1956"/>
                <a:gd name="T26" fmla="*/ 2147483647 w 1956"/>
                <a:gd name="T27" fmla="*/ 2147483647 h 1956"/>
                <a:gd name="T28" fmla="*/ 2147483647 w 1956"/>
                <a:gd name="T29" fmla="*/ 2147483647 h 1956"/>
                <a:gd name="T30" fmla="*/ 2147483647 w 1956"/>
                <a:gd name="T31" fmla="*/ 2147483647 h 1956"/>
                <a:gd name="T32" fmla="*/ 2147483647 w 1956"/>
                <a:gd name="T33" fmla="*/ 2147483647 h 1956"/>
                <a:gd name="T34" fmla="*/ 2147483647 w 1956"/>
                <a:gd name="T35" fmla="*/ 2147483647 h 1956"/>
                <a:gd name="T36" fmla="*/ 2147483647 w 1956"/>
                <a:gd name="T37" fmla="*/ 2147483647 h 1956"/>
                <a:gd name="T38" fmla="*/ 2147483647 w 1956"/>
                <a:gd name="T39" fmla="*/ 2147483647 h 1956"/>
                <a:gd name="T40" fmla="*/ 2147483647 w 1956"/>
                <a:gd name="T41" fmla="*/ 2147483647 h 1956"/>
                <a:gd name="T42" fmla="*/ 2147483647 w 1956"/>
                <a:gd name="T43" fmla="*/ 2147483647 h 1956"/>
                <a:gd name="T44" fmla="*/ 2147483647 w 1956"/>
                <a:gd name="T45" fmla="*/ 2147483647 h 1956"/>
                <a:gd name="T46" fmla="*/ 2147483647 w 1956"/>
                <a:gd name="T47" fmla="*/ 2147483647 h 1956"/>
                <a:gd name="T48" fmla="*/ 2147483647 w 1956"/>
                <a:gd name="T49" fmla="*/ 2147483647 h 1956"/>
                <a:gd name="T50" fmla="*/ 2147483647 w 1956"/>
                <a:gd name="T51" fmla="*/ 2147483647 h 1956"/>
                <a:gd name="T52" fmla="*/ 2147483647 w 1956"/>
                <a:gd name="T53" fmla="*/ 2147483647 h 1956"/>
                <a:gd name="T54" fmla="*/ 2147483647 w 1956"/>
                <a:gd name="T55" fmla="*/ 2147483647 h 1956"/>
                <a:gd name="T56" fmla="*/ 2147483647 w 1956"/>
                <a:gd name="T57" fmla="*/ 2147483647 h 1956"/>
                <a:gd name="T58" fmla="*/ 2147483647 w 1956"/>
                <a:gd name="T59" fmla="*/ 2147483647 h 1956"/>
                <a:gd name="T60" fmla="*/ 2147483647 w 1956"/>
                <a:gd name="T61" fmla="*/ 2147483647 h 1956"/>
                <a:gd name="T62" fmla="*/ 2147483647 w 1956"/>
                <a:gd name="T63" fmla="*/ 2147483647 h 1956"/>
                <a:gd name="T64" fmla="*/ 2147483647 w 1956"/>
                <a:gd name="T65" fmla="*/ 2147483647 h 1956"/>
                <a:gd name="T66" fmla="*/ 2147483647 w 1956"/>
                <a:gd name="T67" fmla="*/ 2147483647 h 1956"/>
                <a:gd name="T68" fmla="*/ 2147483647 w 1956"/>
                <a:gd name="T69" fmla="*/ 2147483647 h 1956"/>
                <a:gd name="T70" fmla="*/ 2147483647 w 1956"/>
                <a:gd name="T71" fmla="*/ 2147483647 h 1956"/>
                <a:gd name="T72" fmla="*/ 2147483647 w 1956"/>
                <a:gd name="T73" fmla="*/ 2147483647 h 1956"/>
                <a:gd name="T74" fmla="*/ 2147483647 w 1956"/>
                <a:gd name="T75" fmla="*/ 2147483647 h 1956"/>
                <a:gd name="T76" fmla="*/ 2147483647 w 1956"/>
                <a:gd name="T77" fmla="*/ 2147483647 h 1956"/>
                <a:gd name="T78" fmla="*/ 2147483647 w 1956"/>
                <a:gd name="T79" fmla="*/ 2147483647 h 1956"/>
                <a:gd name="T80" fmla="*/ 2147483647 w 1956"/>
                <a:gd name="T81" fmla="*/ 2147483647 h 1956"/>
                <a:gd name="T82" fmla="*/ 2147483647 w 1956"/>
                <a:gd name="T83" fmla="*/ 2147483647 h 1956"/>
                <a:gd name="T84" fmla="*/ 2147483647 w 1956"/>
                <a:gd name="T85" fmla="*/ 2147483647 h 1956"/>
                <a:gd name="T86" fmla="*/ 2147483647 w 1956"/>
                <a:gd name="T87" fmla="*/ 2147483647 h 1956"/>
                <a:gd name="T88" fmla="*/ 2147483647 w 1956"/>
                <a:gd name="T89" fmla="*/ 2147483647 h 1956"/>
                <a:gd name="T90" fmla="*/ 2147483647 w 1956"/>
                <a:gd name="T91" fmla="*/ 2147483647 h 1956"/>
                <a:gd name="T92" fmla="*/ 2147483647 w 1956"/>
                <a:gd name="T93" fmla="*/ 2147483647 h 1956"/>
                <a:gd name="T94" fmla="*/ 2147483647 w 1956"/>
                <a:gd name="T95" fmla="*/ 2147483647 h 1956"/>
                <a:gd name="T96" fmla="*/ 2147483647 w 1956"/>
                <a:gd name="T97" fmla="*/ 2147483647 h 1956"/>
                <a:gd name="T98" fmla="*/ 2147483647 w 1956"/>
                <a:gd name="T99" fmla="*/ 2147483647 h 1956"/>
                <a:gd name="T100" fmla="*/ 2147483647 w 1956"/>
                <a:gd name="T101" fmla="*/ 2147483647 h 1956"/>
                <a:gd name="T102" fmla="*/ 2147483647 w 1956"/>
                <a:gd name="T103" fmla="*/ 2147483647 h 1956"/>
                <a:gd name="T104" fmla="*/ 2147483647 w 1956"/>
                <a:gd name="T105" fmla="*/ 2147483647 h 1956"/>
                <a:gd name="T106" fmla="*/ 2147483647 w 1956"/>
                <a:gd name="T107" fmla="*/ 2147483647 h 1956"/>
                <a:gd name="T108" fmla="*/ 2147483647 w 1956"/>
                <a:gd name="T109" fmla="*/ 2147483647 h 1956"/>
                <a:gd name="T110" fmla="*/ 2147483647 w 1956"/>
                <a:gd name="T111" fmla="*/ 2147483647 h 1956"/>
                <a:gd name="T112" fmla="*/ 2147483647 w 1956"/>
                <a:gd name="T113" fmla="*/ 2147483647 h 1956"/>
                <a:gd name="T114" fmla="*/ 2147483647 w 1956"/>
                <a:gd name="T115" fmla="*/ 2147483647 h 1956"/>
                <a:gd name="T116" fmla="*/ 2147483647 w 1956"/>
                <a:gd name="T117" fmla="*/ 2147483647 h 1956"/>
                <a:gd name="T118" fmla="*/ 2147483647 w 1956"/>
                <a:gd name="T119" fmla="*/ 2147483647 h 1956"/>
                <a:gd name="T120" fmla="*/ 2147483647 w 1956"/>
                <a:gd name="T121" fmla="*/ 2147483647 h 195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956" h="1956">
                  <a:moveTo>
                    <a:pt x="978" y="0"/>
                  </a:moveTo>
                  <a:cubicBezTo>
                    <a:pt x="1517" y="0"/>
                    <a:pt x="1956" y="439"/>
                    <a:pt x="1956" y="978"/>
                  </a:cubicBezTo>
                  <a:cubicBezTo>
                    <a:pt x="1956" y="1517"/>
                    <a:pt x="1517" y="1956"/>
                    <a:pt x="978" y="1956"/>
                  </a:cubicBezTo>
                  <a:cubicBezTo>
                    <a:pt x="440" y="1956"/>
                    <a:pt x="0" y="1517"/>
                    <a:pt x="0" y="978"/>
                  </a:cubicBezTo>
                  <a:cubicBezTo>
                    <a:pt x="0" y="439"/>
                    <a:pt x="440" y="0"/>
                    <a:pt x="978" y="0"/>
                  </a:cubicBezTo>
                  <a:close/>
                  <a:moveTo>
                    <a:pt x="978" y="29"/>
                  </a:moveTo>
                  <a:lnTo>
                    <a:pt x="1027" y="30"/>
                  </a:lnTo>
                  <a:lnTo>
                    <a:pt x="1075" y="34"/>
                  </a:lnTo>
                  <a:lnTo>
                    <a:pt x="1123" y="40"/>
                  </a:lnTo>
                  <a:lnTo>
                    <a:pt x="1169" y="49"/>
                  </a:lnTo>
                  <a:lnTo>
                    <a:pt x="1215" y="59"/>
                  </a:lnTo>
                  <a:lnTo>
                    <a:pt x="1260" y="72"/>
                  </a:lnTo>
                  <a:lnTo>
                    <a:pt x="1304" y="87"/>
                  </a:lnTo>
                  <a:lnTo>
                    <a:pt x="1347" y="104"/>
                  </a:lnTo>
                  <a:lnTo>
                    <a:pt x="1389" y="123"/>
                  </a:lnTo>
                  <a:lnTo>
                    <a:pt x="1430" y="144"/>
                  </a:lnTo>
                  <a:lnTo>
                    <a:pt x="1470" y="167"/>
                  </a:lnTo>
                  <a:lnTo>
                    <a:pt x="1508" y="192"/>
                  </a:lnTo>
                  <a:lnTo>
                    <a:pt x="1545" y="218"/>
                  </a:lnTo>
                  <a:lnTo>
                    <a:pt x="1581" y="246"/>
                  </a:lnTo>
                  <a:lnTo>
                    <a:pt x="1616" y="276"/>
                  </a:lnTo>
                  <a:lnTo>
                    <a:pt x="1649" y="308"/>
                  </a:lnTo>
                  <a:lnTo>
                    <a:pt x="1680" y="341"/>
                  </a:lnTo>
                  <a:lnTo>
                    <a:pt x="1710" y="375"/>
                  </a:lnTo>
                  <a:lnTo>
                    <a:pt x="1738" y="411"/>
                  </a:lnTo>
                  <a:lnTo>
                    <a:pt x="1765" y="448"/>
                  </a:lnTo>
                  <a:lnTo>
                    <a:pt x="1789" y="487"/>
                  </a:lnTo>
                  <a:lnTo>
                    <a:pt x="1812" y="526"/>
                  </a:lnTo>
                  <a:lnTo>
                    <a:pt x="1833" y="567"/>
                  </a:lnTo>
                  <a:lnTo>
                    <a:pt x="1852" y="609"/>
                  </a:lnTo>
                  <a:lnTo>
                    <a:pt x="1869" y="652"/>
                  </a:lnTo>
                  <a:lnTo>
                    <a:pt x="1884" y="696"/>
                  </a:lnTo>
                  <a:lnTo>
                    <a:pt x="1897" y="741"/>
                  </a:lnTo>
                  <a:lnTo>
                    <a:pt x="1908" y="787"/>
                  </a:lnTo>
                  <a:lnTo>
                    <a:pt x="1916" y="834"/>
                  </a:lnTo>
                  <a:lnTo>
                    <a:pt x="1922" y="881"/>
                  </a:lnTo>
                  <a:lnTo>
                    <a:pt x="1926" y="929"/>
                  </a:lnTo>
                  <a:lnTo>
                    <a:pt x="1927" y="978"/>
                  </a:lnTo>
                  <a:lnTo>
                    <a:pt x="1926" y="1027"/>
                  </a:lnTo>
                  <a:lnTo>
                    <a:pt x="1922" y="1075"/>
                  </a:lnTo>
                  <a:lnTo>
                    <a:pt x="1916" y="1122"/>
                  </a:lnTo>
                  <a:lnTo>
                    <a:pt x="1908" y="1169"/>
                  </a:lnTo>
                  <a:lnTo>
                    <a:pt x="1897" y="1215"/>
                  </a:lnTo>
                  <a:lnTo>
                    <a:pt x="1884" y="1259"/>
                  </a:lnTo>
                  <a:lnTo>
                    <a:pt x="1869" y="1304"/>
                  </a:lnTo>
                  <a:lnTo>
                    <a:pt x="1852" y="1347"/>
                  </a:lnTo>
                  <a:lnTo>
                    <a:pt x="1833" y="1389"/>
                  </a:lnTo>
                  <a:lnTo>
                    <a:pt x="1812" y="1429"/>
                  </a:lnTo>
                  <a:lnTo>
                    <a:pt x="1789" y="1469"/>
                  </a:lnTo>
                  <a:lnTo>
                    <a:pt x="1765" y="1508"/>
                  </a:lnTo>
                  <a:lnTo>
                    <a:pt x="1738" y="1545"/>
                  </a:lnTo>
                  <a:lnTo>
                    <a:pt x="1710" y="1581"/>
                  </a:lnTo>
                  <a:lnTo>
                    <a:pt x="1680" y="1615"/>
                  </a:lnTo>
                  <a:lnTo>
                    <a:pt x="1649" y="1648"/>
                  </a:lnTo>
                  <a:lnTo>
                    <a:pt x="1616" y="1680"/>
                  </a:lnTo>
                  <a:lnTo>
                    <a:pt x="1581" y="1710"/>
                  </a:lnTo>
                  <a:lnTo>
                    <a:pt x="1545" y="1738"/>
                  </a:lnTo>
                  <a:lnTo>
                    <a:pt x="1508" y="1764"/>
                  </a:lnTo>
                  <a:lnTo>
                    <a:pt x="1470" y="1789"/>
                  </a:lnTo>
                  <a:lnTo>
                    <a:pt x="1430" y="1812"/>
                  </a:lnTo>
                  <a:lnTo>
                    <a:pt x="1389" y="1833"/>
                  </a:lnTo>
                  <a:lnTo>
                    <a:pt x="1347" y="1852"/>
                  </a:lnTo>
                  <a:lnTo>
                    <a:pt x="1304" y="1869"/>
                  </a:lnTo>
                  <a:lnTo>
                    <a:pt x="1260" y="1884"/>
                  </a:lnTo>
                  <a:lnTo>
                    <a:pt x="1215" y="1897"/>
                  </a:lnTo>
                  <a:lnTo>
                    <a:pt x="1169" y="1907"/>
                  </a:lnTo>
                  <a:lnTo>
                    <a:pt x="1123" y="1916"/>
                  </a:lnTo>
                  <a:lnTo>
                    <a:pt x="1075" y="1922"/>
                  </a:lnTo>
                  <a:lnTo>
                    <a:pt x="1027" y="1925"/>
                  </a:lnTo>
                  <a:lnTo>
                    <a:pt x="978" y="1927"/>
                  </a:lnTo>
                  <a:lnTo>
                    <a:pt x="930" y="1925"/>
                  </a:lnTo>
                  <a:lnTo>
                    <a:pt x="882" y="1922"/>
                  </a:lnTo>
                  <a:lnTo>
                    <a:pt x="834" y="1916"/>
                  </a:lnTo>
                  <a:lnTo>
                    <a:pt x="788" y="1907"/>
                  </a:lnTo>
                  <a:lnTo>
                    <a:pt x="742" y="1897"/>
                  </a:lnTo>
                  <a:lnTo>
                    <a:pt x="697" y="1884"/>
                  </a:lnTo>
                  <a:lnTo>
                    <a:pt x="653" y="1869"/>
                  </a:lnTo>
                  <a:lnTo>
                    <a:pt x="610" y="1852"/>
                  </a:lnTo>
                  <a:lnTo>
                    <a:pt x="568" y="1833"/>
                  </a:lnTo>
                  <a:lnTo>
                    <a:pt x="527" y="1812"/>
                  </a:lnTo>
                  <a:lnTo>
                    <a:pt x="487" y="1789"/>
                  </a:lnTo>
                  <a:lnTo>
                    <a:pt x="449" y="1764"/>
                  </a:lnTo>
                  <a:lnTo>
                    <a:pt x="411" y="1738"/>
                  </a:lnTo>
                  <a:lnTo>
                    <a:pt x="376" y="1710"/>
                  </a:lnTo>
                  <a:lnTo>
                    <a:pt x="341" y="1680"/>
                  </a:lnTo>
                  <a:lnTo>
                    <a:pt x="308" y="1648"/>
                  </a:lnTo>
                  <a:lnTo>
                    <a:pt x="277" y="1615"/>
                  </a:lnTo>
                  <a:lnTo>
                    <a:pt x="247" y="1581"/>
                  </a:lnTo>
                  <a:lnTo>
                    <a:pt x="219" y="1545"/>
                  </a:lnTo>
                  <a:lnTo>
                    <a:pt x="192" y="1508"/>
                  </a:lnTo>
                  <a:lnTo>
                    <a:pt x="167" y="1469"/>
                  </a:lnTo>
                  <a:lnTo>
                    <a:pt x="144" y="1429"/>
                  </a:lnTo>
                  <a:lnTo>
                    <a:pt x="123" y="1389"/>
                  </a:lnTo>
                  <a:lnTo>
                    <a:pt x="104" y="1347"/>
                  </a:lnTo>
                  <a:lnTo>
                    <a:pt x="87" y="1304"/>
                  </a:lnTo>
                  <a:lnTo>
                    <a:pt x="72" y="1259"/>
                  </a:lnTo>
                  <a:lnTo>
                    <a:pt x="60" y="1215"/>
                  </a:lnTo>
                  <a:lnTo>
                    <a:pt x="49" y="1169"/>
                  </a:lnTo>
                  <a:lnTo>
                    <a:pt x="41" y="1122"/>
                  </a:lnTo>
                  <a:lnTo>
                    <a:pt x="35" y="1075"/>
                  </a:lnTo>
                  <a:lnTo>
                    <a:pt x="31" y="1027"/>
                  </a:lnTo>
                  <a:lnTo>
                    <a:pt x="30" y="978"/>
                  </a:lnTo>
                  <a:lnTo>
                    <a:pt x="31" y="929"/>
                  </a:lnTo>
                  <a:lnTo>
                    <a:pt x="35" y="881"/>
                  </a:lnTo>
                  <a:lnTo>
                    <a:pt x="41" y="834"/>
                  </a:lnTo>
                  <a:lnTo>
                    <a:pt x="49" y="787"/>
                  </a:lnTo>
                  <a:lnTo>
                    <a:pt x="60" y="741"/>
                  </a:lnTo>
                  <a:lnTo>
                    <a:pt x="72" y="696"/>
                  </a:lnTo>
                  <a:lnTo>
                    <a:pt x="87" y="652"/>
                  </a:lnTo>
                  <a:lnTo>
                    <a:pt x="104" y="609"/>
                  </a:lnTo>
                  <a:lnTo>
                    <a:pt x="123" y="567"/>
                  </a:lnTo>
                  <a:lnTo>
                    <a:pt x="144" y="526"/>
                  </a:lnTo>
                  <a:lnTo>
                    <a:pt x="167" y="487"/>
                  </a:lnTo>
                  <a:lnTo>
                    <a:pt x="192" y="448"/>
                  </a:lnTo>
                  <a:lnTo>
                    <a:pt x="219" y="411"/>
                  </a:lnTo>
                  <a:lnTo>
                    <a:pt x="247" y="375"/>
                  </a:lnTo>
                  <a:lnTo>
                    <a:pt x="277" y="341"/>
                  </a:lnTo>
                  <a:lnTo>
                    <a:pt x="308" y="308"/>
                  </a:lnTo>
                  <a:lnTo>
                    <a:pt x="341" y="276"/>
                  </a:lnTo>
                  <a:lnTo>
                    <a:pt x="376" y="246"/>
                  </a:lnTo>
                  <a:lnTo>
                    <a:pt x="411" y="218"/>
                  </a:lnTo>
                  <a:lnTo>
                    <a:pt x="449" y="192"/>
                  </a:lnTo>
                  <a:lnTo>
                    <a:pt x="487" y="167"/>
                  </a:lnTo>
                  <a:lnTo>
                    <a:pt x="527" y="144"/>
                  </a:lnTo>
                  <a:lnTo>
                    <a:pt x="568" y="123"/>
                  </a:lnTo>
                  <a:lnTo>
                    <a:pt x="610" y="104"/>
                  </a:lnTo>
                  <a:lnTo>
                    <a:pt x="653" y="87"/>
                  </a:lnTo>
                  <a:lnTo>
                    <a:pt x="697" y="72"/>
                  </a:lnTo>
                  <a:lnTo>
                    <a:pt x="742" y="59"/>
                  </a:lnTo>
                  <a:lnTo>
                    <a:pt x="788" y="49"/>
                  </a:lnTo>
                  <a:lnTo>
                    <a:pt x="834" y="40"/>
                  </a:lnTo>
                  <a:lnTo>
                    <a:pt x="882" y="34"/>
                  </a:lnTo>
                  <a:lnTo>
                    <a:pt x="930" y="30"/>
                  </a:lnTo>
                  <a:lnTo>
                    <a:pt x="978" y="29"/>
                  </a:lnTo>
                  <a:close/>
                  <a:moveTo>
                    <a:pt x="980" y="318"/>
                  </a:moveTo>
                  <a:lnTo>
                    <a:pt x="946" y="319"/>
                  </a:lnTo>
                  <a:lnTo>
                    <a:pt x="912" y="322"/>
                  </a:lnTo>
                  <a:lnTo>
                    <a:pt x="879" y="326"/>
                  </a:lnTo>
                  <a:lnTo>
                    <a:pt x="847" y="332"/>
                  </a:lnTo>
                  <a:lnTo>
                    <a:pt x="815" y="339"/>
                  </a:lnTo>
                  <a:lnTo>
                    <a:pt x="783" y="348"/>
                  </a:lnTo>
                  <a:lnTo>
                    <a:pt x="753" y="358"/>
                  </a:lnTo>
                  <a:lnTo>
                    <a:pt x="723" y="370"/>
                  </a:lnTo>
                  <a:lnTo>
                    <a:pt x="693" y="384"/>
                  </a:lnTo>
                  <a:lnTo>
                    <a:pt x="665" y="398"/>
                  </a:lnTo>
                  <a:lnTo>
                    <a:pt x="637" y="414"/>
                  </a:lnTo>
                  <a:lnTo>
                    <a:pt x="610" y="431"/>
                  </a:lnTo>
                  <a:lnTo>
                    <a:pt x="585" y="450"/>
                  </a:lnTo>
                  <a:lnTo>
                    <a:pt x="560" y="470"/>
                  </a:lnTo>
                  <a:lnTo>
                    <a:pt x="536" y="490"/>
                  </a:lnTo>
                  <a:lnTo>
                    <a:pt x="513" y="512"/>
                  </a:lnTo>
                  <a:lnTo>
                    <a:pt x="491" y="535"/>
                  </a:lnTo>
                  <a:lnTo>
                    <a:pt x="470" y="559"/>
                  </a:lnTo>
                  <a:lnTo>
                    <a:pt x="450" y="584"/>
                  </a:lnTo>
                  <a:lnTo>
                    <a:pt x="432" y="610"/>
                  </a:lnTo>
                  <a:lnTo>
                    <a:pt x="415" y="637"/>
                  </a:lnTo>
                  <a:lnTo>
                    <a:pt x="399" y="665"/>
                  </a:lnTo>
                  <a:lnTo>
                    <a:pt x="384" y="693"/>
                  </a:lnTo>
                  <a:lnTo>
                    <a:pt x="371" y="722"/>
                  </a:lnTo>
                  <a:lnTo>
                    <a:pt x="359" y="752"/>
                  </a:lnTo>
                  <a:lnTo>
                    <a:pt x="348" y="783"/>
                  </a:lnTo>
                  <a:lnTo>
                    <a:pt x="340" y="814"/>
                  </a:lnTo>
                  <a:lnTo>
                    <a:pt x="332" y="846"/>
                  </a:lnTo>
                  <a:lnTo>
                    <a:pt x="326" y="879"/>
                  </a:lnTo>
                  <a:lnTo>
                    <a:pt x="322" y="912"/>
                  </a:lnTo>
                  <a:lnTo>
                    <a:pt x="320" y="945"/>
                  </a:lnTo>
                  <a:lnTo>
                    <a:pt x="319" y="979"/>
                  </a:lnTo>
                  <a:lnTo>
                    <a:pt x="320" y="1013"/>
                  </a:lnTo>
                  <a:lnTo>
                    <a:pt x="322" y="1047"/>
                  </a:lnTo>
                  <a:lnTo>
                    <a:pt x="326" y="1080"/>
                  </a:lnTo>
                  <a:lnTo>
                    <a:pt x="332" y="1112"/>
                  </a:lnTo>
                  <a:lnTo>
                    <a:pt x="340" y="1144"/>
                  </a:lnTo>
                  <a:lnTo>
                    <a:pt x="348" y="1176"/>
                  </a:lnTo>
                  <a:lnTo>
                    <a:pt x="359" y="1206"/>
                  </a:lnTo>
                  <a:lnTo>
                    <a:pt x="371" y="1236"/>
                  </a:lnTo>
                  <a:lnTo>
                    <a:pt x="384" y="1265"/>
                  </a:lnTo>
                  <a:lnTo>
                    <a:pt x="399" y="1294"/>
                  </a:lnTo>
                  <a:lnTo>
                    <a:pt x="415" y="1322"/>
                  </a:lnTo>
                  <a:lnTo>
                    <a:pt x="432" y="1348"/>
                  </a:lnTo>
                  <a:lnTo>
                    <a:pt x="450" y="1374"/>
                  </a:lnTo>
                  <a:lnTo>
                    <a:pt x="470" y="1399"/>
                  </a:lnTo>
                  <a:lnTo>
                    <a:pt x="491" y="1423"/>
                  </a:lnTo>
                  <a:lnTo>
                    <a:pt x="513" y="1446"/>
                  </a:lnTo>
                  <a:lnTo>
                    <a:pt x="536" y="1468"/>
                  </a:lnTo>
                  <a:lnTo>
                    <a:pt x="560" y="1489"/>
                  </a:lnTo>
                  <a:lnTo>
                    <a:pt x="585" y="1509"/>
                  </a:lnTo>
                  <a:lnTo>
                    <a:pt x="610" y="1527"/>
                  </a:lnTo>
                  <a:lnTo>
                    <a:pt x="637" y="1544"/>
                  </a:lnTo>
                  <a:lnTo>
                    <a:pt x="665" y="1560"/>
                  </a:lnTo>
                  <a:lnTo>
                    <a:pt x="693" y="1575"/>
                  </a:lnTo>
                  <a:lnTo>
                    <a:pt x="723" y="1588"/>
                  </a:lnTo>
                  <a:lnTo>
                    <a:pt x="753" y="1600"/>
                  </a:lnTo>
                  <a:lnTo>
                    <a:pt x="783" y="1610"/>
                  </a:lnTo>
                  <a:lnTo>
                    <a:pt x="815" y="1619"/>
                  </a:lnTo>
                  <a:lnTo>
                    <a:pt x="847" y="1627"/>
                  </a:lnTo>
                  <a:lnTo>
                    <a:pt x="879" y="1633"/>
                  </a:lnTo>
                  <a:lnTo>
                    <a:pt x="912" y="1637"/>
                  </a:lnTo>
                  <a:lnTo>
                    <a:pt x="946" y="1639"/>
                  </a:lnTo>
                  <a:lnTo>
                    <a:pt x="980" y="1640"/>
                  </a:lnTo>
                  <a:lnTo>
                    <a:pt x="1014" y="1639"/>
                  </a:lnTo>
                  <a:lnTo>
                    <a:pt x="1047" y="1637"/>
                  </a:lnTo>
                  <a:lnTo>
                    <a:pt x="1080" y="1633"/>
                  </a:lnTo>
                  <a:lnTo>
                    <a:pt x="1113" y="1627"/>
                  </a:lnTo>
                  <a:lnTo>
                    <a:pt x="1145" y="1619"/>
                  </a:lnTo>
                  <a:lnTo>
                    <a:pt x="1176" y="1610"/>
                  </a:lnTo>
                  <a:lnTo>
                    <a:pt x="1207" y="1600"/>
                  </a:lnTo>
                  <a:lnTo>
                    <a:pt x="1237" y="1588"/>
                  </a:lnTo>
                  <a:lnTo>
                    <a:pt x="1266" y="1575"/>
                  </a:lnTo>
                  <a:lnTo>
                    <a:pt x="1294" y="1560"/>
                  </a:lnTo>
                  <a:lnTo>
                    <a:pt x="1322" y="1544"/>
                  </a:lnTo>
                  <a:lnTo>
                    <a:pt x="1349" y="1527"/>
                  </a:lnTo>
                  <a:lnTo>
                    <a:pt x="1375" y="1509"/>
                  </a:lnTo>
                  <a:lnTo>
                    <a:pt x="1400" y="1489"/>
                  </a:lnTo>
                  <a:lnTo>
                    <a:pt x="1424" y="1468"/>
                  </a:lnTo>
                  <a:lnTo>
                    <a:pt x="1447" y="1446"/>
                  </a:lnTo>
                  <a:lnTo>
                    <a:pt x="1469" y="1423"/>
                  </a:lnTo>
                  <a:lnTo>
                    <a:pt x="1489" y="1399"/>
                  </a:lnTo>
                  <a:lnTo>
                    <a:pt x="1509" y="1374"/>
                  </a:lnTo>
                  <a:lnTo>
                    <a:pt x="1528" y="1348"/>
                  </a:lnTo>
                  <a:lnTo>
                    <a:pt x="1545" y="1322"/>
                  </a:lnTo>
                  <a:lnTo>
                    <a:pt x="1561" y="1294"/>
                  </a:lnTo>
                  <a:lnTo>
                    <a:pt x="1575" y="1265"/>
                  </a:lnTo>
                  <a:lnTo>
                    <a:pt x="1589" y="1236"/>
                  </a:lnTo>
                  <a:lnTo>
                    <a:pt x="1600" y="1206"/>
                  </a:lnTo>
                  <a:lnTo>
                    <a:pt x="1611" y="1176"/>
                  </a:lnTo>
                  <a:lnTo>
                    <a:pt x="1620" y="1144"/>
                  </a:lnTo>
                  <a:lnTo>
                    <a:pt x="1627" y="1112"/>
                  </a:lnTo>
                  <a:lnTo>
                    <a:pt x="1633" y="1080"/>
                  </a:lnTo>
                  <a:lnTo>
                    <a:pt x="1637" y="1047"/>
                  </a:lnTo>
                  <a:lnTo>
                    <a:pt x="1640" y="1013"/>
                  </a:lnTo>
                  <a:lnTo>
                    <a:pt x="1641" y="979"/>
                  </a:lnTo>
                  <a:lnTo>
                    <a:pt x="1640" y="945"/>
                  </a:lnTo>
                  <a:lnTo>
                    <a:pt x="1637" y="912"/>
                  </a:lnTo>
                  <a:lnTo>
                    <a:pt x="1633" y="879"/>
                  </a:lnTo>
                  <a:lnTo>
                    <a:pt x="1627" y="846"/>
                  </a:lnTo>
                  <a:lnTo>
                    <a:pt x="1620" y="814"/>
                  </a:lnTo>
                  <a:lnTo>
                    <a:pt x="1611" y="783"/>
                  </a:lnTo>
                  <a:lnTo>
                    <a:pt x="1600" y="752"/>
                  </a:lnTo>
                  <a:lnTo>
                    <a:pt x="1589" y="722"/>
                  </a:lnTo>
                  <a:lnTo>
                    <a:pt x="1575" y="693"/>
                  </a:lnTo>
                  <a:lnTo>
                    <a:pt x="1561" y="665"/>
                  </a:lnTo>
                  <a:lnTo>
                    <a:pt x="1545" y="637"/>
                  </a:lnTo>
                  <a:lnTo>
                    <a:pt x="1528" y="610"/>
                  </a:lnTo>
                  <a:lnTo>
                    <a:pt x="1509" y="584"/>
                  </a:lnTo>
                  <a:lnTo>
                    <a:pt x="1489" y="559"/>
                  </a:lnTo>
                  <a:lnTo>
                    <a:pt x="1469" y="535"/>
                  </a:lnTo>
                  <a:lnTo>
                    <a:pt x="1447" y="512"/>
                  </a:lnTo>
                  <a:lnTo>
                    <a:pt x="1424" y="490"/>
                  </a:lnTo>
                  <a:lnTo>
                    <a:pt x="1400" y="470"/>
                  </a:lnTo>
                  <a:lnTo>
                    <a:pt x="1375" y="450"/>
                  </a:lnTo>
                  <a:lnTo>
                    <a:pt x="1349" y="431"/>
                  </a:lnTo>
                  <a:lnTo>
                    <a:pt x="1322" y="414"/>
                  </a:lnTo>
                  <a:lnTo>
                    <a:pt x="1294" y="398"/>
                  </a:lnTo>
                  <a:lnTo>
                    <a:pt x="1266" y="384"/>
                  </a:lnTo>
                  <a:lnTo>
                    <a:pt x="1237" y="370"/>
                  </a:lnTo>
                  <a:lnTo>
                    <a:pt x="1207" y="358"/>
                  </a:lnTo>
                  <a:lnTo>
                    <a:pt x="1176" y="348"/>
                  </a:lnTo>
                  <a:lnTo>
                    <a:pt x="1145" y="339"/>
                  </a:lnTo>
                  <a:lnTo>
                    <a:pt x="1113" y="332"/>
                  </a:lnTo>
                  <a:lnTo>
                    <a:pt x="1080" y="326"/>
                  </a:lnTo>
                  <a:lnTo>
                    <a:pt x="1047" y="322"/>
                  </a:lnTo>
                  <a:lnTo>
                    <a:pt x="1014" y="319"/>
                  </a:lnTo>
                  <a:lnTo>
                    <a:pt x="980" y="318"/>
                  </a:lnTo>
                  <a:close/>
                  <a:moveTo>
                    <a:pt x="469" y="1725"/>
                  </a:moveTo>
                  <a:lnTo>
                    <a:pt x="447" y="1709"/>
                  </a:lnTo>
                  <a:lnTo>
                    <a:pt x="546" y="1574"/>
                  </a:lnTo>
                  <a:cubicBezTo>
                    <a:pt x="538" y="1575"/>
                    <a:pt x="528" y="1575"/>
                    <a:pt x="516" y="1574"/>
                  </a:cubicBezTo>
                  <a:cubicBezTo>
                    <a:pt x="504" y="1572"/>
                    <a:pt x="494" y="1571"/>
                    <a:pt x="485" y="1568"/>
                  </a:cubicBezTo>
                  <a:lnTo>
                    <a:pt x="500" y="1548"/>
                  </a:lnTo>
                  <a:cubicBezTo>
                    <a:pt x="516" y="1551"/>
                    <a:pt x="532" y="1552"/>
                    <a:pt x="546" y="1550"/>
                  </a:cubicBezTo>
                  <a:cubicBezTo>
                    <a:pt x="561" y="1549"/>
                    <a:pt x="573" y="1546"/>
                    <a:pt x="582" y="1541"/>
                  </a:cubicBezTo>
                  <a:lnTo>
                    <a:pt x="596" y="1551"/>
                  </a:lnTo>
                  <a:lnTo>
                    <a:pt x="469" y="1725"/>
                  </a:lnTo>
                  <a:close/>
                  <a:moveTo>
                    <a:pt x="720" y="1792"/>
                  </a:moveTo>
                  <a:lnTo>
                    <a:pt x="745" y="1796"/>
                  </a:lnTo>
                  <a:cubicBezTo>
                    <a:pt x="744" y="1808"/>
                    <a:pt x="746" y="1817"/>
                    <a:pt x="750" y="1824"/>
                  </a:cubicBezTo>
                  <a:cubicBezTo>
                    <a:pt x="755" y="1831"/>
                    <a:pt x="761" y="1835"/>
                    <a:pt x="771" y="1838"/>
                  </a:cubicBezTo>
                  <a:cubicBezTo>
                    <a:pt x="778" y="1840"/>
                    <a:pt x="786" y="1840"/>
                    <a:pt x="793" y="1838"/>
                  </a:cubicBezTo>
                  <a:cubicBezTo>
                    <a:pt x="800" y="1836"/>
                    <a:pt x="806" y="1832"/>
                    <a:pt x="811" y="1827"/>
                  </a:cubicBezTo>
                  <a:cubicBezTo>
                    <a:pt x="816" y="1822"/>
                    <a:pt x="822" y="1815"/>
                    <a:pt x="827" y="1805"/>
                  </a:cubicBezTo>
                  <a:cubicBezTo>
                    <a:pt x="832" y="1796"/>
                    <a:pt x="836" y="1786"/>
                    <a:pt x="839" y="1775"/>
                  </a:cubicBezTo>
                  <a:cubicBezTo>
                    <a:pt x="839" y="1774"/>
                    <a:pt x="840" y="1772"/>
                    <a:pt x="840" y="1770"/>
                  </a:cubicBezTo>
                  <a:cubicBezTo>
                    <a:pt x="833" y="1777"/>
                    <a:pt x="824" y="1782"/>
                    <a:pt x="814" y="1784"/>
                  </a:cubicBezTo>
                  <a:cubicBezTo>
                    <a:pt x="804" y="1787"/>
                    <a:pt x="794" y="1787"/>
                    <a:pt x="783" y="1784"/>
                  </a:cubicBezTo>
                  <a:cubicBezTo>
                    <a:pt x="766" y="1780"/>
                    <a:pt x="753" y="1770"/>
                    <a:pt x="745" y="1754"/>
                  </a:cubicBezTo>
                  <a:cubicBezTo>
                    <a:pt x="736" y="1739"/>
                    <a:pt x="735" y="1721"/>
                    <a:pt x="740" y="1700"/>
                  </a:cubicBezTo>
                  <a:cubicBezTo>
                    <a:pt x="746" y="1679"/>
                    <a:pt x="756" y="1664"/>
                    <a:pt x="772" y="1654"/>
                  </a:cubicBezTo>
                  <a:cubicBezTo>
                    <a:pt x="788" y="1645"/>
                    <a:pt x="805" y="1643"/>
                    <a:pt x="824" y="1647"/>
                  </a:cubicBezTo>
                  <a:cubicBezTo>
                    <a:pt x="837" y="1651"/>
                    <a:pt x="849" y="1658"/>
                    <a:pt x="858" y="1668"/>
                  </a:cubicBezTo>
                  <a:cubicBezTo>
                    <a:pt x="867" y="1678"/>
                    <a:pt x="873" y="1691"/>
                    <a:pt x="875" y="1706"/>
                  </a:cubicBezTo>
                  <a:cubicBezTo>
                    <a:pt x="877" y="1721"/>
                    <a:pt x="875" y="1741"/>
                    <a:pt x="868" y="1767"/>
                  </a:cubicBezTo>
                  <a:cubicBezTo>
                    <a:pt x="861" y="1793"/>
                    <a:pt x="853" y="1813"/>
                    <a:pt x="843" y="1828"/>
                  </a:cubicBezTo>
                  <a:cubicBezTo>
                    <a:pt x="833" y="1842"/>
                    <a:pt x="821" y="1851"/>
                    <a:pt x="808" y="1857"/>
                  </a:cubicBezTo>
                  <a:cubicBezTo>
                    <a:pt x="794" y="1862"/>
                    <a:pt x="780" y="1862"/>
                    <a:pt x="765" y="1858"/>
                  </a:cubicBezTo>
                  <a:cubicBezTo>
                    <a:pt x="748" y="1854"/>
                    <a:pt x="736" y="1846"/>
                    <a:pt x="728" y="1834"/>
                  </a:cubicBezTo>
                  <a:cubicBezTo>
                    <a:pt x="720" y="1823"/>
                    <a:pt x="718" y="1808"/>
                    <a:pt x="720" y="1792"/>
                  </a:cubicBezTo>
                  <a:close/>
                  <a:moveTo>
                    <a:pt x="848" y="1728"/>
                  </a:moveTo>
                  <a:cubicBezTo>
                    <a:pt x="852" y="1713"/>
                    <a:pt x="851" y="1700"/>
                    <a:pt x="846" y="1690"/>
                  </a:cubicBezTo>
                  <a:cubicBezTo>
                    <a:pt x="840" y="1679"/>
                    <a:pt x="832" y="1672"/>
                    <a:pt x="821" y="1669"/>
                  </a:cubicBezTo>
                  <a:cubicBezTo>
                    <a:pt x="810" y="1666"/>
                    <a:pt x="799" y="1668"/>
                    <a:pt x="788" y="1675"/>
                  </a:cubicBezTo>
                  <a:cubicBezTo>
                    <a:pt x="777" y="1682"/>
                    <a:pt x="770" y="1693"/>
                    <a:pt x="766" y="1708"/>
                  </a:cubicBezTo>
                  <a:cubicBezTo>
                    <a:pt x="762" y="1721"/>
                    <a:pt x="764" y="1733"/>
                    <a:pt x="769" y="1743"/>
                  </a:cubicBezTo>
                  <a:cubicBezTo>
                    <a:pt x="775" y="1754"/>
                    <a:pt x="784" y="1760"/>
                    <a:pt x="796" y="1764"/>
                  </a:cubicBezTo>
                  <a:cubicBezTo>
                    <a:pt x="807" y="1767"/>
                    <a:pt x="818" y="1765"/>
                    <a:pt x="828" y="1759"/>
                  </a:cubicBezTo>
                  <a:cubicBezTo>
                    <a:pt x="838" y="1753"/>
                    <a:pt x="845" y="1742"/>
                    <a:pt x="848" y="1728"/>
                  </a:cubicBezTo>
                  <a:close/>
                  <a:moveTo>
                    <a:pt x="1078" y="1780"/>
                  </a:moveTo>
                  <a:cubicBezTo>
                    <a:pt x="1074" y="1755"/>
                    <a:pt x="1073" y="1734"/>
                    <a:pt x="1076" y="1718"/>
                  </a:cubicBezTo>
                  <a:cubicBezTo>
                    <a:pt x="1078" y="1702"/>
                    <a:pt x="1084" y="1689"/>
                    <a:pt x="1092" y="1679"/>
                  </a:cubicBezTo>
                  <a:cubicBezTo>
                    <a:pt x="1101" y="1669"/>
                    <a:pt x="1113" y="1663"/>
                    <a:pt x="1128" y="1660"/>
                  </a:cubicBezTo>
                  <a:cubicBezTo>
                    <a:pt x="1140" y="1658"/>
                    <a:pt x="1150" y="1659"/>
                    <a:pt x="1160" y="1662"/>
                  </a:cubicBezTo>
                  <a:cubicBezTo>
                    <a:pt x="1169" y="1665"/>
                    <a:pt x="1177" y="1670"/>
                    <a:pt x="1184" y="1678"/>
                  </a:cubicBezTo>
                  <a:cubicBezTo>
                    <a:pt x="1191" y="1685"/>
                    <a:pt x="1197" y="1695"/>
                    <a:pt x="1203" y="1707"/>
                  </a:cubicBezTo>
                  <a:cubicBezTo>
                    <a:pt x="1208" y="1719"/>
                    <a:pt x="1212" y="1735"/>
                    <a:pt x="1216" y="1756"/>
                  </a:cubicBezTo>
                  <a:cubicBezTo>
                    <a:pt x="1220" y="1781"/>
                    <a:pt x="1221" y="1801"/>
                    <a:pt x="1219" y="1817"/>
                  </a:cubicBezTo>
                  <a:cubicBezTo>
                    <a:pt x="1216" y="1834"/>
                    <a:pt x="1211" y="1847"/>
                    <a:pt x="1202" y="1857"/>
                  </a:cubicBezTo>
                  <a:cubicBezTo>
                    <a:pt x="1193" y="1867"/>
                    <a:pt x="1181" y="1873"/>
                    <a:pt x="1166" y="1876"/>
                  </a:cubicBezTo>
                  <a:cubicBezTo>
                    <a:pt x="1145" y="1879"/>
                    <a:pt x="1128" y="1875"/>
                    <a:pt x="1114" y="1862"/>
                  </a:cubicBezTo>
                  <a:cubicBezTo>
                    <a:pt x="1097" y="1847"/>
                    <a:pt x="1085" y="1820"/>
                    <a:pt x="1078" y="1780"/>
                  </a:cubicBezTo>
                  <a:close/>
                  <a:moveTo>
                    <a:pt x="1105" y="1775"/>
                  </a:moveTo>
                  <a:cubicBezTo>
                    <a:pt x="1111" y="1810"/>
                    <a:pt x="1119" y="1832"/>
                    <a:pt x="1129" y="1843"/>
                  </a:cubicBezTo>
                  <a:cubicBezTo>
                    <a:pt x="1139" y="1853"/>
                    <a:pt x="1150" y="1857"/>
                    <a:pt x="1162" y="1855"/>
                  </a:cubicBezTo>
                  <a:cubicBezTo>
                    <a:pt x="1174" y="1853"/>
                    <a:pt x="1183" y="1845"/>
                    <a:pt x="1189" y="1832"/>
                  </a:cubicBezTo>
                  <a:cubicBezTo>
                    <a:pt x="1195" y="1819"/>
                    <a:pt x="1195" y="1795"/>
                    <a:pt x="1189" y="1761"/>
                  </a:cubicBezTo>
                  <a:cubicBezTo>
                    <a:pt x="1183" y="1726"/>
                    <a:pt x="1175" y="1704"/>
                    <a:pt x="1165" y="1694"/>
                  </a:cubicBezTo>
                  <a:cubicBezTo>
                    <a:pt x="1155" y="1683"/>
                    <a:pt x="1144" y="1679"/>
                    <a:pt x="1132" y="1682"/>
                  </a:cubicBezTo>
                  <a:cubicBezTo>
                    <a:pt x="1120" y="1684"/>
                    <a:pt x="1111" y="1690"/>
                    <a:pt x="1106" y="1702"/>
                  </a:cubicBezTo>
                  <a:cubicBezTo>
                    <a:pt x="1099" y="1716"/>
                    <a:pt x="1099" y="1741"/>
                    <a:pt x="1105" y="1775"/>
                  </a:cubicBezTo>
                  <a:close/>
                  <a:moveTo>
                    <a:pt x="1413" y="1720"/>
                  </a:moveTo>
                  <a:lnTo>
                    <a:pt x="1433" y="1701"/>
                  </a:lnTo>
                  <a:cubicBezTo>
                    <a:pt x="1444" y="1710"/>
                    <a:pt x="1454" y="1715"/>
                    <a:pt x="1464" y="1715"/>
                  </a:cubicBezTo>
                  <a:cubicBezTo>
                    <a:pt x="1474" y="1716"/>
                    <a:pt x="1483" y="1713"/>
                    <a:pt x="1491" y="1706"/>
                  </a:cubicBezTo>
                  <a:cubicBezTo>
                    <a:pt x="1501" y="1698"/>
                    <a:pt x="1506" y="1688"/>
                    <a:pt x="1507" y="1675"/>
                  </a:cubicBezTo>
                  <a:cubicBezTo>
                    <a:pt x="1508" y="1662"/>
                    <a:pt x="1503" y="1649"/>
                    <a:pt x="1493" y="1637"/>
                  </a:cubicBezTo>
                  <a:cubicBezTo>
                    <a:pt x="1484" y="1625"/>
                    <a:pt x="1473" y="1619"/>
                    <a:pt x="1461" y="1617"/>
                  </a:cubicBezTo>
                  <a:cubicBezTo>
                    <a:pt x="1449" y="1616"/>
                    <a:pt x="1437" y="1620"/>
                    <a:pt x="1427" y="1628"/>
                  </a:cubicBezTo>
                  <a:cubicBezTo>
                    <a:pt x="1420" y="1634"/>
                    <a:pt x="1416" y="1640"/>
                    <a:pt x="1413" y="1647"/>
                  </a:cubicBezTo>
                  <a:cubicBezTo>
                    <a:pt x="1410" y="1654"/>
                    <a:pt x="1409" y="1662"/>
                    <a:pt x="1410" y="1669"/>
                  </a:cubicBezTo>
                  <a:lnTo>
                    <a:pt x="1389" y="1682"/>
                  </a:lnTo>
                  <a:lnTo>
                    <a:pt x="1335" y="1584"/>
                  </a:lnTo>
                  <a:lnTo>
                    <a:pt x="1418" y="1516"/>
                  </a:lnTo>
                  <a:lnTo>
                    <a:pt x="1434" y="1536"/>
                  </a:lnTo>
                  <a:lnTo>
                    <a:pt x="1367" y="1590"/>
                  </a:lnTo>
                  <a:lnTo>
                    <a:pt x="1395" y="1642"/>
                  </a:lnTo>
                  <a:cubicBezTo>
                    <a:pt x="1399" y="1627"/>
                    <a:pt x="1407" y="1615"/>
                    <a:pt x="1418" y="1606"/>
                  </a:cubicBezTo>
                  <a:cubicBezTo>
                    <a:pt x="1432" y="1594"/>
                    <a:pt x="1448" y="1589"/>
                    <a:pt x="1467" y="1591"/>
                  </a:cubicBezTo>
                  <a:cubicBezTo>
                    <a:pt x="1485" y="1593"/>
                    <a:pt x="1500" y="1602"/>
                    <a:pt x="1513" y="1617"/>
                  </a:cubicBezTo>
                  <a:cubicBezTo>
                    <a:pt x="1526" y="1632"/>
                    <a:pt x="1532" y="1649"/>
                    <a:pt x="1532" y="1667"/>
                  </a:cubicBezTo>
                  <a:cubicBezTo>
                    <a:pt x="1532" y="1689"/>
                    <a:pt x="1523" y="1708"/>
                    <a:pt x="1505" y="1723"/>
                  </a:cubicBezTo>
                  <a:cubicBezTo>
                    <a:pt x="1490" y="1735"/>
                    <a:pt x="1474" y="1741"/>
                    <a:pt x="1457" y="1740"/>
                  </a:cubicBezTo>
                  <a:cubicBezTo>
                    <a:pt x="1441" y="1740"/>
                    <a:pt x="1426" y="1733"/>
                    <a:pt x="1413" y="1720"/>
                  </a:cubicBezTo>
                  <a:close/>
                  <a:moveTo>
                    <a:pt x="978" y="350"/>
                  </a:moveTo>
                  <a:cubicBezTo>
                    <a:pt x="1324" y="350"/>
                    <a:pt x="1607" y="632"/>
                    <a:pt x="1607" y="978"/>
                  </a:cubicBezTo>
                  <a:cubicBezTo>
                    <a:pt x="1607" y="1324"/>
                    <a:pt x="1324" y="1606"/>
                    <a:pt x="978" y="1606"/>
                  </a:cubicBezTo>
                  <a:cubicBezTo>
                    <a:pt x="632" y="1606"/>
                    <a:pt x="350" y="1324"/>
                    <a:pt x="350" y="978"/>
                  </a:cubicBezTo>
                  <a:cubicBezTo>
                    <a:pt x="350" y="632"/>
                    <a:pt x="632" y="350"/>
                    <a:pt x="978" y="350"/>
                  </a:cubicBezTo>
                  <a:close/>
                  <a:moveTo>
                    <a:pt x="448" y="808"/>
                  </a:moveTo>
                  <a:cubicBezTo>
                    <a:pt x="484" y="686"/>
                    <a:pt x="641" y="646"/>
                    <a:pt x="743" y="695"/>
                  </a:cubicBezTo>
                  <a:cubicBezTo>
                    <a:pt x="788" y="716"/>
                    <a:pt x="806" y="781"/>
                    <a:pt x="813" y="834"/>
                  </a:cubicBezTo>
                  <a:cubicBezTo>
                    <a:pt x="819" y="856"/>
                    <a:pt x="919" y="720"/>
                    <a:pt x="920" y="716"/>
                  </a:cubicBezTo>
                  <a:cubicBezTo>
                    <a:pt x="939" y="566"/>
                    <a:pt x="906" y="631"/>
                    <a:pt x="886" y="644"/>
                  </a:cubicBezTo>
                  <a:cubicBezTo>
                    <a:pt x="842" y="674"/>
                    <a:pt x="821" y="679"/>
                    <a:pt x="819" y="670"/>
                  </a:cubicBezTo>
                  <a:cubicBezTo>
                    <a:pt x="804" y="619"/>
                    <a:pt x="889" y="582"/>
                    <a:pt x="914" y="510"/>
                  </a:cubicBezTo>
                  <a:cubicBezTo>
                    <a:pt x="925" y="479"/>
                    <a:pt x="923" y="445"/>
                    <a:pt x="930" y="423"/>
                  </a:cubicBezTo>
                  <a:cubicBezTo>
                    <a:pt x="946" y="372"/>
                    <a:pt x="963" y="358"/>
                    <a:pt x="976" y="375"/>
                  </a:cubicBezTo>
                  <a:cubicBezTo>
                    <a:pt x="1031" y="450"/>
                    <a:pt x="970" y="526"/>
                    <a:pt x="949" y="558"/>
                  </a:cubicBezTo>
                  <a:cubicBezTo>
                    <a:pt x="945" y="564"/>
                    <a:pt x="980" y="585"/>
                    <a:pt x="986" y="622"/>
                  </a:cubicBezTo>
                  <a:cubicBezTo>
                    <a:pt x="992" y="670"/>
                    <a:pt x="970" y="725"/>
                    <a:pt x="974" y="732"/>
                  </a:cubicBezTo>
                  <a:cubicBezTo>
                    <a:pt x="979" y="741"/>
                    <a:pt x="1033" y="764"/>
                    <a:pt x="958" y="923"/>
                  </a:cubicBezTo>
                  <a:cubicBezTo>
                    <a:pt x="876" y="1098"/>
                    <a:pt x="961" y="1466"/>
                    <a:pt x="971" y="1530"/>
                  </a:cubicBezTo>
                  <a:cubicBezTo>
                    <a:pt x="979" y="1582"/>
                    <a:pt x="937" y="1554"/>
                    <a:pt x="928" y="1545"/>
                  </a:cubicBezTo>
                  <a:cubicBezTo>
                    <a:pt x="908" y="1527"/>
                    <a:pt x="888" y="1402"/>
                    <a:pt x="884" y="1364"/>
                  </a:cubicBezTo>
                  <a:cubicBezTo>
                    <a:pt x="868" y="1212"/>
                    <a:pt x="857" y="1234"/>
                    <a:pt x="840" y="1231"/>
                  </a:cubicBezTo>
                  <a:cubicBezTo>
                    <a:pt x="746" y="1215"/>
                    <a:pt x="561" y="1293"/>
                    <a:pt x="508" y="1278"/>
                  </a:cubicBezTo>
                  <a:cubicBezTo>
                    <a:pt x="448" y="1260"/>
                    <a:pt x="478" y="1233"/>
                    <a:pt x="513" y="1222"/>
                  </a:cubicBezTo>
                  <a:cubicBezTo>
                    <a:pt x="609" y="1193"/>
                    <a:pt x="754" y="1195"/>
                    <a:pt x="825" y="1182"/>
                  </a:cubicBezTo>
                  <a:cubicBezTo>
                    <a:pt x="853" y="1177"/>
                    <a:pt x="868" y="1161"/>
                    <a:pt x="866" y="1153"/>
                  </a:cubicBezTo>
                  <a:cubicBezTo>
                    <a:pt x="850" y="1068"/>
                    <a:pt x="870" y="964"/>
                    <a:pt x="912" y="895"/>
                  </a:cubicBezTo>
                  <a:cubicBezTo>
                    <a:pt x="950" y="833"/>
                    <a:pt x="930" y="779"/>
                    <a:pt x="925" y="788"/>
                  </a:cubicBezTo>
                  <a:cubicBezTo>
                    <a:pt x="899" y="835"/>
                    <a:pt x="858" y="857"/>
                    <a:pt x="818" y="870"/>
                  </a:cubicBezTo>
                  <a:cubicBezTo>
                    <a:pt x="872" y="1141"/>
                    <a:pt x="626" y="1135"/>
                    <a:pt x="541" y="1099"/>
                  </a:cubicBezTo>
                  <a:cubicBezTo>
                    <a:pt x="448" y="1060"/>
                    <a:pt x="435" y="871"/>
                    <a:pt x="448" y="808"/>
                  </a:cubicBezTo>
                  <a:close/>
                  <a:moveTo>
                    <a:pt x="506" y="888"/>
                  </a:moveTo>
                  <a:cubicBezTo>
                    <a:pt x="477" y="755"/>
                    <a:pt x="580" y="740"/>
                    <a:pt x="626" y="730"/>
                  </a:cubicBezTo>
                  <a:cubicBezTo>
                    <a:pt x="669" y="720"/>
                    <a:pt x="816" y="752"/>
                    <a:pt x="748" y="872"/>
                  </a:cubicBezTo>
                  <a:cubicBezTo>
                    <a:pt x="668" y="877"/>
                    <a:pt x="587" y="882"/>
                    <a:pt x="506" y="888"/>
                  </a:cubicBezTo>
                  <a:close/>
                  <a:moveTo>
                    <a:pt x="764" y="921"/>
                  </a:moveTo>
                  <a:cubicBezTo>
                    <a:pt x="783" y="1034"/>
                    <a:pt x="714" y="1051"/>
                    <a:pt x="664" y="1064"/>
                  </a:cubicBezTo>
                  <a:cubicBezTo>
                    <a:pt x="621" y="1075"/>
                    <a:pt x="498" y="1047"/>
                    <a:pt x="510" y="938"/>
                  </a:cubicBezTo>
                  <a:cubicBezTo>
                    <a:pt x="590" y="933"/>
                    <a:pt x="683" y="927"/>
                    <a:pt x="764" y="921"/>
                  </a:cubicBezTo>
                  <a:close/>
                  <a:moveTo>
                    <a:pt x="1017" y="582"/>
                  </a:moveTo>
                  <a:cubicBezTo>
                    <a:pt x="1148" y="532"/>
                    <a:pt x="1342" y="557"/>
                    <a:pt x="1402" y="586"/>
                  </a:cubicBezTo>
                  <a:cubicBezTo>
                    <a:pt x="1435" y="602"/>
                    <a:pt x="1408" y="641"/>
                    <a:pt x="1376" y="629"/>
                  </a:cubicBezTo>
                  <a:cubicBezTo>
                    <a:pt x="1313" y="605"/>
                    <a:pt x="1213" y="601"/>
                    <a:pt x="1032" y="628"/>
                  </a:cubicBezTo>
                  <a:cubicBezTo>
                    <a:pt x="998" y="634"/>
                    <a:pt x="988" y="593"/>
                    <a:pt x="1017" y="582"/>
                  </a:cubicBezTo>
                  <a:close/>
                  <a:moveTo>
                    <a:pt x="1046" y="805"/>
                  </a:moveTo>
                  <a:cubicBezTo>
                    <a:pt x="1060" y="862"/>
                    <a:pt x="1311" y="823"/>
                    <a:pt x="1362" y="815"/>
                  </a:cubicBezTo>
                  <a:cubicBezTo>
                    <a:pt x="1432" y="804"/>
                    <a:pt x="1427" y="715"/>
                    <a:pt x="1385" y="677"/>
                  </a:cubicBezTo>
                  <a:cubicBezTo>
                    <a:pt x="1342" y="640"/>
                    <a:pt x="1261" y="657"/>
                    <a:pt x="1177" y="666"/>
                  </a:cubicBezTo>
                  <a:cubicBezTo>
                    <a:pt x="1089" y="674"/>
                    <a:pt x="1022" y="708"/>
                    <a:pt x="1046" y="805"/>
                  </a:cubicBezTo>
                  <a:close/>
                  <a:moveTo>
                    <a:pt x="1102" y="779"/>
                  </a:moveTo>
                  <a:cubicBezTo>
                    <a:pt x="1110" y="801"/>
                    <a:pt x="1275" y="769"/>
                    <a:pt x="1313" y="773"/>
                  </a:cubicBezTo>
                  <a:cubicBezTo>
                    <a:pt x="1360" y="777"/>
                    <a:pt x="1358" y="727"/>
                    <a:pt x="1329" y="711"/>
                  </a:cubicBezTo>
                  <a:cubicBezTo>
                    <a:pt x="1300" y="694"/>
                    <a:pt x="1245" y="705"/>
                    <a:pt x="1188" y="711"/>
                  </a:cubicBezTo>
                  <a:cubicBezTo>
                    <a:pt x="1129" y="717"/>
                    <a:pt x="1084" y="735"/>
                    <a:pt x="1102" y="779"/>
                  </a:cubicBezTo>
                  <a:close/>
                  <a:moveTo>
                    <a:pt x="1102" y="965"/>
                  </a:moveTo>
                  <a:cubicBezTo>
                    <a:pt x="1110" y="985"/>
                    <a:pt x="1275" y="955"/>
                    <a:pt x="1313" y="959"/>
                  </a:cubicBezTo>
                  <a:cubicBezTo>
                    <a:pt x="1370" y="964"/>
                    <a:pt x="1379" y="926"/>
                    <a:pt x="1336" y="909"/>
                  </a:cubicBezTo>
                  <a:cubicBezTo>
                    <a:pt x="1304" y="897"/>
                    <a:pt x="1245" y="896"/>
                    <a:pt x="1188" y="902"/>
                  </a:cubicBezTo>
                  <a:cubicBezTo>
                    <a:pt x="1129" y="908"/>
                    <a:pt x="1084" y="924"/>
                    <a:pt x="1102" y="965"/>
                  </a:cubicBezTo>
                  <a:close/>
                  <a:moveTo>
                    <a:pt x="1040" y="987"/>
                  </a:moveTo>
                  <a:cubicBezTo>
                    <a:pt x="1059" y="1033"/>
                    <a:pt x="1318" y="997"/>
                    <a:pt x="1364" y="996"/>
                  </a:cubicBezTo>
                  <a:cubicBezTo>
                    <a:pt x="1434" y="994"/>
                    <a:pt x="1434" y="910"/>
                    <a:pt x="1391" y="877"/>
                  </a:cubicBezTo>
                  <a:cubicBezTo>
                    <a:pt x="1349" y="844"/>
                    <a:pt x="1255" y="855"/>
                    <a:pt x="1172" y="862"/>
                  </a:cubicBezTo>
                  <a:cubicBezTo>
                    <a:pt x="1084" y="870"/>
                    <a:pt x="1008" y="904"/>
                    <a:pt x="1040" y="987"/>
                  </a:cubicBezTo>
                  <a:close/>
                  <a:moveTo>
                    <a:pt x="1062" y="1122"/>
                  </a:moveTo>
                  <a:cubicBezTo>
                    <a:pt x="1042" y="1105"/>
                    <a:pt x="1060" y="1078"/>
                    <a:pt x="1070" y="1077"/>
                  </a:cubicBezTo>
                  <a:cubicBezTo>
                    <a:pt x="1082" y="1077"/>
                    <a:pt x="1137" y="1067"/>
                    <a:pt x="1185" y="1055"/>
                  </a:cubicBezTo>
                  <a:cubicBezTo>
                    <a:pt x="1224" y="1046"/>
                    <a:pt x="1258" y="1033"/>
                    <a:pt x="1267" y="1039"/>
                  </a:cubicBezTo>
                  <a:cubicBezTo>
                    <a:pt x="1284" y="1050"/>
                    <a:pt x="1306" y="1067"/>
                    <a:pt x="1244" y="1092"/>
                  </a:cubicBezTo>
                  <a:cubicBezTo>
                    <a:pt x="1233" y="1096"/>
                    <a:pt x="1235" y="1111"/>
                    <a:pt x="1243" y="1120"/>
                  </a:cubicBezTo>
                  <a:cubicBezTo>
                    <a:pt x="1248" y="1125"/>
                    <a:pt x="1330" y="1117"/>
                    <a:pt x="1338" y="1097"/>
                  </a:cubicBezTo>
                  <a:cubicBezTo>
                    <a:pt x="1351" y="1064"/>
                    <a:pt x="1370" y="1004"/>
                    <a:pt x="1395" y="1023"/>
                  </a:cubicBezTo>
                  <a:cubicBezTo>
                    <a:pt x="1403" y="1029"/>
                    <a:pt x="1418" y="1038"/>
                    <a:pt x="1414" y="1049"/>
                  </a:cubicBezTo>
                  <a:cubicBezTo>
                    <a:pt x="1404" y="1074"/>
                    <a:pt x="1392" y="1166"/>
                    <a:pt x="1384" y="1257"/>
                  </a:cubicBezTo>
                  <a:cubicBezTo>
                    <a:pt x="1381" y="1295"/>
                    <a:pt x="1277" y="1260"/>
                    <a:pt x="1254" y="1289"/>
                  </a:cubicBezTo>
                  <a:cubicBezTo>
                    <a:pt x="1238" y="1310"/>
                    <a:pt x="1299" y="1420"/>
                    <a:pt x="1304" y="1431"/>
                  </a:cubicBezTo>
                  <a:cubicBezTo>
                    <a:pt x="1312" y="1453"/>
                    <a:pt x="1257" y="1461"/>
                    <a:pt x="1244" y="1445"/>
                  </a:cubicBezTo>
                  <a:cubicBezTo>
                    <a:pt x="1222" y="1416"/>
                    <a:pt x="1211" y="1354"/>
                    <a:pt x="1192" y="1316"/>
                  </a:cubicBezTo>
                  <a:cubicBezTo>
                    <a:pt x="1181" y="1296"/>
                    <a:pt x="1045" y="1365"/>
                    <a:pt x="1016" y="1388"/>
                  </a:cubicBezTo>
                  <a:cubicBezTo>
                    <a:pt x="1001" y="1400"/>
                    <a:pt x="987" y="1374"/>
                    <a:pt x="994" y="1339"/>
                  </a:cubicBezTo>
                  <a:cubicBezTo>
                    <a:pt x="1000" y="1305"/>
                    <a:pt x="1157" y="1273"/>
                    <a:pt x="1174" y="1247"/>
                  </a:cubicBezTo>
                  <a:cubicBezTo>
                    <a:pt x="1184" y="1232"/>
                    <a:pt x="1188" y="1206"/>
                    <a:pt x="1175" y="1191"/>
                  </a:cubicBezTo>
                  <a:cubicBezTo>
                    <a:pt x="1159" y="1172"/>
                    <a:pt x="1026" y="1277"/>
                    <a:pt x="1000" y="1265"/>
                  </a:cubicBezTo>
                  <a:cubicBezTo>
                    <a:pt x="993" y="1262"/>
                    <a:pt x="967" y="1249"/>
                    <a:pt x="978" y="1226"/>
                  </a:cubicBezTo>
                  <a:cubicBezTo>
                    <a:pt x="988" y="1205"/>
                    <a:pt x="1159" y="1164"/>
                    <a:pt x="1179" y="1144"/>
                  </a:cubicBezTo>
                  <a:cubicBezTo>
                    <a:pt x="1185" y="1137"/>
                    <a:pt x="1193" y="1110"/>
                    <a:pt x="1174" y="1107"/>
                  </a:cubicBezTo>
                  <a:cubicBezTo>
                    <a:pt x="1139" y="1102"/>
                    <a:pt x="1073" y="1143"/>
                    <a:pt x="1062" y="1122"/>
                  </a:cubicBezTo>
                  <a:close/>
                  <a:moveTo>
                    <a:pt x="1336" y="1154"/>
                  </a:moveTo>
                  <a:cubicBezTo>
                    <a:pt x="1335" y="1141"/>
                    <a:pt x="1252" y="1154"/>
                    <a:pt x="1244" y="1176"/>
                  </a:cubicBezTo>
                  <a:cubicBezTo>
                    <a:pt x="1235" y="1197"/>
                    <a:pt x="1236" y="1225"/>
                    <a:pt x="1246" y="1230"/>
                  </a:cubicBezTo>
                  <a:cubicBezTo>
                    <a:pt x="1273" y="1244"/>
                    <a:pt x="1314" y="1230"/>
                    <a:pt x="1332" y="1211"/>
                  </a:cubicBezTo>
                  <a:cubicBezTo>
                    <a:pt x="1345" y="1198"/>
                    <a:pt x="1338" y="1174"/>
                    <a:pt x="1336" y="1154"/>
                  </a:cubicBezTo>
                  <a:close/>
                  <a:moveTo>
                    <a:pt x="324" y="1244"/>
                  </a:moveTo>
                  <a:lnTo>
                    <a:pt x="184" y="1284"/>
                  </a:lnTo>
                  <a:cubicBezTo>
                    <a:pt x="178" y="1285"/>
                    <a:pt x="175" y="1287"/>
                    <a:pt x="174" y="1290"/>
                  </a:cubicBezTo>
                  <a:cubicBezTo>
                    <a:pt x="172" y="1292"/>
                    <a:pt x="172" y="1296"/>
                    <a:pt x="174" y="1302"/>
                  </a:cubicBezTo>
                  <a:lnTo>
                    <a:pt x="178" y="1316"/>
                  </a:lnTo>
                  <a:lnTo>
                    <a:pt x="166" y="1320"/>
                  </a:lnTo>
                  <a:lnTo>
                    <a:pt x="150" y="1262"/>
                  </a:lnTo>
                  <a:lnTo>
                    <a:pt x="121" y="1164"/>
                  </a:lnTo>
                  <a:lnTo>
                    <a:pt x="155" y="1152"/>
                  </a:lnTo>
                  <a:lnTo>
                    <a:pt x="188" y="1141"/>
                  </a:lnTo>
                  <a:lnTo>
                    <a:pt x="192" y="1151"/>
                  </a:lnTo>
                  <a:cubicBezTo>
                    <a:pt x="169" y="1162"/>
                    <a:pt x="156" y="1172"/>
                    <a:pt x="151" y="1182"/>
                  </a:cubicBezTo>
                  <a:cubicBezTo>
                    <a:pt x="146" y="1191"/>
                    <a:pt x="147" y="1207"/>
                    <a:pt x="153" y="1228"/>
                  </a:cubicBezTo>
                  <a:lnTo>
                    <a:pt x="157" y="1244"/>
                  </a:lnTo>
                  <a:cubicBezTo>
                    <a:pt x="159" y="1250"/>
                    <a:pt x="161" y="1254"/>
                    <a:pt x="164" y="1255"/>
                  </a:cubicBezTo>
                  <a:cubicBezTo>
                    <a:pt x="166" y="1256"/>
                    <a:pt x="170" y="1256"/>
                    <a:pt x="176" y="1254"/>
                  </a:cubicBezTo>
                  <a:lnTo>
                    <a:pt x="235" y="1238"/>
                  </a:lnTo>
                  <a:lnTo>
                    <a:pt x="233" y="1230"/>
                  </a:lnTo>
                  <a:cubicBezTo>
                    <a:pt x="229" y="1217"/>
                    <a:pt x="224" y="1209"/>
                    <a:pt x="217" y="1205"/>
                  </a:cubicBezTo>
                  <a:cubicBezTo>
                    <a:pt x="210" y="1201"/>
                    <a:pt x="200" y="1201"/>
                    <a:pt x="186" y="1204"/>
                  </a:cubicBezTo>
                  <a:lnTo>
                    <a:pt x="183" y="1192"/>
                  </a:lnTo>
                  <a:lnTo>
                    <a:pt x="226" y="1180"/>
                  </a:lnTo>
                  <a:lnTo>
                    <a:pt x="269" y="1167"/>
                  </a:lnTo>
                  <a:lnTo>
                    <a:pt x="272" y="1179"/>
                  </a:lnTo>
                  <a:cubicBezTo>
                    <a:pt x="259" y="1183"/>
                    <a:pt x="250" y="1189"/>
                    <a:pt x="246" y="1195"/>
                  </a:cubicBezTo>
                  <a:cubicBezTo>
                    <a:pt x="241" y="1202"/>
                    <a:pt x="240" y="1210"/>
                    <a:pt x="243" y="1220"/>
                  </a:cubicBezTo>
                  <a:lnTo>
                    <a:pt x="247" y="1234"/>
                  </a:lnTo>
                  <a:lnTo>
                    <a:pt x="315" y="1215"/>
                  </a:lnTo>
                  <a:cubicBezTo>
                    <a:pt x="320" y="1214"/>
                    <a:pt x="323" y="1211"/>
                    <a:pt x="325" y="1208"/>
                  </a:cubicBezTo>
                  <a:cubicBezTo>
                    <a:pt x="326" y="1205"/>
                    <a:pt x="326" y="1201"/>
                    <a:pt x="324" y="1195"/>
                  </a:cubicBezTo>
                  <a:lnTo>
                    <a:pt x="319" y="1178"/>
                  </a:lnTo>
                  <a:lnTo>
                    <a:pt x="331" y="1175"/>
                  </a:lnTo>
                  <a:lnTo>
                    <a:pt x="344" y="1220"/>
                  </a:lnTo>
                  <a:lnTo>
                    <a:pt x="358" y="1266"/>
                  </a:lnTo>
                  <a:lnTo>
                    <a:pt x="346" y="1269"/>
                  </a:lnTo>
                  <a:lnTo>
                    <a:pt x="341" y="1254"/>
                  </a:lnTo>
                  <a:cubicBezTo>
                    <a:pt x="340" y="1249"/>
                    <a:pt x="338" y="1245"/>
                    <a:pt x="335" y="1244"/>
                  </a:cubicBezTo>
                  <a:cubicBezTo>
                    <a:pt x="332" y="1242"/>
                    <a:pt x="329" y="1242"/>
                    <a:pt x="324" y="1244"/>
                  </a:cubicBezTo>
                  <a:close/>
                  <a:moveTo>
                    <a:pt x="218" y="930"/>
                  </a:moveTo>
                  <a:cubicBezTo>
                    <a:pt x="243" y="928"/>
                    <a:pt x="263" y="933"/>
                    <a:pt x="277" y="945"/>
                  </a:cubicBezTo>
                  <a:cubicBezTo>
                    <a:pt x="291" y="958"/>
                    <a:pt x="298" y="976"/>
                    <a:pt x="300" y="1001"/>
                  </a:cubicBezTo>
                  <a:cubicBezTo>
                    <a:pt x="302" y="1025"/>
                    <a:pt x="298" y="1045"/>
                    <a:pt x="288" y="1059"/>
                  </a:cubicBezTo>
                  <a:cubicBezTo>
                    <a:pt x="278" y="1073"/>
                    <a:pt x="264" y="1080"/>
                    <a:pt x="244" y="1082"/>
                  </a:cubicBezTo>
                  <a:lnTo>
                    <a:pt x="130" y="1089"/>
                  </a:lnTo>
                  <a:cubicBezTo>
                    <a:pt x="124" y="1090"/>
                    <a:pt x="121" y="1091"/>
                    <a:pt x="119" y="1094"/>
                  </a:cubicBezTo>
                  <a:cubicBezTo>
                    <a:pt x="117" y="1096"/>
                    <a:pt x="116" y="1100"/>
                    <a:pt x="116" y="1105"/>
                  </a:cubicBezTo>
                  <a:lnTo>
                    <a:pt x="117" y="1121"/>
                  </a:lnTo>
                  <a:lnTo>
                    <a:pt x="105" y="1121"/>
                  </a:lnTo>
                  <a:lnTo>
                    <a:pt x="102" y="1076"/>
                  </a:lnTo>
                  <a:lnTo>
                    <a:pt x="99" y="1031"/>
                  </a:lnTo>
                  <a:lnTo>
                    <a:pt x="111" y="1030"/>
                  </a:lnTo>
                  <a:lnTo>
                    <a:pt x="112" y="1046"/>
                  </a:lnTo>
                  <a:cubicBezTo>
                    <a:pt x="112" y="1051"/>
                    <a:pt x="114" y="1055"/>
                    <a:pt x="116" y="1057"/>
                  </a:cubicBezTo>
                  <a:cubicBezTo>
                    <a:pt x="118" y="1059"/>
                    <a:pt x="122" y="1060"/>
                    <a:pt x="127" y="1060"/>
                  </a:cubicBezTo>
                  <a:lnTo>
                    <a:pt x="230" y="1052"/>
                  </a:lnTo>
                  <a:cubicBezTo>
                    <a:pt x="250" y="1051"/>
                    <a:pt x="265" y="1046"/>
                    <a:pt x="274" y="1036"/>
                  </a:cubicBezTo>
                  <a:cubicBezTo>
                    <a:pt x="283" y="1026"/>
                    <a:pt x="287" y="1012"/>
                    <a:pt x="286" y="994"/>
                  </a:cubicBezTo>
                  <a:cubicBezTo>
                    <a:pt x="285" y="978"/>
                    <a:pt x="279" y="965"/>
                    <a:pt x="268" y="956"/>
                  </a:cubicBezTo>
                  <a:cubicBezTo>
                    <a:pt x="257" y="946"/>
                    <a:pt x="243" y="942"/>
                    <a:pt x="227" y="943"/>
                  </a:cubicBezTo>
                  <a:lnTo>
                    <a:pt x="138" y="949"/>
                  </a:lnTo>
                  <a:cubicBezTo>
                    <a:pt x="126" y="950"/>
                    <a:pt x="118" y="953"/>
                    <a:pt x="113" y="958"/>
                  </a:cubicBezTo>
                  <a:cubicBezTo>
                    <a:pt x="109" y="963"/>
                    <a:pt x="107" y="972"/>
                    <a:pt x="108" y="983"/>
                  </a:cubicBezTo>
                  <a:lnTo>
                    <a:pt x="95" y="984"/>
                  </a:lnTo>
                  <a:lnTo>
                    <a:pt x="93" y="946"/>
                  </a:lnTo>
                  <a:lnTo>
                    <a:pt x="90" y="908"/>
                  </a:lnTo>
                  <a:lnTo>
                    <a:pt x="102" y="908"/>
                  </a:lnTo>
                  <a:cubicBezTo>
                    <a:pt x="103" y="919"/>
                    <a:pt x="106" y="927"/>
                    <a:pt x="111" y="931"/>
                  </a:cubicBezTo>
                  <a:cubicBezTo>
                    <a:pt x="116" y="935"/>
                    <a:pt x="125" y="936"/>
                    <a:pt x="137" y="936"/>
                  </a:cubicBezTo>
                  <a:lnTo>
                    <a:pt x="218" y="930"/>
                  </a:lnTo>
                  <a:close/>
                  <a:moveTo>
                    <a:pt x="269" y="856"/>
                  </a:moveTo>
                  <a:lnTo>
                    <a:pt x="127" y="824"/>
                  </a:lnTo>
                  <a:cubicBezTo>
                    <a:pt x="122" y="823"/>
                    <a:pt x="118" y="823"/>
                    <a:pt x="115" y="824"/>
                  </a:cubicBezTo>
                  <a:cubicBezTo>
                    <a:pt x="113" y="826"/>
                    <a:pt x="111" y="830"/>
                    <a:pt x="109" y="835"/>
                  </a:cubicBezTo>
                  <a:lnTo>
                    <a:pt x="106" y="850"/>
                  </a:lnTo>
                  <a:lnTo>
                    <a:pt x="94" y="847"/>
                  </a:lnTo>
                  <a:lnTo>
                    <a:pt x="104" y="803"/>
                  </a:lnTo>
                  <a:lnTo>
                    <a:pt x="115" y="757"/>
                  </a:lnTo>
                  <a:cubicBezTo>
                    <a:pt x="122" y="725"/>
                    <a:pt x="136" y="703"/>
                    <a:pt x="156" y="690"/>
                  </a:cubicBezTo>
                  <a:cubicBezTo>
                    <a:pt x="176" y="677"/>
                    <a:pt x="201" y="675"/>
                    <a:pt x="232" y="682"/>
                  </a:cubicBezTo>
                  <a:cubicBezTo>
                    <a:pt x="264" y="689"/>
                    <a:pt x="287" y="702"/>
                    <a:pt x="300" y="722"/>
                  </a:cubicBezTo>
                  <a:cubicBezTo>
                    <a:pt x="314" y="742"/>
                    <a:pt x="317" y="766"/>
                    <a:pt x="310" y="796"/>
                  </a:cubicBezTo>
                  <a:lnTo>
                    <a:pt x="298" y="848"/>
                  </a:lnTo>
                  <a:lnTo>
                    <a:pt x="288" y="892"/>
                  </a:lnTo>
                  <a:lnTo>
                    <a:pt x="276" y="889"/>
                  </a:lnTo>
                  <a:lnTo>
                    <a:pt x="279" y="874"/>
                  </a:lnTo>
                  <a:cubicBezTo>
                    <a:pt x="280" y="868"/>
                    <a:pt x="280" y="864"/>
                    <a:pt x="279" y="862"/>
                  </a:cubicBezTo>
                  <a:cubicBezTo>
                    <a:pt x="277" y="859"/>
                    <a:pt x="274" y="857"/>
                    <a:pt x="269" y="856"/>
                  </a:cubicBezTo>
                  <a:close/>
                  <a:moveTo>
                    <a:pt x="277" y="827"/>
                  </a:moveTo>
                  <a:cubicBezTo>
                    <a:pt x="281" y="828"/>
                    <a:pt x="285" y="828"/>
                    <a:pt x="287" y="827"/>
                  </a:cubicBezTo>
                  <a:cubicBezTo>
                    <a:pt x="289" y="825"/>
                    <a:pt x="291" y="822"/>
                    <a:pt x="292" y="818"/>
                  </a:cubicBezTo>
                  <a:lnTo>
                    <a:pt x="296" y="802"/>
                  </a:lnTo>
                  <a:cubicBezTo>
                    <a:pt x="302" y="777"/>
                    <a:pt x="299" y="759"/>
                    <a:pt x="289" y="746"/>
                  </a:cubicBezTo>
                  <a:cubicBezTo>
                    <a:pt x="279" y="733"/>
                    <a:pt x="258" y="723"/>
                    <a:pt x="227" y="716"/>
                  </a:cubicBezTo>
                  <a:cubicBezTo>
                    <a:pt x="195" y="709"/>
                    <a:pt x="172" y="709"/>
                    <a:pt x="157" y="717"/>
                  </a:cubicBezTo>
                  <a:cubicBezTo>
                    <a:pt x="142" y="724"/>
                    <a:pt x="131" y="741"/>
                    <a:pt x="125" y="768"/>
                  </a:cubicBezTo>
                  <a:lnTo>
                    <a:pt x="123" y="777"/>
                  </a:lnTo>
                  <a:cubicBezTo>
                    <a:pt x="122" y="783"/>
                    <a:pt x="122" y="787"/>
                    <a:pt x="123" y="789"/>
                  </a:cubicBezTo>
                  <a:cubicBezTo>
                    <a:pt x="125" y="791"/>
                    <a:pt x="128" y="793"/>
                    <a:pt x="134" y="795"/>
                  </a:cubicBezTo>
                  <a:lnTo>
                    <a:pt x="277" y="827"/>
                  </a:lnTo>
                  <a:close/>
                  <a:moveTo>
                    <a:pt x="314" y="658"/>
                  </a:moveTo>
                  <a:lnTo>
                    <a:pt x="203" y="519"/>
                  </a:lnTo>
                  <a:lnTo>
                    <a:pt x="206" y="514"/>
                  </a:lnTo>
                  <a:lnTo>
                    <a:pt x="209" y="509"/>
                  </a:lnTo>
                  <a:lnTo>
                    <a:pt x="395" y="536"/>
                  </a:lnTo>
                  <a:cubicBezTo>
                    <a:pt x="403" y="537"/>
                    <a:pt x="408" y="537"/>
                    <a:pt x="411" y="535"/>
                  </a:cubicBezTo>
                  <a:cubicBezTo>
                    <a:pt x="414" y="534"/>
                    <a:pt x="417" y="530"/>
                    <a:pt x="421" y="523"/>
                  </a:cubicBezTo>
                  <a:lnTo>
                    <a:pt x="422" y="521"/>
                  </a:lnTo>
                  <a:lnTo>
                    <a:pt x="433" y="528"/>
                  </a:lnTo>
                  <a:lnTo>
                    <a:pt x="412" y="564"/>
                  </a:lnTo>
                  <a:lnTo>
                    <a:pt x="390" y="600"/>
                  </a:lnTo>
                  <a:lnTo>
                    <a:pt x="380" y="594"/>
                  </a:lnTo>
                  <a:lnTo>
                    <a:pt x="387" y="582"/>
                  </a:lnTo>
                  <a:cubicBezTo>
                    <a:pt x="390" y="577"/>
                    <a:pt x="391" y="573"/>
                    <a:pt x="390" y="570"/>
                  </a:cubicBezTo>
                  <a:cubicBezTo>
                    <a:pt x="389" y="567"/>
                    <a:pt x="386" y="565"/>
                    <a:pt x="381" y="564"/>
                  </a:cubicBezTo>
                  <a:lnTo>
                    <a:pt x="338" y="558"/>
                  </a:lnTo>
                  <a:lnTo>
                    <a:pt x="302" y="621"/>
                  </a:lnTo>
                  <a:lnTo>
                    <a:pt x="314" y="636"/>
                  </a:lnTo>
                  <a:cubicBezTo>
                    <a:pt x="323" y="647"/>
                    <a:pt x="330" y="653"/>
                    <a:pt x="336" y="653"/>
                  </a:cubicBezTo>
                  <a:cubicBezTo>
                    <a:pt x="343" y="652"/>
                    <a:pt x="349" y="646"/>
                    <a:pt x="356" y="634"/>
                  </a:cubicBezTo>
                  <a:lnTo>
                    <a:pt x="367" y="640"/>
                  </a:lnTo>
                  <a:lnTo>
                    <a:pt x="349" y="671"/>
                  </a:lnTo>
                  <a:lnTo>
                    <a:pt x="331" y="702"/>
                  </a:lnTo>
                  <a:lnTo>
                    <a:pt x="320" y="696"/>
                  </a:lnTo>
                  <a:cubicBezTo>
                    <a:pt x="324" y="689"/>
                    <a:pt x="326" y="683"/>
                    <a:pt x="325" y="678"/>
                  </a:cubicBezTo>
                  <a:cubicBezTo>
                    <a:pt x="324" y="673"/>
                    <a:pt x="320" y="667"/>
                    <a:pt x="314" y="658"/>
                  </a:cubicBezTo>
                  <a:close/>
                  <a:moveTo>
                    <a:pt x="292" y="609"/>
                  </a:moveTo>
                  <a:lnTo>
                    <a:pt x="324" y="556"/>
                  </a:lnTo>
                  <a:lnTo>
                    <a:pt x="239" y="543"/>
                  </a:lnTo>
                  <a:lnTo>
                    <a:pt x="292" y="609"/>
                  </a:lnTo>
                  <a:close/>
                  <a:moveTo>
                    <a:pt x="429" y="465"/>
                  </a:moveTo>
                  <a:cubicBezTo>
                    <a:pt x="437" y="474"/>
                    <a:pt x="444" y="479"/>
                    <a:pt x="451" y="479"/>
                  </a:cubicBezTo>
                  <a:cubicBezTo>
                    <a:pt x="458" y="479"/>
                    <a:pt x="466" y="475"/>
                    <a:pt x="474" y="467"/>
                  </a:cubicBezTo>
                  <a:lnTo>
                    <a:pt x="483" y="476"/>
                  </a:lnTo>
                  <a:lnTo>
                    <a:pt x="454" y="503"/>
                  </a:lnTo>
                  <a:lnTo>
                    <a:pt x="426" y="529"/>
                  </a:lnTo>
                  <a:lnTo>
                    <a:pt x="417" y="520"/>
                  </a:lnTo>
                  <a:cubicBezTo>
                    <a:pt x="426" y="512"/>
                    <a:pt x="430" y="505"/>
                    <a:pt x="431" y="498"/>
                  </a:cubicBezTo>
                  <a:cubicBezTo>
                    <a:pt x="431" y="491"/>
                    <a:pt x="427" y="484"/>
                    <a:pt x="418" y="475"/>
                  </a:cubicBezTo>
                  <a:lnTo>
                    <a:pt x="326" y="377"/>
                  </a:lnTo>
                  <a:cubicBezTo>
                    <a:pt x="324" y="376"/>
                    <a:pt x="322" y="377"/>
                    <a:pt x="320" y="377"/>
                  </a:cubicBezTo>
                  <a:cubicBezTo>
                    <a:pt x="316" y="379"/>
                    <a:pt x="310" y="384"/>
                    <a:pt x="301" y="392"/>
                  </a:cubicBezTo>
                  <a:lnTo>
                    <a:pt x="299" y="394"/>
                  </a:lnTo>
                  <a:lnTo>
                    <a:pt x="290" y="385"/>
                  </a:lnTo>
                  <a:lnTo>
                    <a:pt x="311" y="366"/>
                  </a:lnTo>
                  <a:lnTo>
                    <a:pt x="332" y="346"/>
                  </a:lnTo>
                  <a:lnTo>
                    <a:pt x="512" y="381"/>
                  </a:lnTo>
                  <a:lnTo>
                    <a:pt x="441" y="306"/>
                  </a:lnTo>
                  <a:cubicBezTo>
                    <a:pt x="433" y="298"/>
                    <a:pt x="426" y="293"/>
                    <a:pt x="419" y="293"/>
                  </a:cubicBezTo>
                  <a:cubicBezTo>
                    <a:pt x="412" y="292"/>
                    <a:pt x="404" y="296"/>
                    <a:pt x="396" y="304"/>
                  </a:cubicBezTo>
                  <a:lnTo>
                    <a:pt x="387" y="295"/>
                  </a:lnTo>
                  <a:lnTo>
                    <a:pt x="416" y="269"/>
                  </a:lnTo>
                  <a:lnTo>
                    <a:pt x="444" y="243"/>
                  </a:lnTo>
                  <a:lnTo>
                    <a:pt x="453" y="252"/>
                  </a:lnTo>
                  <a:cubicBezTo>
                    <a:pt x="444" y="260"/>
                    <a:pt x="440" y="267"/>
                    <a:pt x="439" y="274"/>
                  </a:cubicBezTo>
                  <a:cubicBezTo>
                    <a:pt x="439" y="280"/>
                    <a:pt x="443" y="288"/>
                    <a:pt x="452" y="297"/>
                  </a:cubicBezTo>
                  <a:lnTo>
                    <a:pt x="558" y="410"/>
                  </a:lnTo>
                  <a:lnTo>
                    <a:pt x="554" y="414"/>
                  </a:lnTo>
                  <a:lnTo>
                    <a:pt x="550" y="418"/>
                  </a:lnTo>
                  <a:lnTo>
                    <a:pt x="347" y="378"/>
                  </a:lnTo>
                  <a:lnTo>
                    <a:pt x="429" y="465"/>
                  </a:lnTo>
                  <a:close/>
                  <a:moveTo>
                    <a:pt x="860" y="197"/>
                  </a:moveTo>
                  <a:cubicBezTo>
                    <a:pt x="867" y="221"/>
                    <a:pt x="866" y="241"/>
                    <a:pt x="857" y="257"/>
                  </a:cubicBezTo>
                  <a:cubicBezTo>
                    <a:pt x="848" y="273"/>
                    <a:pt x="831" y="284"/>
                    <a:pt x="807" y="291"/>
                  </a:cubicBezTo>
                  <a:cubicBezTo>
                    <a:pt x="783" y="298"/>
                    <a:pt x="764" y="298"/>
                    <a:pt x="748" y="292"/>
                  </a:cubicBezTo>
                  <a:cubicBezTo>
                    <a:pt x="732" y="285"/>
                    <a:pt x="721" y="272"/>
                    <a:pt x="716" y="254"/>
                  </a:cubicBezTo>
                  <a:lnTo>
                    <a:pt x="684" y="144"/>
                  </a:lnTo>
                  <a:cubicBezTo>
                    <a:pt x="683" y="139"/>
                    <a:pt x="681" y="136"/>
                    <a:pt x="678" y="135"/>
                  </a:cubicBezTo>
                  <a:cubicBezTo>
                    <a:pt x="675" y="133"/>
                    <a:pt x="671" y="133"/>
                    <a:pt x="666" y="135"/>
                  </a:cubicBezTo>
                  <a:lnTo>
                    <a:pt x="651" y="139"/>
                  </a:lnTo>
                  <a:lnTo>
                    <a:pt x="647" y="127"/>
                  </a:lnTo>
                  <a:lnTo>
                    <a:pt x="691" y="115"/>
                  </a:lnTo>
                  <a:lnTo>
                    <a:pt x="735" y="102"/>
                  </a:lnTo>
                  <a:lnTo>
                    <a:pt x="739" y="114"/>
                  </a:lnTo>
                  <a:lnTo>
                    <a:pt x="724" y="118"/>
                  </a:lnTo>
                  <a:cubicBezTo>
                    <a:pt x="718" y="120"/>
                    <a:pt x="715" y="122"/>
                    <a:pt x="713" y="125"/>
                  </a:cubicBezTo>
                  <a:cubicBezTo>
                    <a:pt x="712" y="127"/>
                    <a:pt x="712" y="131"/>
                    <a:pt x="713" y="136"/>
                  </a:cubicBezTo>
                  <a:lnTo>
                    <a:pt x="742" y="234"/>
                  </a:lnTo>
                  <a:cubicBezTo>
                    <a:pt x="747" y="253"/>
                    <a:pt x="756" y="266"/>
                    <a:pt x="767" y="273"/>
                  </a:cubicBezTo>
                  <a:cubicBezTo>
                    <a:pt x="779" y="280"/>
                    <a:pt x="794" y="281"/>
                    <a:pt x="811" y="276"/>
                  </a:cubicBezTo>
                  <a:cubicBezTo>
                    <a:pt x="827" y="272"/>
                    <a:pt x="838" y="263"/>
                    <a:pt x="845" y="251"/>
                  </a:cubicBezTo>
                  <a:cubicBezTo>
                    <a:pt x="852" y="238"/>
                    <a:pt x="853" y="224"/>
                    <a:pt x="849" y="209"/>
                  </a:cubicBezTo>
                  <a:lnTo>
                    <a:pt x="824" y="124"/>
                  </a:lnTo>
                  <a:cubicBezTo>
                    <a:pt x="821" y="112"/>
                    <a:pt x="816" y="105"/>
                    <a:pt x="810" y="101"/>
                  </a:cubicBezTo>
                  <a:cubicBezTo>
                    <a:pt x="805" y="98"/>
                    <a:pt x="796" y="98"/>
                    <a:pt x="784" y="101"/>
                  </a:cubicBezTo>
                  <a:lnTo>
                    <a:pt x="781" y="89"/>
                  </a:lnTo>
                  <a:lnTo>
                    <a:pt x="818" y="79"/>
                  </a:lnTo>
                  <a:lnTo>
                    <a:pt x="855" y="68"/>
                  </a:lnTo>
                  <a:lnTo>
                    <a:pt x="858" y="80"/>
                  </a:lnTo>
                  <a:cubicBezTo>
                    <a:pt x="847" y="83"/>
                    <a:pt x="840" y="88"/>
                    <a:pt x="837" y="94"/>
                  </a:cubicBezTo>
                  <a:cubicBezTo>
                    <a:pt x="834" y="99"/>
                    <a:pt x="834" y="108"/>
                    <a:pt x="838" y="120"/>
                  </a:cubicBezTo>
                  <a:lnTo>
                    <a:pt x="860" y="197"/>
                  </a:lnTo>
                  <a:close/>
                  <a:moveTo>
                    <a:pt x="959" y="219"/>
                  </a:moveTo>
                  <a:cubicBezTo>
                    <a:pt x="959" y="231"/>
                    <a:pt x="961" y="239"/>
                    <a:pt x="966" y="244"/>
                  </a:cubicBezTo>
                  <a:cubicBezTo>
                    <a:pt x="970" y="249"/>
                    <a:pt x="979" y="251"/>
                    <a:pt x="991" y="251"/>
                  </a:cubicBezTo>
                  <a:lnTo>
                    <a:pt x="991" y="263"/>
                  </a:lnTo>
                  <a:lnTo>
                    <a:pt x="952" y="263"/>
                  </a:lnTo>
                  <a:lnTo>
                    <a:pt x="913" y="263"/>
                  </a:lnTo>
                  <a:lnTo>
                    <a:pt x="913" y="251"/>
                  </a:lnTo>
                  <a:cubicBezTo>
                    <a:pt x="925" y="251"/>
                    <a:pt x="933" y="249"/>
                    <a:pt x="938" y="244"/>
                  </a:cubicBezTo>
                  <a:cubicBezTo>
                    <a:pt x="942" y="239"/>
                    <a:pt x="945" y="231"/>
                    <a:pt x="945" y="219"/>
                  </a:cubicBezTo>
                  <a:lnTo>
                    <a:pt x="945" y="84"/>
                  </a:lnTo>
                  <a:cubicBezTo>
                    <a:pt x="943" y="83"/>
                    <a:pt x="942" y="82"/>
                    <a:pt x="940" y="81"/>
                  </a:cubicBezTo>
                  <a:cubicBezTo>
                    <a:pt x="936" y="80"/>
                    <a:pt x="928" y="79"/>
                    <a:pt x="916" y="79"/>
                  </a:cubicBezTo>
                  <a:lnTo>
                    <a:pt x="913" y="79"/>
                  </a:lnTo>
                  <a:lnTo>
                    <a:pt x="913" y="66"/>
                  </a:lnTo>
                  <a:lnTo>
                    <a:pt x="941" y="66"/>
                  </a:lnTo>
                  <a:lnTo>
                    <a:pt x="970" y="66"/>
                  </a:lnTo>
                  <a:lnTo>
                    <a:pt x="1077" y="213"/>
                  </a:lnTo>
                  <a:lnTo>
                    <a:pt x="1077" y="111"/>
                  </a:lnTo>
                  <a:cubicBezTo>
                    <a:pt x="1077" y="99"/>
                    <a:pt x="1075" y="90"/>
                    <a:pt x="1070" y="86"/>
                  </a:cubicBezTo>
                  <a:cubicBezTo>
                    <a:pt x="1066" y="81"/>
                    <a:pt x="1057" y="79"/>
                    <a:pt x="1045" y="79"/>
                  </a:cubicBezTo>
                  <a:lnTo>
                    <a:pt x="1045" y="66"/>
                  </a:lnTo>
                  <a:lnTo>
                    <a:pt x="1085" y="66"/>
                  </a:lnTo>
                  <a:lnTo>
                    <a:pt x="1124" y="66"/>
                  </a:lnTo>
                  <a:lnTo>
                    <a:pt x="1124" y="79"/>
                  </a:lnTo>
                  <a:cubicBezTo>
                    <a:pt x="1112" y="79"/>
                    <a:pt x="1103" y="81"/>
                    <a:pt x="1099" y="86"/>
                  </a:cubicBezTo>
                  <a:cubicBezTo>
                    <a:pt x="1094" y="90"/>
                    <a:pt x="1091" y="99"/>
                    <a:pt x="1091" y="111"/>
                  </a:cubicBezTo>
                  <a:lnTo>
                    <a:pt x="1091" y="266"/>
                  </a:lnTo>
                  <a:lnTo>
                    <a:pt x="1086" y="266"/>
                  </a:lnTo>
                  <a:lnTo>
                    <a:pt x="1080" y="266"/>
                  </a:lnTo>
                  <a:lnTo>
                    <a:pt x="959" y="100"/>
                  </a:lnTo>
                  <a:lnTo>
                    <a:pt x="959" y="219"/>
                  </a:lnTo>
                  <a:close/>
                  <a:moveTo>
                    <a:pt x="1167" y="258"/>
                  </a:moveTo>
                  <a:lnTo>
                    <a:pt x="1209" y="120"/>
                  </a:lnTo>
                  <a:cubicBezTo>
                    <a:pt x="1211" y="115"/>
                    <a:pt x="1211" y="111"/>
                    <a:pt x="1209" y="109"/>
                  </a:cubicBezTo>
                  <a:cubicBezTo>
                    <a:pt x="1208" y="106"/>
                    <a:pt x="1204" y="104"/>
                    <a:pt x="1199" y="102"/>
                  </a:cubicBezTo>
                  <a:lnTo>
                    <a:pt x="1184" y="98"/>
                  </a:lnTo>
                  <a:lnTo>
                    <a:pt x="1188" y="86"/>
                  </a:lnTo>
                  <a:lnTo>
                    <a:pt x="1232" y="99"/>
                  </a:lnTo>
                  <a:lnTo>
                    <a:pt x="1275" y="113"/>
                  </a:lnTo>
                  <a:lnTo>
                    <a:pt x="1272" y="124"/>
                  </a:lnTo>
                  <a:lnTo>
                    <a:pt x="1257" y="120"/>
                  </a:lnTo>
                  <a:cubicBezTo>
                    <a:pt x="1251" y="118"/>
                    <a:pt x="1247" y="118"/>
                    <a:pt x="1245" y="119"/>
                  </a:cubicBezTo>
                  <a:cubicBezTo>
                    <a:pt x="1242" y="121"/>
                    <a:pt x="1240" y="124"/>
                    <a:pt x="1238" y="129"/>
                  </a:cubicBezTo>
                  <a:lnTo>
                    <a:pt x="1196" y="267"/>
                  </a:lnTo>
                  <a:cubicBezTo>
                    <a:pt x="1194" y="272"/>
                    <a:pt x="1194" y="276"/>
                    <a:pt x="1196" y="278"/>
                  </a:cubicBezTo>
                  <a:cubicBezTo>
                    <a:pt x="1197" y="281"/>
                    <a:pt x="1201" y="283"/>
                    <a:pt x="1206" y="285"/>
                  </a:cubicBezTo>
                  <a:lnTo>
                    <a:pt x="1221" y="289"/>
                  </a:lnTo>
                  <a:lnTo>
                    <a:pt x="1217" y="301"/>
                  </a:lnTo>
                  <a:lnTo>
                    <a:pt x="1173" y="288"/>
                  </a:lnTo>
                  <a:lnTo>
                    <a:pt x="1130" y="275"/>
                  </a:lnTo>
                  <a:lnTo>
                    <a:pt x="1133" y="263"/>
                  </a:lnTo>
                  <a:lnTo>
                    <a:pt x="1148" y="267"/>
                  </a:lnTo>
                  <a:cubicBezTo>
                    <a:pt x="1154" y="269"/>
                    <a:pt x="1158" y="269"/>
                    <a:pt x="1160" y="268"/>
                  </a:cubicBezTo>
                  <a:cubicBezTo>
                    <a:pt x="1163" y="266"/>
                    <a:pt x="1165" y="263"/>
                    <a:pt x="1167" y="258"/>
                  </a:cubicBezTo>
                  <a:close/>
                  <a:moveTo>
                    <a:pt x="1321" y="157"/>
                  </a:moveTo>
                  <a:cubicBezTo>
                    <a:pt x="1321" y="149"/>
                    <a:pt x="1321" y="143"/>
                    <a:pt x="1320" y="140"/>
                  </a:cubicBezTo>
                  <a:cubicBezTo>
                    <a:pt x="1318" y="138"/>
                    <a:pt x="1313" y="134"/>
                    <a:pt x="1306" y="130"/>
                  </a:cubicBezTo>
                  <a:lnTo>
                    <a:pt x="1304" y="129"/>
                  </a:lnTo>
                  <a:lnTo>
                    <a:pt x="1310" y="118"/>
                  </a:lnTo>
                  <a:lnTo>
                    <a:pt x="1348" y="138"/>
                  </a:lnTo>
                  <a:lnTo>
                    <a:pt x="1386" y="158"/>
                  </a:lnTo>
                  <a:lnTo>
                    <a:pt x="1380" y="169"/>
                  </a:lnTo>
                  <a:lnTo>
                    <a:pt x="1367" y="163"/>
                  </a:lnTo>
                  <a:cubicBezTo>
                    <a:pt x="1362" y="160"/>
                    <a:pt x="1358" y="159"/>
                    <a:pt x="1355" y="160"/>
                  </a:cubicBezTo>
                  <a:cubicBezTo>
                    <a:pt x="1352" y="161"/>
                    <a:pt x="1350" y="164"/>
                    <a:pt x="1350" y="170"/>
                  </a:cubicBezTo>
                  <a:lnTo>
                    <a:pt x="1334" y="308"/>
                  </a:lnTo>
                  <a:lnTo>
                    <a:pt x="1422" y="231"/>
                  </a:lnTo>
                  <a:cubicBezTo>
                    <a:pt x="1433" y="222"/>
                    <a:pt x="1438" y="215"/>
                    <a:pt x="1437" y="208"/>
                  </a:cubicBezTo>
                  <a:cubicBezTo>
                    <a:pt x="1437" y="202"/>
                    <a:pt x="1430" y="196"/>
                    <a:pt x="1418" y="189"/>
                  </a:cubicBezTo>
                  <a:lnTo>
                    <a:pt x="1424" y="179"/>
                  </a:lnTo>
                  <a:lnTo>
                    <a:pt x="1457" y="196"/>
                  </a:lnTo>
                  <a:lnTo>
                    <a:pt x="1489" y="213"/>
                  </a:lnTo>
                  <a:lnTo>
                    <a:pt x="1483" y="224"/>
                  </a:lnTo>
                  <a:cubicBezTo>
                    <a:pt x="1476" y="220"/>
                    <a:pt x="1469" y="218"/>
                    <a:pt x="1464" y="219"/>
                  </a:cubicBezTo>
                  <a:cubicBezTo>
                    <a:pt x="1459" y="220"/>
                    <a:pt x="1452" y="224"/>
                    <a:pt x="1444" y="230"/>
                  </a:cubicBezTo>
                  <a:lnTo>
                    <a:pt x="1311" y="345"/>
                  </a:lnTo>
                  <a:lnTo>
                    <a:pt x="1306" y="342"/>
                  </a:lnTo>
                  <a:lnTo>
                    <a:pt x="1301" y="340"/>
                  </a:lnTo>
                  <a:lnTo>
                    <a:pt x="1321" y="157"/>
                  </a:lnTo>
                  <a:close/>
                  <a:moveTo>
                    <a:pt x="1393" y="386"/>
                  </a:moveTo>
                  <a:lnTo>
                    <a:pt x="1401" y="377"/>
                  </a:lnTo>
                  <a:lnTo>
                    <a:pt x="1412" y="388"/>
                  </a:lnTo>
                  <a:cubicBezTo>
                    <a:pt x="1417" y="391"/>
                    <a:pt x="1420" y="393"/>
                    <a:pt x="1423" y="393"/>
                  </a:cubicBezTo>
                  <a:cubicBezTo>
                    <a:pt x="1426" y="393"/>
                    <a:pt x="1430" y="391"/>
                    <a:pt x="1433" y="387"/>
                  </a:cubicBezTo>
                  <a:lnTo>
                    <a:pt x="1532" y="282"/>
                  </a:lnTo>
                  <a:cubicBezTo>
                    <a:pt x="1536" y="278"/>
                    <a:pt x="1538" y="275"/>
                    <a:pt x="1538" y="272"/>
                  </a:cubicBezTo>
                  <a:cubicBezTo>
                    <a:pt x="1537" y="269"/>
                    <a:pt x="1535" y="265"/>
                    <a:pt x="1531" y="261"/>
                  </a:cubicBezTo>
                  <a:lnTo>
                    <a:pt x="1520" y="251"/>
                  </a:lnTo>
                  <a:lnTo>
                    <a:pt x="1528" y="242"/>
                  </a:lnTo>
                  <a:lnTo>
                    <a:pt x="1573" y="283"/>
                  </a:lnTo>
                  <a:lnTo>
                    <a:pt x="1649" y="354"/>
                  </a:lnTo>
                  <a:lnTo>
                    <a:pt x="1627" y="381"/>
                  </a:lnTo>
                  <a:lnTo>
                    <a:pt x="1604" y="408"/>
                  </a:lnTo>
                  <a:lnTo>
                    <a:pt x="1596" y="401"/>
                  </a:lnTo>
                  <a:cubicBezTo>
                    <a:pt x="1609" y="380"/>
                    <a:pt x="1616" y="365"/>
                    <a:pt x="1615" y="354"/>
                  </a:cubicBezTo>
                  <a:cubicBezTo>
                    <a:pt x="1614" y="343"/>
                    <a:pt x="1606" y="330"/>
                    <a:pt x="1589" y="315"/>
                  </a:cubicBezTo>
                  <a:lnTo>
                    <a:pt x="1575" y="302"/>
                  </a:lnTo>
                  <a:cubicBezTo>
                    <a:pt x="1571" y="298"/>
                    <a:pt x="1567" y="296"/>
                    <a:pt x="1564" y="296"/>
                  </a:cubicBezTo>
                  <a:cubicBezTo>
                    <a:pt x="1562" y="296"/>
                    <a:pt x="1558" y="299"/>
                    <a:pt x="1554" y="303"/>
                  </a:cubicBezTo>
                  <a:lnTo>
                    <a:pt x="1512" y="348"/>
                  </a:lnTo>
                  <a:lnTo>
                    <a:pt x="1518" y="353"/>
                  </a:lnTo>
                  <a:cubicBezTo>
                    <a:pt x="1527" y="362"/>
                    <a:pt x="1536" y="366"/>
                    <a:pt x="1544" y="366"/>
                  </a:cubicBezTo>
                  <a:cubicBezTo>
                    <a:pt x="1552" y="366"/>
                    <a:pt x="1561" y="361"/>
                    <a:pt x="1572" y="352"/>
                  </a:cubicBezTo>
                  <a:lnTo>
                    <a:pt x="1581" y="360"/>
                  </a:lnTo>
                  <a:lnTo>
                    <a:pt x="1550" y="392"/>
                  </a:lnTo>
                  <a:lnTo>
                    <a:pt x="1519" y="425"/>
                  </a:lnTo>
                  <a:lnTo>
                    <a:pt x="1510" y="417"/>
                  </a:lnTo>
                  <a:cubicBezTo>
                    <a:pt x="1519" y="406"/>
                    <a:pt x="1524" y="397"/>
                    <a:pt x="1525" y="389"/>
                  </a:cubicBezTo>
                  <a:cubicBezTo>
                    <a:pt x="1526" y="381"/>
                    <a:pt x="1522" y="374"/>
                    <a:pt x="1514" y="366"/>
                  </a:cubicBezTo>
                  <a:lnTo>
                    <a:pt x="1504" y="357"/>
                  </a:lnTo>
                  <a:lnTo>
                    <a:pt x="1454" y="409"/>
                  </a:lnTo>
                  <a:cubicBezTo>
                    <a:pt x="1451" y="412"/>
                    <a:pt x="1450" y="415"/>
                    <a:pt x="1450" y="418"/>
                  </a:cubicBezTo>
                  <a:cubicBezTo>
                    <a:pt x="1450" y="421"/>
                    <a:pt x="1452" y="424"/>
                    <a:pt x="1455" y="427"/>
                  </a:cubicBezTo>
                  <a:lnTo>
                    <a:pt x="1473" y="443"/>
                  </a:lnTo>
                  <a:cubicBezTo>
                    <a:pt x="1489" y="458"/>
                    <a:pt x="1502" y="465"/>
                    <a:pt x="1513" y="465"/>
                  </a:cubicBezTo>
                  <a:cubicBezTo>
                    <a:pt x="1525" y="465"/>
                    <a:pt x="1541" y="458"/>
                    <a:pt x="1563" y="443"/>
                  </a:cubicBezTo>
                  <a:lnTo>
                    <a:pt x="1571" y="451"/>
                  </a:lnTo>
                  <a:lnTo>
                    <a:pt x="1544" y="476"/>
                  </a:lnTo>
                  <a:lnTo>
                    <a:pt x="1517" y="501"/>
                  </a:lnTo>
                  <a:lnTo>
                    <a:pt x="1437" y="427"/>
                  </a:lnTo>
                  <a:lnTo>
                    <a:pt x="1393" y="386"/>
                  </a:lnTo>
                  <a:close/>
                  <a:moveTo>
                    <a:pt x="1568" y="525"/>
                  </a:moveTo>
                  <a:lnTo>
                    <a:pt x="1692" y="448"/>
                  </a:lnTo>
                  <a:cubicBezTo>
                    <a:pt x="1696" y="445"/>
                    <a:pt x="1699" y="443"/>
                    <a:pt x="1699" y="440"/>
                  </a:cubicBezTo>
                  <a:cubicBezTo>
                    <a:pt x="1700" y="437"/>
                    <a:pt x="1699" y="433"/>
                    <a:pt x="1696" y="428"/>
                  </a:cubicBezTo>
                  <a:lnTo>
                    <a:pt x="1688" y="415"/>
                  </a:lnTo>
                  <a:lnTo>
                    <a:pt x="1698" y="409"/>
                  </a:lnTo>
                  <a:lnTo>
                    <a:pt x="1722" y="447"/>
                  </a:lnTo>
                  <a:lnTo>
                    <a:pt x="1749" y="489"/>
                  </a:lnTo>
                  <a:cubicBezTo>
                    <a:pt x="1761" y="508"/>
                    <a:pt x="1767" y="526"/>
                    <a:pt x="1767" y="541"/>
                  </a:cubicBezTo>
                  <a:cubicBezTo>
                    <a:pt x="1766" y="556"/>
                    <a:pt x="1760" y="567"/>
                    <a:pt x="1747" y="575"/>
                  </a:cubicBezTo>
                  <a:cubicBezTo>
                    <a:pt x="1734" y="584"/>
                    <a:pt x="1719" y="585"/>
                    <a:pt x="1704" y="578"/>
                  </a:cubicBezTo>
                  <a:cubicBezTo>
                    <a:pt x="1693" y="573"/>
                    <a:pt x="1682" y="564"/>
                    <a:pt x="1671" y="550"/>
                  </a:cubicBezTo>
                  <a:cubicBezTo>
                    <a:pt x="1675" y="558"/>
                    <a:pt x="1676" y="566"/>
                    <a:pt x="1676" y="572"/>
                  </a:cubicBezTo>
                  <a:cubicBezTo>
                    <a:pt x="1676" y="584"/>
                    <a:pt x="1669" y="596"/>
                    <a:pt x="1656" y="608"/>
                  </a:cubicBezTo>
                  <a:lnTo>
                    <a:pt x="1642" y="622"/>
                  </a:lnTo>
                  <a:cubicBezTo>
                    <a:pt x="1637" y="627"/>
                    <a:pt x="1633" y="632"/>
                    <a:pt x="1632" y="636"/>
                  </a:cubicBezTo>
                  <a:cubicBezTo>
                    <a:pt x="1630" y="639"/>
                    <a:pt x="1629" y="642"/>
                    <a:pt x="1631" y="644"/>
                  </a:cubicBezTo>
                  <a:cubicBezTo>
                    <a:pt x="1633" y="647"/>
                    <a:pt x="1636" y="649"/>
                    <a:pt x="1640" y="648"/>
                  </a:cubicBezTo>
                  <a:cubicBezTo>
                    <a:pt x="1645" y="647"/>
                    <a:pt x="1651" y="644"/>
                    <a:pt x="1660" y="639"/>
                  </a:cubicBezTo>
                  <a:lnTo>
                    <a:pt x="1666" y="648"/>
                  </a:lnTo>
                  <a:cubicBezTo>
                    <a:pt x="1652" y="656"/>
                    <a:pt x="1640" y="660"/>
                    <a:pt x="1631" y="660"/>
                  </a:cubicBezTo>
                  <a:cubicBezTo>
                    <a:pt x="1622" y="659"/>
                    <a:pt x="1614" y="654"/>
                    <a:pt x="1608" y="645"/>
                  </a:cubicBezTo>
                  <a:cubicBezTo>
                    <a:pt x="1603" y="637"/>
                    <a:pt x="1602" y="628"/>
                    <a:pt x="1605" y="620"/>
                  </a:cubicBezTo>
                  <a:cubicBezTo>
                    <a:pt x="1608" y="612"/>
                    <a:pt x="1616" y="603"/>
                    <a:pt x="1629" y="593"/>
                  </a:cubicBezTo>
                  <a:lnTo>
                    <a:pt x="1637" y="587"/>
                  </a:lnTo>
                  <a:cubicBezTo>
                    <a:pt x="1652" y="576"/>
                    <a:pt x="1660" y="566"/>
                    <a:pt x="1661" y="557"/>
                  </a:cubicBezTo>
                  <a:cubicBezTo>
                    <a:pt x="1663" y="548"/>
                    <a:pt x="1659" y="536"/>
                    <a:pt x="1649" y="521"/>
                  </a:cubicBezTo>
                  <a:lnTo>
                    <a:pt x="1644" y="513"/>
                  </a:lnTo>
                  <a:lnTo>
                    <a:pt x="1584" y="550"/>
                  </a:lnTo>
                  <a:cubicBezTo>
                    <a:pt x="1580" y="553"/>
                    <a:pt x="1577" y="556"/>
                    <a:pt x="1577" y="559"/>
                  </a:cubicBezTo>
                  <a:cubicBezTo>
                    <a:pt x="1576" y="562"/>
                    <a:pt x="1577" y="565"/>
                    <a:pt x="1580" y="570"/>
                  </a:cubicBezTo>
                  <a:lnTo>
                    <a:pt x="1588" y="583"/>
                  </a:lnTo>
                  <a:lnTo>
                    <a:pt x="1578" y="590"/>
                  </a:lnTo>
                  <a:lnTo>
                    <a:pt x="1554" y="551"/>
                  </a:lnTo>
                  <a:lnTo>
                    <a:pt x="1529" y="513"/>
                  </a:lnTo>
                  <a:lnTo>
                    <a:pt x="1540" y="506"/>
                  </a:lnTo>
                  <a:lnTo>
                    <a:pt x="1548" y="519"/>
                  </a:lnTo>
                  <a:cubicBezTo>
                    <a:pt x="1551" y="524"/>
                    <a:pt x="1554" y="527"/>
                    <a:pt x="1557" y="528"/>
                  </a:cubicBezTo>
                  <a:cubicBezTo>
                    <a:pt x="1560" y="528"/>
                    <a:pt x="1564" y="527"/>
                    <a:pt x="1568" y="525"/>
                  </a:cubicBezTo>
                  <a:close/>
                  <a:moveTo>
                    <a:pt x="1655" y="506"/>
                  </a:moveTo>
                  <a:lnTo>
                    <a:pt x="1667" y="526"/>
                  </a:lnTo>
                  <a:cubicBezTo>
                    <a:pt x="1676" y="541"/>
                    <a:pt x="1686" y="550"/>
                    <a:pt x="1696" y="553"/>
                  </a:cubicBezTo>
                  <a:cubicBezTo>
                    <a:pt x="1706" y="557"/>
                    <a:pt x="1717" y="555"/>
                    <a:pt x="1728" y="548"/>
                  </a:cubicBezTo>
                  <a:cubicBezTo>
                    <a:pt x="1740" y="541"/>
                    <a:pt x="1747" y="533"/>
                    <a:pt x="1747" y="524"/>
                  </a:cubicBezTo>
                  <a:cubicBezTo>
                    <a:pt x="1748" y="516"/>
                    <a:pt x="1744" y="504"/>
                    <a:pt x="1734" y="488"/>
                  </a:cubicBezTo>
                  <a:lnTo>
                    <a:pt x="1728" y="479"/>
                  </a:lnTo>
                  <a:cubicBezTo>
                    <a:pt x="1725" y="474"/>
                    <a:pt x="1722" y="471"/>
                    <a:pt x="1719" y="470"/>
                  </a:cubicBezTo>
                  <a:cubicBezTo>
                    <a:pt x="1716" y="470"/>
                    <a:pt x="1712" y="471"/>
                    <a:pt x="1707" y="474"/>
                  </a:cubicBezTo>
                  <a:lnTo>
                    <a:pt x="1655" y="506"/>
                  </a:lnTo>
                  <a:close/>
                  <a:moveTo>
                    <a:pt x="1793" y="761"/>
                  </a:moveTo>
                  <a:cubicBezTo>
                    <a:pt x="1809" y="751"/>
                    <a:pt x="1821" y="740"/>
                    <a:pt x="1828" y="725"/>
                  </a:cubicBezTo>
                  <a:cubicBezTo>
                    <a:pt x="1836" y="711"/>
                    <a:pt x="1837" y="697"/>
                    <a:pt x="1833" y="683"/>
                  </a:cubicBezTo>
                  <a:cubicBezTo>
                    <a:pt x="1829" y="672"/>
                    <a:pt x="1824" y="663"/>
                    <a:pt x="1816" y="658"/>
                  </a:cubicBezTo>
                  <a:cubicBezTo>
                    <a:pt x="1808" y="653"/>
                    <a:pt x="1800" y="652"/>
                    <a:pt x="1791" y="655"/>
                  </a:cubicBezTo>
                  <a:cubicBezTo>
                    <a:pt x="1781" y="658"/>
                    <a:pt x="1774" y="664"/>
                    <a:pt x="1771" y="672"/>
                  </a:cubicBezTo>
                  <a:cubicBezTo>
                    <a:pt x="1768" y="681"/>
                    <a:pt x="1767" y="695"/>
                    <a:pt x="1768" y="715"/>
                  </a:cubicBezTo>
                  <a:cubicBezTo>
                    <a:pt x="1770" y="742"/>
                    <a:pt x="1768" y="761"/>
                    <a:pt x="1762" y="774"/>
                  </a:cubicBezTo>
                  <a:cubicBezTo>
                    <a:pt x="1756" y="787"/>
                    <a:pt x="1745" y="795"/>
                    <a:pt x="1728" y="801"/>
                  </a:cubicBezTo>
                  <a:cubicBezTo>
                    <a:pt x="1711" y="806"/>
                    <a:pt x="1695" y="804"/>
                    <a:pt x="1681" y="796"/>
                  </a:cubicBezTo>
                  <a:cubicBezTo>
                    <a:pt x="1667" y="787"/>
                    <a:pt x="1657" y="774"/>
                    <a:pt x="1651" y="755"/>
                  </a:cubicBezTo>
                  <a:cubicBezTo>
                    <a:pt x="1645" y="735"/>
                    <a:pt x="1646" y="714"/>
                    <a:pt x="1654" y="694"/>
                  </a:cubicBezTo>
                  <a:lnTo>
                    <a:pt x="1633" y="688"/>
                  </a:lnTo>
                  <a:lnTo>
                    <a:pt x="1630" y="679"/>
                  </a:lnTo>
                  <a:lnTo>
                    <a:pt x="1704" y="655"/>
                  </a:lnTo>
                  <a:lnTo>
                    <a:pt x="1708" y="665"/>
                  </a:lnTo>
                  <a:cubicBezTo>
                    <a:pt x="1688" y="676"/>
                    <a:pt x="1674" y="689"/>
                    <a:pt x="1666" y="703"/>
                  </a:cubicBezTo>
                  <a:cubicBezTo>
                    <a:pt x="1659" y="718"/>
                    <a:pt x="1658" y="734"/>
                    <a:pt x="1663" y="751"/>
                  </a:cubicBezTo>
                  <a:cubicBezTo>
                    <a:pt x="1667" y="764"/>
                    <a:pt x="1673" y="773"/>
                    <a:pt x="1683" y="779"/>
                  </a:cubicBezTo>
                  <a:cubicBezTo>
                    <a:pt x="1692" y="785"/>
                    <a:pt x="1702" y="786"/>
                    <a:pt x="1713" y="782"/>
                  </a:cubicBezTo>
                  <a:cubicBezTo>
                    <a:pt x="1724" y="779"/>
                    <a:pt x="1730" y="773"/>
                    <a:pt x="1734" y="764"/>
                  </a:cubicBezTo>
                  <a:cubicBezTo>
                    <a:pt x="1737" y="755"/>
                    <a:pt x="1737" y="740"/>
                    <a:pt x="1736" y="718"/>
                  </a:cubicBezTo>
                  <a:cubicBezTo>
                    <a:pt x="1734" y="693"/>
                    <a:pt x="1736" y="675"/>
                    <a:pt x="1741" y="663"/>
                  </a:cubicBezTo>
                  <a:cubicBezTo>
                    <a:pt x="1747" y="651"/>
                    <a:pt x="1758" y="642"/>
                    <a:pt x="1773" y="638"/>
                  </a:cubicBezTo>
                  <a:cubicBezTo>
                    <a:pt x="1789" y="633"/>
                    <a:pt x="1804" y="634"/>
                    <a:pt x="1817" y="642"/>
                  </a:cubicBezTo>
                  <a:cubicBezTo>
                    <a:pt x="1830" y="649"/>
                    <a:pt x="1839" y="662"/>
                    <a:pt x="1845" y="679"/>
                  </a:cubicBezTo>
                  <a:cubicBezTo>
                    <a:pt x="1850" y="696"/>
                    <a:pt x="1849" y="714"/>
                    <a:pt x="1842" y="733"/>
                  </a:cubicBezTo>
                  <a:lnTo>
                    <a:pt x="1861" y="738"/>
                  </a:lnTo>
                  <a:lnTo>
                    <a:pt x="1863" y="747"/>
                  </a:lnTo>
                  <a:lnTo>
                    <a:pt x="1796" y="771"/>
                  </a:lnTo>
                  <a:lnTo>
                    <a:pt x="1793" y="761"/>
                  </a:lnTo>
                  <a:close/>
                  <a:moveTo>
                    <a:pt x="1702" y="856"/>
                  </a:moveTo>
                  <a:lnTo>
                    <a:pt x="1846" y="834"/>
                  </a:lnTo>
                  <a:cubicBezTo>
                    <a:pt x="1851" y="833"/>
                    <a:pt x="1854" y="831"/>
                    <a:pt x="1856" y="829"/>
                  </a:cubicBezTo>
                  <a:cubicBezTo>
                    <a:pt x="1858" y="826"/>
                    <a:pt x="1858" y="822"/>
                    <a:pt x="1857" y="817"/>
                  </a:cubicBezTo>
                  <a:lnTo>
                    <a:pt x="1855" y="802"/>
                  </a:lnTo>
                  <a:lnTo>
                    <a:pt x="1867" y="800"/>
                  </a:lnTo>
                  <a:lnTo>
                    <a:pt x="1874" y="844"/>
                  </a:lnTo>
                  <a:lnTo>
                    <a:pt x="1881" y="889"/>
                  </a:lnTo>
                  <a:lnTo>
                    <a:pt x="1869" y="891"/>
                  </a:lnTo>
                  <a:lnTo>
                    <a:pt x="1867" y="876"/>
                  </a:lnTo>
                  <a:cubicBezTo>
                    <a:pt x="1866" y="870"/>
                    <a:pt x="1864" y="867"/>
                    <a:pt x="1862" y="865"/>
                  </a:cubicBezTo>
                  <a:cubicBezTo>
                    <a:pt x="1859" y="863"/>
                    <a:pt x="1856" y="862"/>
                    <a:pt x="1850" y="863"/>
                  </a:cubicBezTo>
                  <a:lnTo>
                    <a:pt x="1707" y="886"/>
                  </a:lnTo>
                  <a:cubicBezTo>
                    <a:pt x="1701" y="887"/>
                    <a:pt x="1698" y="888"/>
                    <a:pt x="1696" y="891"/>
                  </a:cubicBezTo>
                  <a:cubicBezTo>
                    <a:pt x="1694" y="893"/>
                    <a:pt x="1694" y="897"/>
                    <a:pt x="1695" y="903"/>
                  </a:cubicBezTo>
                  <a:lnTo>
                    <a:pt x="1697" y="918"/>
                  </a:lnTo>
                  <a:lnTo>
                    <a:pt x="1685" y="920"/>
                  </a:lnTo>
                  <a:lnTo>
                    <a:pt x="1678" y="875"/>
                  </a:lnTo>
                  <a:lnTo>
                    <a:pt x="1671" y="830"/>
                  </a:lnTo>
                  <a:lnTo>
                    <a:pt x="1683" y="828"/>
                  </a:lnTo>
                  <a:lnTo>
                    <a:pt x="1685" y="844"/>
                  </a:lnTo>
                  <a:cubicBezTo>
                    <a:pt x="1686" y="849"/>
                    <a:pt x="1688" y="853"/>
                    <a:pt x="1690" y="855"/>
                  </a:cubicBezTo>
                  <a:cubicBezTo>
                    <a:pt x="1693" y="857"/>
                    <a:pt x="1697" y="857"/>
                    <a:pt x="1702" y="856"/>
                  </a:cubicBezTo>
                  <a:close/>
                  <a:moveTo>
                    <a:pt x="1709" y="996"/>
                  </a:moveTo>
                  <a:lnTo>
                    <a:pt x="1853" y="1006"/>
                  </a:lnTo>
                  <a:cubicBezTo>
                    <a:pt x="1860" y="1007"/>
                    <a:pt x="1864" y="1006"/>
                    <a:pt x="1866" y="1004"/>
                  </a:cubicBezTo>
                  <a:cubicBezTo>
                    <a:pt x="1868" y="1002"/>
                    <a:pt x="1869" y="998"/>
                    <a:pt x="1869" y="992"/>
                  </a:cubicBezTo>
                  <a:cubicBezTo>
                    <a:pt x="1869" y="980"/>
                    <a:pt x="1865" y="971"/>
                    <a:pt x="1857" y="963"/>
                  </a:cubicBezTo>
                  <a:cubicBezTo>
                    <a:pt x="1848" y="955"/>
                    <a:pt x="1831" y="949"/>
                    <a:pt x="1808" y="943"/>
                  </a:cubicBezTo>
                  <a:lnTo>
                    <a:pt x="1809" y="932"/>
                  </a:lnTo>
                  <a:lnTo>
                    <a:pt x="1847" y="937"/>
                  </a:lnTo>
                  <a:lnTo>
                    <a:pt x="1885" y="941"/>
                  </a:lnTo>
                  <a:lnTo>
                    <a:pt x="1880" y="1023"/>
                  </a:lnTo>
                  <a:lnTo>
                    <a:pt x="1874" y="1105"/>
                  </a:lnTo>
                  <a:lnTo>
                    <a:pt x="1835" y="1104"/>
                  </a:lnTo>
                  <a:lnTo>
                    <a:pt x="1797" y="1103"/>
                  </a:lnTo>
                  <a:lnTo>
                    <a:pt x="1798" y="1092"/>
                  </a:lnTo>
                  <a:cubicBezTo>
                    <a:pt x="1821" y="1090"/>
                    <a:pt x="1838" y="1085"/>
                    <a:pt x="1849" y="1079"/>
                  </a:cubicBezTo>
                  <a:cubicBezTo>
                    <a:pt x="1858" y="1073"/>
                    <a:pt x="1863" y="1064"/>
                    <a:pt x="1865" y="1052"/>
                  </a:cubicBezTo>
                  <a:cubicBezTo>
                    <a:pt x="1866" y="1046"/>
                    <a:pt x="1865" y="1042"/>
                    <a:pt x="1863" y="1040"/>
                  </a:cubicBezTo>
                  <a:cubicBezTo>
                    <a:pt x="1861" y="1038"/>
                    <a:pt x="1857" y="1036"/>
                    <a:pt x="1851" y="1036"/>
                  </a:cubicBezTo>
                  <a:lnTo>
                    <a:pt x="1707" y="1026"/>
                  </a:lnTo>
                  <a:cubicBezTo>
                    <a:pt x="1701" y="1026"/>
                    <a:pt x="1698" y="1027"/>
                    <a:pt x="1695" y="1029"/>
                  </a:cubicBezTo>
                  <a:cubicBezTo>
                    <a:pt x="1693" y="1031"/>
                    <a:pt x="1692" y="1035"/>
                    <a:pt x="1691" y="1042"/>
                  </a:cubicBezTo>
                  <a:lnTo>
                    <a:pt x="1690" y="1059"/>
                  </a:lnTo>
                  <a:lnTo>
                    <a:pt x="1678" y="1058"/>
                  </a:lnTo>
                  <a:lnTo>
                    <a:pt x="1681" y="1009"/>
                  </a:lnTo>
                  <a:lnTo>
                    <a:pt x="1685" y="961"/>
                  </a:lnTo>
                  <a:lnTo>
                    <a:pt x="1697" y="961"/>
                  </a:lnTo>
                  <a:lnTo>
                    <a:pt x="1696" y="979"/>
                  </a:lnTo>
                  <a:cubicBezTo>
                    <a:pt x="1695" y="985"/>
                    <a:pt x="1696" y="989"/>
                    <a:pt x="1698" y="992"/>
                  </a:cubicBezTo>
                  <a:cubicBezTo>
                    <a:pt x="1700" y="994"/>
                    <a:pt x="1704" y="996"/>
                    <a:pt x="1709" y="996"/>
                  </a:cubicBezTo>
                  <a:close/>
                  <a:moveTo>
                    <a:pt x="1721" y="1195"/>
                  </a:moveTo>
                  <a:lnTo>
                    <a:pt x="1826" y="1169"/>
                  </a:lnTo>
                  <a:cubicBezTo>
                    <a:pt x="1834" y="1167"/>
                    <a:pt x="1840" y="1165"/>
                    <a:pt x="1843" y="1162"/>
                  </a:cubicBezTo>
                  <a:cubicBezTo>
                    <a:pt x="1845" y="1160"/>
                    <a:pt x="1848" y="1155"/>
                    <a:pt x="1851" y="1147"/>
                  </a:cubicBezTo>
                  <a:lnTo>
                    <a:pt x="1851" y="1145"/>
                  </a:lnTo>
                  <a:lnTo>
                    <a:pt x="1863" y="1148"/>
                  </a:lnTo>
                  <a:lnTo>
                    <a:pt x="1850" y="1189"/>
                  </a:lnTo>
                  <a:lnTo>
                    <a:pt x="1836" y="1230"/>
                  </a:lnTo>
                  <a:lnTo>
                    <a:pt x="1824" y="1227"/>
                  </a:lnTo>
                  <a:lnTo>
                    <a:pt x="1829" y="1213"/>
                  </a:lnTo>
                  <a:cubicBezTo>
                    <a:pt x="1831" y="1207"/>
                    <a:pt x="1831" y="1203"/>
                    <a:pt x="1829" y="1201"/>
                  </a:cubicBezTo>
                  <a:cubicBezTo>
                    <a:pt x="1827" y="1199"/>
                    <a:pt x="1824" y="1199"/>
                    <a:pt x="1818" y="1200"/>
                  </a:cubicBezTo>
                  <a:lnTo>
                    <a:pt x="1732" y="1222"/>
                  </a:lnTo>
                  <a:lnTo>
                    <a:pt x="1777" y="1269"/>
                  </a:lnTo>
                  <a:cubicBezTo>
                    <a:pt x="1786" y="1279"/>
                    <a:pt x="1794" y="1284"/>
                    <a:pt x="1799" y="1283"/>
                  </a:cubicBezTo>
                  <a:cubicBezTo>
                    <a:pt x="1804" y="1281"/>
                    <a:pt x="1809" y="1274"/>
                    <a:pt x="1813" y="1260"/>
                  </a:cubicBezTo>
                  <a:lnTo>
                    <a:pt x="1825" y="1264"/>
                  </a:lnTo>
                  <a:lnTo>
                    <a:pt x="1813" y="1300"/>
                  </a:lnTo>
                  <a:lnTo>
                    <a:pt x="1801" y="1337"/>
                  </a:lnTo>
                  <a:lnTo>
                    <a:pt x="1789" y="1333"/>
                  </a:lnTo>
                  <a:cubicBezTo>
                    <a:pt x="1792" y="1324"/>
                    <a:pt x="1793" y="1317"/>
                    <a:pt x="1792" y="1311"/>
                  </a:cubicBezTo>
                  <a:cubicBezTo>
                    <a:pt x="1790" y="1305"/>
                    <a:pt x="1785" y="1299"/>
                    <a:pt x="1778" y="1291"/>
                  </a:cubicBezTo>
                  <a:lnTo>
                    <a:pt x="1715" y="1224"/>
                  </a:lnTo>
                  <a:lnTo>
                    <a:pt x="1663" y="1207"/>
                  </a:lnTo>
                  <a:cubicBezTo>
                    <a:pt x="1658" y="1206"/>
                    <a:pt x="1654" y="1206"/>
                    <a:pt x="1651" y="1207"/>
                  </a:cubicBezTo>
                  <a:cubicBezTo>
                    <a:pt x="1648" y="1208"/>
                    <a:pt x="1646" y="1212"/>
                    <a:pt x="1644" y="1217"/>
                  </a:cubicBezTo>
                  <a:lnTo>
                    <a:pt x="1640" y="1232"/>
                  </a:lnTo>
                  <a:lnTo>
                    <a:pt x="1628" y="1228"/>
                  </a:lnTo>
                  <a:lnTo>
                    <a:pt x="1642" y="1185"/>
                  </a:lnTo>
                  <a:lnTo>
                    <a:pt x="1656" y="1142"/>
                  </a:lnTo>
                  <a:lnTo>
                    <a:pt x="1668" y="1146"/>
                  </a:lnTo>
                  <a:lnTo>
                    <a:pt x="1663" y="1160"/>
                  </a:lnTo>
                  <a:cubicBezTo>
                    <a:pt x="1661" y="1166"/>
                    <a:pt x="1661" y="1170"/>
                    <a:pt x="1662" y="1172"/>
                  </a:cubicBezTo>
                  <a:cubicBezTo>
                    <a:pt x="1664" y="1175"/>
                    <a:pt x="1667" y="1177"/>
                    <a:pt x="1672" y="1179"/>
                  </a:cubicBezTo>
                  <a:lnTo>
                    <a:pt x="1721" y="1195"/>
                  </a:lnTo>
                  <a:close/>
                </a:path>
              </a:pathLst>
            </a:custGeom>
            <a:solidFill>
              <a:srgbClr val="C73F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81" name="Freeform 10"/>
            <p:cNvSpPr>
              <a:spLocks noEditPoints="1"/>
            </p:cNvSpPr>
            <p:nvPr/>
          </p:nvSpPr>
          <p:spPr bwMode="auto">
            <a:xfrm>
              <a:off x="0" y="1046162"/>
              <a:ext cx="355600" cy="552450"/>
            </a:xfrm>
            <a:custGeom>
              <a:avLst/>
              <a:gdLst>
                <a:gd name="T0" fmla="*/ 2147483647 w 662"/>
                <a:gd name="T1" fmla="*/ 2147483647 h 1021"/>
                <a:gd name="T2" fmla="*/ 2147483647 w 662"/>
                <a:gd name="T3" fmla="*/ 2147483647 h 1021"/>
                <a:gd name="T4" fmla="*/ 2147483647 w 662"/>
                <a:gd name="T5" fmla="*/ 2147483647 h 1021"/>
                <a:gd name="T6" fmla="*/ 2147483647 w 662"/>
                <a:gd name="T7" fmla="*/ 2147483647 h 1021"/>
                <a:gd name="T8" fmla="*/ 2147483647 w 662"/>
                <a:gd name="T9" fmla="*/ 2147483647 h 1021"/>
                <a:gd name="T10" fmla="*/ 2147483647 w 662"/>
                <a:gd name="T11" fmla="*/ 2147483647 h 1021"/>
                <a:gd name="T12" fmla="*/ 2147483647 w 662"/>
                <a:gd name="T13" fmla="*/ 2147483647 h 1021"/>
                <a:gd name="T14" fmla="*/ 2147483647 w 662"/>
                <a:gd name="T15" fmla="*/ 2147483647 h 1021"/>
                <a:gd name="T16" fmla="*/ 2147483647 w 662"/>
                <a:gd name="T17" fmla="*/ 2147483647 h 1021"/>
                <a:gd name="T18" fmla="*/ 2147483647 w 662"/>
                <a:gd name="T19" fmla="*/ 2147483647 h 1021"/>
                <a:gd name="T20" fmla="*/ 2147483647 w 662"/>
                <a:gd name="T21" fmla="*/ 2147483647 h 1021"/>
                <a:gd name="T22" fmla="*/ 2147483647 w 662"/>
                <a:gd name="T23" fmla="*/ 2147483647 h 1021"/>
                <a:gd name="T24" fmla="*/ 2147483647 w 662"/>
                <a:gd name="T25" fmla="*/ 2147483647 h 1021"/>
                <a:gd name="T26" fmla="*/ 2147483647 w 662"/>
                <a:gd name="T27" fmla="*/ 2147483647 h 1021"/>
                <a:gd name="T28" fmla="*/ 2147483647 w 662"/>
                <a:gd name="T29" fmla="*/ 2147483647 h 1021"/>
                <a:gd name="T30" fmla="*/ 2147483647 w 662"/>
                <a:gd name="T31" fmla="*/ 2147483647 h 1021"/>
                <a:gd name="T32" fmla="*/ 2147483647 w 662"/>
                <a:gd name="T33" fmla="*/ 2147483647 h 1021"/>
                <a:gd name="T34" fmla="*/ 2147483647 w 662"/>
                <a:gd name="T35" fmla="*/ 2147483647 h 1021"/>
                <a:gd name="T36" fmla="*/ 2147483647 w 662"/>
                <a:gd name="T37" fmla="*/ 2147483647 h 1021"/>
                <a:gd name="T38" fmla="*/ 2147483647 w 662"/>
                <a:gd name="T39" fmla="*/ 2147483647 h 1021"/>
                <a:gd name="T40" fmla="*/ 2147483647 w 662"/>
                <a:gd name="T41" fmla="*/ 2147483647 h 1021"/>
                <a:gd name="T42" fmla="*/ 2147483647 w 662"/>
                <a:gd name="T43" fmla="*/ 2147483647 h 1021"/>
                <a:gd name="T44" fmla="*/ 2147483647 w 662"/>
                <a:gd name="T45" fmla="*/ 2147483647 h 1021"/>
                <a:gd name="T46" fmla="*/ 2147483647 w 662"/>
                <a:gd name="T47" fmla="*/ 2147483647 h 1021"/>
                <a:gd name="T48" fmla="*/ 2147483647 w 662"/>
                <a:gd name="T49" fmla="*/ 2147483647 h 1021"/>
                <a:gd name="T50" fmla="*/ 2147483647 w 662"/>
                <a:gd name="T51" fmla="*/ 2147483647 h 1021"/>
                <a:gd name="T52" fmla="*/ 2147483647 w 662"/>
                <a:gd name="T53" fmla="*/ 2147483647 h 1021"/>
                <a:gd name="T54" fmla="*/ 2147483647 w 662"/>
                <a:gd name="T55" fmla="*/ 2147483647 h 1021"/>
                <a:gd name="T56" fmla="*/ 2147483647 w 662"/>
                <a:gd name="T57" fmla="*/ 2147483647 h 1021"/>
                <a:gd name="T58" fmla="*/ 2147483647 w 662"/>
                <a:gd name="T59" fmla="*/ 2147483647 h 1021"/>
                <a:gd name="T60" fmla="*/ 2147483647 w 662"/>
                <a:gd name="T61" fmla="*/ 2147483647 h 1021"/>
                <a:gd name="T62" fmla="*/ 2147483647 w 662"/>
                <a:gd name="T63" fmla="*/ 2147483647 h 1021"/>
                <a:gd name="T64" fmla="*/ 2147483647 w 662"/>
                <a:gd name="T65" fmla="*/ 2147483647 h 1021"/>
                <a:gd name="T66" fmla="*/ 2147483647 w 662"/>
                <a:gd name="T67" fmla="*/ 2147483647 h 1021"/>
                <a:gd name="T68" fmla="*/ 2147483647 w 662"/>
                <a:gd name="T69" fmla="*/ 2147483647 h 1021"/>
                <a:gd name="T70" fmla="*/ 2147483647 w 662"/>
                <a:gd name="T71" fmla="*/ 2147483647 h 1021"/>
                <a:gd name="T72" fmla="*/ 2147483647 w 662"/>
                <a:gd name="T73" fmla="*/ 2147483647 h 1021"/>
                <a:gd name="T74" fmla="*/ 2147483647 w 662"/>
                <a:gd name="T75" fmla="*/ 2147483647 h 1021"/>
                <a:gd name="T76" fmla="*/ 2147483647 w 662"/>
                <a:gd name="T77" fmla="*/ 2147483647 h 1021"/>
                <a:gd name="T78" fmla="*/ 2147483647 w 662"/>
                <a:gd name="T79" fmla="*/ 2147483647 h 1021"/>
                <a:gd name="T80" fmla="*/ 2147483647 w 662"/>
                <a:gd name="T81" fmla="*/ 2147483647 h 1021"/>
                <a:gd name="T82" fmla="*/ 2147483647 w 662"/>
                <a:gd name="T83" fmla="*/ 2147483647 h 1021"/>
                <a:gd name="T84" fmla="*/ 2147483647 w 662"/>
                <a:gd name="T85" fmla="*/ 2147483647 h 1021"/>
                <a:gd name="T86" fmla="*/ 2147483647 w 662"/>
                <a:gd name="T87" fmla="*/ 2147483647 h 1021"/>
                <a:gd name="T88" fmla="*/ 2147483647 w 662"/>
                <a:gd name="T89" fmla="*/ 2147483647 h 1021"/>
                <a:gd name="T90" fmla="*/ 2147483647 w 662"/>
                <a:gd name="T91" fmla="*/ 2147483647 h 1021"/>
                <a:gd name="T92" fmla="*/ 2147483647 w 662"/>
                <a:gd name="T93" fmla="*/ 2147483647 h 1021"/>
                <a:gd name="T94" fmla="*/ 2147483647 w 662"/>
                <a:gd name="T95" fmla="*/ 2147483647 h 1021"/>
                <a:gd name="T96" fmla="*/ 2147483647 w 662"/>
                <a:gd name="T97" fmla="*/ 2147483647 h 1021"/>
                <a:gd name="T98" fmla="*/ 2147483647 w 662"/>
                <a:gd name="T99" fmla="*/ 2147483647 h 1021"/>
                <a:gd name="T100" fmla="*/ 2147483647 w 662"/>
                <a:gd name="T101" fmla="*/ 2147483647 h 1021"/>
                <a:gd name="T102" fmla="*/ 2147483647 w 662"/>
                <a:gd name="T103" fmla="*/ 2147483647 h 1021"/>
                <a:gd name="T104" fmla="*/ 2147483647 w 662"/>
                <a:gd name="T105" fmla="*/ 2147483647 h 1021"/>
                <a:gd name="T106" fmla="*/ 2147483647 w 662"/>
                <a:gd name="T107" fmla="*/ 2147483647 h 1021"/>
                <a:gd name="T108" fmla="*/ 2147483647 w 662"/>
                <a:gd name="T109" fmla="*/ 2147483647 h 1021"/>
                <a:gd name="T110" fmla="*/ 2147483647 w 662"/>
                <a:gd name="T111" fmla="*/ 2147483647 h 1021"/>
                <a:gd name="T112" fmla="*/ 2147483647 w 662"/>
                <a:gd name="T113" fmla="*/ 2147483647 h 1021"/>
                <a:gd name="T114" fmla="*/ 2147483647 w 662"/>
                <a:gd name="T115" fmla="*/ 2147483647 h 1021"/>
                <a:gd name="T116" fmla="*/ 2147483647 w 662"/>
                <a:gd name="T117" fmla="*/ 2147483647 h 1021"/>
                <a:gd name="T118" fmla="*/ 2147483647 w 662"/>
                <a:gd name="T119" fmla="*/ 2147483647 h 1021"/>
                <a:gd name="T120" fmla="*/ 2147483647 w 662"/>
                <a:gd name="T121" fmla="*/ 2147483647 h 10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62" h="1021">
                  <a:moveTo>
                    <a:pt x="208" y="7"/>
                  </a:moveTo>
                  <a:lnTo>
                    <a:pt x="210" y="5"/>
                  </a:lnTo>
                  <a:lnTo>
                    <a:pt x="213" y="3"/>
                  </a:lnTo>
                  <a:lnTo>
                    <a:pt x="215" y="1"/>
                  </a:lnTo>
                  <a:lnTo>
                    <a:pt x="218" y="0"/>
                  </a:lnTo>
                  <a:lnTo>
                    <a:pt x="220" y="0"/>
                  </a:lnTo>
                  <a:lnTo>
                    <a:pt x="223" y="0"/>
                  </a:lnTo>
                  <a:lnTo>
                    <a:pt x="226" y="0"/>
                  </a:lnTo>
                  <a:lnTo>
                    <a:pt x="228" y="0"/>
                  </a:lnTo>
                  <a:lnTo>
                    <a:pt x="231" y="1"/>
                  </a:lnTo>
                  <a:lnTo>
                    <a:pt x="234" y="3"/>
                  </a:lnTo>
                  <a:lnTo>
                    <a:pt x="237" y="4"/>
                  </a:lnTo>
                  <a:lnTo>
                    <a:pt x="239" y="6"/>
                  </a:lnTo>
                  <a:lnTo>
                    <a:pt x="242" y="8"/>
                  </a:lnTo>
                  <a:lnTo>
                    <a:pt x="245" y="11"/>
                  </a:lnTo>
                  <a:lnTo>
                    <a:pt x="247" y="13"/>
                  </a:lnTo>
                  <a:lnTo>
                    <a:pt x="250" y="16"/>
                  </a:lnTo>
                  <a:lnTo>
                    <a:pt x="255" y="22"/>
                  </a:lnTo>
                  <a:lnTo>
                    <a:pt x="260" y="28"/>
                  </a:lnTo>
                  <a:lnTo>
                    <a:pt x="264" y="34"/>
                  </a:lnTo>
                  <a:lnTo>
                    <a:pt x="268" y="41"/>
                  </a:lnTo>
                  <a:lnTo>
                    <a:pt x="271" y="47"/>
                  </a:lnTo>
                  <a:lnTo>
                    <a:pt x="274" y="52"/>
                  </a:lnTo>
                  <a:lnTo>
                    <a:pt x="275" y="55"/>
                  </a:lnTo>
                  <a:lnTo>
                    <a:pt x="276" y="57"/>
                  </a:lnTo>
                  <a:lnTo>
                    <a:pt x="277" y="59"/>
                  </a:lnTo>
                  <a:lnTo>
                    <a:pt x="278" y="61"/>
                  </a:lnTo>
                  <a:lnTo>
                    <a:pt x="280" y="69"/>
                  </a:lnTo>
                  <a:lnTo>
                    <a:pt x="282" y="77"/>
                  </a:lnTo>
                  <a:lnTo>
                    <a:pt x="283" y="84"/>
                  </a:lnTo>
                  <a:lnTo>
                    <a:pt x="284" y="91"/>
                  </a:lnTo>
                  <a:lnTo>
                    <a:pt x="284" y="98"/>
                  </a:lnTo>
                  <a:lnTo>
                    <a:pt x="284" y="104"/>
                  </a:lnTo>
                  <a:lnTo>
                    <a:pt x="283" y="111"/>
                  </a:lnTo>
                  <a:lnTo>
                    <a:pt x="282" y="117"/>
                  </a:lnTo>
                  <a:lnTo>
                    <a:pt x="280" y="123"/>
                  </a:lnTo>
                  <a:lnTo>
                    <a:pt x="278" y="129"/>
                  </a:lnTo>
                  <a:lnTo>
                    <a:pt x="276" y="135"/>
                  </a:lnTo>
                  <a:lnTo>
                    <a:pt x="273" y="142"/>
                  </a:lnTo>
                  <a:lnTo>
                    <a:pt x="270" y="148"/>
                  </a:lnTo>
                  <a:lnTo>
                    <a:pt x="266" y="154"/>
                  </a:lnTo>
                  <a:lnTo>
                    <a:pt x="262" y="161"/>
                  </a:lnTo>
                  <a:lnTo>
                    <a:pt x="258" y="167"/>
                  </a:lnTo>
                  <a:lnTo>
                    <a:pt x="251" y="180"/>
                  </a:lnTo>
                  <a:lnTo>
                    <a:pt x="243" y="193"/>
                  </a:lnTo>
                  <a:lnTo>
                    <a:pt x="237" y="206"/>
                  </a:lnTo>
                  <a:lnTo>
                    <a:pt x="230" y="219"/>
                  </a:lnTo>
                  <a:lnTo>
                    <a:pt x="217" y="246"/>
                  </a:lnTo>
                  <a:lnTo>
                    <a:pt x="211" y="259"/>
                  </a:lnTo>
                  <a:lnTo>
                    <a:pt x="205" y="272"/>
                  </a:lnTo>
                  <a:lnTo>
                    <a:pt x="199" y="284"/>
                  </a:lnTo>
                  <a:lnTo>
                    <a:pt x="194" y="297"/>
                  </a:lnTo>
                  <a:lnTo>
                    <a:pt x="189" y="310"/>
                  </a:lnTo>
                  <a:lnTo>
                    <a:pt x="185" y="322"/>
                  </a:lnTo>
                  <a:lnTo>
                    <a:pt x="180" y="335"/>
                  </a:lnTo>
                  <a:lnTo>
                    <a:pt x="174" y="347"/>
                  </a:lnTo>
                  <a:lnTo>
                    <a:pt x="169" y="359"/>
                  </a:lnTo>
                  <a:lnTo>
                    <a:pt x="166" y="365"/>
                  </a:lnTo>
                  <a:lnTo>
                    <a:pt x="163" y="370"/>
                  </a:lnTo>
                  <a:lnTo>
                    <a:pt x="167" y="366"/>
                  </a:lnTo>
                  <a:lnTo>
                    <a:pt x="171" y="362"/>
                  </a:lnTo>
                  <a:lnTo>
                    <a:pt x="177" y="359"/>
                  </a:lnTo>
                  <a:lnTo>
                    <a:pt x="182" y="356"/>
                  </a:lnTo>
                  <a:lnTo>
                    <a:pt x="187" y="354"/>
                  </a:lnTo>
                  <a:lnTo>
                    <a:pt x="193" y="353"/>
                  </a:lnTo>
                  <a:lnTo>
                    <a:pt x="199" y="353"/>
                  </a:lnTo>
                  <a:lnTo>
                    <a:pt x="205" y="353"/>
                  </a:lnTo>
                  <a:lnTo>
                    <a:pt x="207" y="353"/>
                  </a:lnTo>
                  <a:lnTo>
                    <a:pt x="210" y="354"/>
                  </a:lnTo>
                  <a:lnTo>
                    <a:pt x="213" y="355"/>
                  </a:lnTo>
                  <a:lnTo>
                    <a:pt x="216" y="356"/>
                  </a:lnTo>
                  <a:lnTo>
                    <a:pt x="218" y="357"/>
                  </a:lnTo>
                  <a:lnTo>
                    <a:pt x="221" y="358"/>
                  </a:lnTo>
                  <a:lnTo>
                    <a:pt x="223" y="360"/>
                  </a:lnTo>
                  <a:lnTo>
                    <a:pt x="225" y="361"/>
                  </a:lnTo>
                  <a:lnTo>
                    <a:pt x="227" y="363"/>
                  </a:lnTo>
                  <a:lnTo>
                    <a:pt x="229" y="365"/>
                  </a:lnTo>
                  <a:lnTo>
                    <a:pt x="231" y="367"/>
                  </a:lnTo>
                  <a:lnTo>
                    <a:pt x="233" y="370"/>
                  </a:lnTo>
                  <a:lnTo>
                    <a:pt x="234" y="372"/>
                  </a:lnTo>
                  <a:lnTo>
                    <a:pt x="235" y="375"/>
                  </a:lnTo>
                  <a:lnTo>
                    <a:pt x="236" y="378"/>
                  </a:lnTo>
                  <a:lnTo>
                    <a:pt x="237" y="381"/>
                  </a:lnTo>
                  <a:lnTo>
                    <a:pt x="238" y="387"/>
                  </a:lnTo>
                  <a:lnTo>
                    <a:pt x="239" y="392"/>
                  </a:lnTo>
                  <a:lnTo>
                    <a:pt x="239" y="398"/>
                  </a:lnTo>
                  <a:lnTo>
                    <a:pt x="239" y="404"/>
                  </a:lnTo>
                  <a:lnTo>
                    <a:pt x="239" y="409"/>
                  </a:lnTo>
                  <a:lnTo>
                    <a:pt x="238" y="415"/>
                  </a:lnTo>
                  <a:lnTo>
                    <a:pt x="237" y="421"/>
                  </a:lnTo>
                  <a:lnTo>
                    <a:pt x="235" y="426"/>
                  </a:lnTo>
                  <a:lnTo>
                    <a:pt x="234" y="432"/>
                  </a:lnTo>
                  <a:lnTo>
                    <a:pt x="232" y="438"/>
                  </a:lnTo>
                  <a:lnTo>
                    <a:pt x="228" y="448"/>
                  </a:lnTo>
                  <a:lnTo>
                    <a:pt x="223" y="459"/>
                  </a:lnTo>
                  <a:lnTo>
                    <a:pt x="219" y="469"/>
                  </a:lnTo>
                  <a:lnTo>
                    <a:pt x="214" y="478"/>
                  </a:lnTo>
                  <a:lnTo>
                    <a:pt x="210" y="487"/>
                  </a:lnTo>
                  <a:lnTo>
                    <a:pt x="205" y="496"/>
                  </a:lnTo>
                  <a:lnTo>
                    <a:pt x="200" y="506"/>
                  </a:lnTo>
                  <a:lnTo>
                    <a:pt x="195" y="515"/>
                  </a:lnTo>
                  <a:lnTo>
                    <a:pt x="190" y="525"/>
                  </a:lnTo>
                  <a:lnTo>
                    <a:pt x="180" y="545"/>
                  </a:lnTo>
                  <a:lnTo>
                    <a:pt x="175" y="555"/>
                  </a:lnTo>
                  <a:lnTo>
                    <a:pt x="170" y="566"/>
                  </a:lnTo>
                  <a:lnTo>
                    <a:pt x="166" y="576"/>
                  </a:lnTo>
                  <a:lnTo>
                    <a:pt x="162" y="586"/>
                  </a:lnTo>
                  <a:lnTo>
                    <a:pt x="159" y="596"/>
                  </a:lnTo>
                  <a:lnTo>
                    <a:pt x="156" y="605"/>
                  </a:lnTo>
                  <a:lnTo>
                    <a:pt x="153" y="615"/>
                  </a:lnTo>
                  <a:lnTo>
                    <a:pt x="151" y="625"/>
                  </a:lnTo>
                  <a:lnTo>
                    <a:pt x="152" y="624"/>
                  </a:lnTo>
                  <a:lnTo>
                    <a:pt x="153" y="622"/>
                  </a:lnTo>
                  <a:lnTo>
                    <a:pt x="155" y="620"/>
                  </a:lnTo>
                  <a:lnTo>
                    <a:pt x="161" y="622"/>
                  </a:lnTo>
                  <a:lnTo>
                    <a:pt x="166" y="625"/>
                  </a:lnTo>
                  <a:lnTo>
                    <a:pt x="171" y="628"/>
                  </a:lnTo>
                  <a:lnTo>
                    <a:pt x="175" y="631"/>
                  </a:lnTo>
                  <a:lnTo>
                    <a:pt x="179" y="635"/>
                  </a:lnTo>
                  <a:lnTo>
                    <a:pt x="183" y="639"/>
                  </a:lnTo>
                  <a:lnTo>
                    <a:pt x="186" y="644"/>
                  </a:lnTo>
                  <a:lnTo>
                    <a:pt x="188" y="649"/>
                  </a:lnTo>
                  <a:lnTo>
                    <a:pt x="191" y="654"/>
                  </a:lnTo>
                  <a:lnTo>
                    <a:pt x="192" y="659"/>
                  </a:lnTo>
                  <a:lnTo>
                    <a:pt x="194" y="665"/>
                  </a:lnTo>
                  <a:lnTo>
                    <a:pt x="195" y="671"/>
                  </a:lnTo>
                  <a:lnTo>
                    <a:pt x="196" y="677"/>
                  </a:lnTo>
                  <a:lnTo>
                    <a:pt x="197" y="683"/>
                  </a:lnTo>
                  <a:lnTo>
                    <a:pt x="197" y="690"/>
                  </a:lnTo>
                  <a:lnTo>
                    <a:pt x="197" y="696"/>
                  </a:lnTo>
                  <a:lnTo>
                    <a:pt x="197" y="703"/>
                  </a:lnTo>
                  <a:lnTo>
                    <a:pt x="197" y="709"/>
                  </a:lnTo>
                  <a:lnTo>
                    <a:pt x="196" y="723"/>
                  </a:lnTo>
                  <a:lnTo>
                    <a:pt x="195" y="736"/>
                  </a:lnTo>
                  <a:lnTo>
                    <a:pt x="193" y="749"/>
                  </a:lnTo>
                  <a:lnTo>
                    <a:pt x="192" y="755"/>
                  </a:lnTo>
                  <a:lnTo>
                    <a:pt x="191" y="761"/>
                  </a:lnTo>
                  <a:lnTo>
                    <a:pt x="190" y="767"/>
                  </a:lnTo>
                  <a:lnTo>
                    <a:pt x="190" y="772"/>
                  </a:lnTo>
                  <a:lnTo>
                    <a:pt x="189" y="778"/>
                  </a:lnTo>
                  <a:lnTo>
                    <a:pt x="188" y="783"/>
                  </a:lnTo>
                  <a:lnTo>
                    <a:pt x="187" y="788"/>
                  </a:lnTo>
                  <a:lnTo>
                    <a:pt x="187" y="792"/>
                  </a:lnTo>
                  <a:lnTo>
                    <a:pt x="186" y="805"/>
                  </a:lnTo>
                  <a:lnTo>
                    <a:pt x="185" y="817"/>
                  </a:lnTo>
                  <a:lnTo>
                    <a:pt x="185" y="830"/>
                  </a:lnTo>
                  <a:lnTo>
                    <a:pt x="185" y="843"/>
                  </a:lnTo>
                  <a:lnTo>
                    <a:pt x="186" y="855"/>
                  </a:lnTo>
                  <a:lnTo>
                    <a:pt x="187" y="868"/>
                  </a:lnTo>
                  <a:lnTo>
                    <a:pt x="188" y="881"/>
                  </a:lnTo>
                  <a:lnTo>
                    <a:pt x="190" y="893"/>
                  </a:lnTo>
                  <a:lnTo>
                    <a:pt x="191" y="899"/>
                  </a:lnTo>
                  <a:lnTo>
                    <a:pt x="192" y="904"/>
                  </a:lnTo>
                  <a:lnTo>
                    <a:pt x="194" y="916"/>
                  </a:lnTo>
                  <a:lnTo>
                    <a:pt x="196" y="928"/>
                  </a:lnTo>
                  <a:lnTo>
                    <a:pt x="198" y="940"/>
                  </a:lnTo>
                  <a:lnTo>
                    <a:pt x="199" y="946"/>
                  </a:lnTo>
                  <a:lnTo>
                    <a:pt x="200" y="952"/>
                  </a:lnTo>
                  <a:lnTo>
                    <a:pt x="201" y="959"/>
                  </a:lnTo>
                  <a:lnTo>
                    <a:pt x="201" y="964"/>
                  </a:lnTo>
                  <a:lnTo>
                    <a:pt x="201" y="970"/>
                  </a:lnTo>
                  <a:lnTo>
                    <a:pt x="200" y="976"/>
                  </a:lnTo>
                  <a:lnTo>
                    <a:pt x="199" y="982"/>
                  </a:lnTo>
                  <a:lnTo>
                    <a:pt x="198" y="987"/>
                  </a:lnTo>
                  <a:lnTo>
                    <a:pt x="196" y="994"/>
                  </a:lnTo>
                  <a:lnTo>
                    <a:pt x="193" y="1000"/>
                  </a:lnTo>
                  <a:lnTo>
                    <a:pt x="192" y="1003"/>
                  </a:lnTo>
                  <a:lnTo>
                    <a:pt x="190" y="1005"/>
                  </a:lnTo>
                  <a:lnTo>
                    <a:pt x="188" y="1008"/>
                  </a:lnTo>
                  <a:lnTo>
                    <a:pt x="187" y="1010"/>
                  </a:lnTo>
                  <a:lnTo>
                    <a:pt x="185" y="1012"/>
                  </a:lnTo>
                  <a:lnTo>
                    <a:pt x="183" y="1014"/>
                  </a:lnTo>
                  <a:lnTo>
                    <a:pt x="181" y="1016"/>
                  </a:lnTo>
                  <a:lnTo>
                    <a:pt x="179" y="1017"/>
                  </a:lnTo>
                  <a:lnTo>
                    <a:pt x="177" y="1018"/>
                  </a:lnTo>
                  <a:lnTo>
                    <a:pt x="174" y="1019"/>
                  </a:lnTo>
                  <a:lnTo>
                    <a:pt x="172" y="1020"/>
                  </a:lnTo>
                  <a:lnTo>
                    <a:pt x="170" y="1021"/>
                  </a:lnTo>
                  <a:lnTo>
                    <a:pt x="167" y="1021"/>
                  </a:lnTo>
                  <a:lnTo>
                    <a:pt x="165" y="1021"/>
                  </a:lnTo>
                  <a:lnTo>
                    <a:pt x="163" y="1021"/>
                  </a:lnTo>
                  <a:lnTo>
                    <a:pt x="160" y="1021"/>
                  </a:lnTo>
                  <a:lnTo>
                    <a:pt x="158" y="1020"/>
                  </a:lnTo>
                  <a:lnTo>
                    <a:pt x="156" y="1019"/>
                  </a:lnTo>
                  <a:lnTo>
                    <a:pt x="154" y="1018"/>
                  </a:lnTo>
                  <a:lnTo>
                    <a:pt x="151" y="1017"/>
                  </a:lnTo>
                  <a:lnTo>
                    <a:pt x="149" y="1015"/>
                  </a:lnTo>
                  <a:lnTo>
                    <a:pt x="147" y="1014"/>
                  </a:lnTo>
                  <a:lnTo>
                    <a:pt x="144" y="1011"/>
                  </a:lnTo>
                  <a:lnTo>
                    <a:pt x="142" y="1009"/>
                  </a:lnTo>
                  <a:lnTo>
                    <a:pt x="140" y="1006"/>
                  </a:lnTo>
                  <a:lnTo>
                    <a:pt x="138" y="1003"/>
                  </a:lnTo>
                  <a:lnTo>
                    <a:pt x="136" y="1000"/>
                  </a:lnTo>
                  <a:lnTo>
                    <a:pt x="134" y="997"/>
                  </a:lnTo>
                  <a:lnTo>
                    <a:pt x="133" y="994"/>
                  </a:lnTo>
                  <a:lnTo>
                    <a:pt x="132" y="991"/>
                  </a:lnTo>
                  <a:lnTo>
                    <a:pt x="130" y="985"/>
                  </a:lnTo>
                  <a:lnTo>
                    <a:pt x="129" y="979"/>
                  </a:lnTo>
                  <a:lnTo>
                    <a:pt x="128" y="973"/>
                  </a:lnTo>
                  <a:lnTo>
                    <a:pt x="127" y="967"/>
                  </a:lnTo>
                  <a:lnTo>
                    <a:pt x="127" y="961"/>
                  </a:lnTo>
                  <a:lnTo>
                    <a:pt x="127" y="955"/>
                  </a:lnTo>
                  <a:lnTo>
                    <a:pt x="128" y="950"/>
                  </a:lnTo>
                  <a:lnTo>
                    <a:pt x="129" y="944"/>
                  </a:lnTo>
                  <a:lnTo>
                    <a:pt x="130" y="938"/>
                  </a:lnTo>
                  <a:lnTo>
                    <a:pt x="131" y="926"/>
                  </a:lnTo>
                  <a:lnTo>
                    <a:pt x="132" y="920"/>
                  </a:lnTo>
                  <a:lnTo>
                    <a:pt x="133" y="914"/>
                  </a:lnTo>
                  <a:lnTo>
                    <a:pt x="133" y="908"/>
                  </a:lnTo>
                  <a:lnTo>
                    <a:pt x="133" y="902"/>
                  </a:lnTo>
                  <a:lnTo>
                    <a:pt x="133" y="877"/>
                  </a:lnTo>
                  <a:lnTo>
                    <a:pt x="132" y="853"/>
                  </a:lnTo>
                  <a:lnTo>
                    <a:pt x="132" y="828"/>
                  </a:lnTo>
                  <a:lnTo>
                    <a:pt x="132" y="815"/>
                  </a:lnTo>
                  <a:lnTo>
                    <a:pt x="132" y="803"/>
                  </a:lnTo>
                  <a:lnTo>
                    <a:pt x="132" y="797"/>
                  </a:lnTo>
                  <a:lnTo>
                    <a:pt x="132" y="791"/>
                  </a:lnTo>
                  <a:lnTo>
                    <a:pt x="133" y="785"/>
                  </a:lnTo>
                  <a:lnTo>
                    <a:pt x="133" y="779"/>
                  </a:lnTo>
                  <a:lnTo>
                    <a:pt x="134" y="767"/>
                  </a:lnTo>
                  <a:lnTo>
                    <a:pt x="134" y="754"/>
                  </a:lnTo>
                  <a:lnTo>
                    <a:pt x="134" y="741"/>
                  </a:lnTo>
                  <a:lnTo>
                    <a:pt x="134" y="735"/>
                  </a:lnTo>
                  <a:lnTo>
                    <a:pt x="134" y="729"/>
                  </a:lnTo>
                  <a:lnTo>
                    <a:pt x="133" y="723"/>
                  </a:lnTo>
                  <a:lnTo>
                    <a:pt x="132" y="717"/>
                  </a:lnTo>
                  <a:lnTo>
                    <a:pt x="131" y="712"/>
                  </a:lnTo>
                  <a:lnTo>
                    <a:pt x="129" y="707"/>
                  </a:lnTo>
                  <a:lnTo>
                    <a:pt x="126" y="714"/>
                  </a:lnTo>
                  <a:lnTo>
                    <a:pt x="122" y="722"/>
                  </a:lnTo>
                  <a:lnTo>
                    <a:pt x="117" y="731"/>
                  </a:lnTo>
                  <a:lnTo>
                    <a:pt x="113" y="739"/>
                  </a:lnTo>
                  <a:lnTo>
                    <a:pt x="108" y="747"/>
                  </a:lnTo>
                  <a:lnTo>
                    <a:pt x="102" y="755"/>
                  </a:lnTo>
                  <a:lnTo>
                    <a:pt x="97" y="764"/>
                  </a:lnTo>
                  <a:lnTo>
                    <a:pt x="91" y="772"/>
                  </a:lnTo>
                  <a:lnTo>
                    <a:pt x="79" y="788"/>
                  </a:lnTo>
                  <a:lnTo>
                    <a:pt x="73" y="796"/>
                  </a:lnTo>
                  <a:lnTo>
                    <a:pt x="67" y="804"/>
                  </a:lnTo>
                  <a:lnTo>
                    <a:pt x="61" y="811"/>
                  </a:lnTo>
                  <a:lnTo>
                    <a:pt x="55" y="818"/>
                  </a:lnTo>
                  <a:lnTo>
                    <a:pt x="49" y="825"/>
                  </a:lnTo>
                  <a:lnTo>
                    <a:pt x="43" y="831"/>
                  </a:lnTo>
                  <a:lnTo>
                    <a:pt x="41" y="833"/>
                  </a:lnTo>
                  <a:lnTo>
                    <a:pt x="39" y="835"/>
                  </a:lnTo>
                  <a:lnTo>
                    <a:pt x="37" y="837"/>
                  </a:lnTo>
                  <a:lnTo>
                    <a:pt x="35" y="839"/>
                  </a:lnTo>
                  <a:lnTo>
                    <a:pt x="30" y="843"/>
                  </a:lnTo>
                  <a:lnTo>
                    <a:pt x="27" y="845"/>
                  </a:lnTo>
                  <a:lnTo>
                    <a:pt x="25" y="847"/>
                  </a:lnTo>
                  <a:lnTo>
                    <a:pt x="22" y="848"/>
                  </a:lnTo>
                  <a:lnTo>
                    <a:pt x="19" y="849"/>
                  </a:lnTo>
                  <a:lnTo>
                    <a:pt x="16" y="851"/>
                  </a:lnTo>
                  <a:lnTo>
                    <a:pt x="14" y="851"/>
                  </a:lnTo>
                  <a:lnTo>
                    <a:pt x="11" y="851"/>
                  </a:lnTo>
                  <a:lnTo>
                    <a:pt x="8" y="851"/>
                  </a:lnTo>
                  <a:lnTo>
                    <a:pt x="6" y="850"/>
                  </a:lnTo>
                  <a:lnTo>
                    <a:pt x="4" y="849"/>
                  </a:lnTo>
                  <a:lnTo>
                    <a:pt x="3" y="848"/>
                  </a:lnTo>
                  <a:lnTo>
                    <a:pt x="2" y="846"/>
                  </a:lnTo>
                  <a:lnTo>
                    <a:pt x="1" y="845"/>
                  </a:lnTo>
                  <a:lnTo>
                    <a:pt x="0" y="843"/>
                  </a:lnTo>
                  <a:lnTo>
                    <a:pt x="0" y="841"/>
                  </a:lnTo>
                  <a:lnTo>
                    <a:pt x="0" y="839"/>
                  </a:lnTo>
                  <a:lnTo>
                    <a:pt x="1" y="837"/>
                  </a:lnTo>
                  <a:lnTo>
                    <a:pt x="1" y="834"/>
                  </a:lnTo>
                  <a:lnTo>
                    <a:pt x="2" y="832"/>
                  </a:lnTo>
                  <a:lnTo>
                    <a:pt x="4" y="828"/>
                  </a:lnTo>
                  <a:lnTo>
                    <a:pt x="7" y="823"/>
                  </a:lnTo>
                  <a:lnTo>
                    <a:pt x="9" y="819"/>
                  </a:lnTo>
                  <a:lnTo>
                    <a:pt x="10" y="818"/>
                  </a:lnTo>
                  <a:lnTo>
                    <a:pt x="11" y="816"/>
                  </a:lnTo>
                  <a:lnTo>
                    <a:pt x="15" y="807"/>
                  </a:lnTo>
                  <a:lnTo>
                    <a:pt x="19" y="798"/>
                  </a:lnTo>
                  <a:lnTo>
                    <a:pt x="27" y="780"/>
                  </a:lnTo>
                  <a:lnTo>
                    <a:pt x="35" y="761"/>
                  </a:lnTo>
                  <a:lnTo>
                    <a:pt x="39" y="752"/>
                  </a:lnTo>
                  <a:lnTo>
                    <a:pt x="43" y="743"/>
                  </a:lnTo>
                  <a:lnTo>
                    <a:pt x="62" y="706"/>
                  </a:lnTo>
                  <a:lnTo>
                    <a:pt x="82" y="668"/>
                  </a:lnTo>
                  <a:lnTo>
                    <a:pt x="92" y="649"/>
                  </a:lnTo>
                  <a:lnTo>
                    <a:pt x="101" y="630"/>
                  </a:lnTo>
                  <a:lnTo>
                    <a:pt x="110" y="610"/>
                  </a:lnTo>
                  <a:lnTo>
                    <a:pt x="120" y="591"/>
                  </a:lnTo>
                  <a:lnTo>
                    <a:pt x="128" y="572"/>
                  </a:lnTo>
                  <a:lnTo>
                    <a:pt x="137" y="552"/>
                  </a:lnTo>
                  <a:lnTo>
                    <a:pt x="145" y="532"/>
                  </a:lnTo>
                  <a:lnTo>
                    <a:pt x="152" y="512"/>
                  </a:lnTo>
                  <a:lnTo>
                    <a:pt x="159" y="492"/>
                  </a:lnTo>
                  <a:lnTo>
                    <a:pt x="166" y="472"/>
                  </a:lnTo>
                  <a:lnTo>
                    <a:pt x="172" y="452"/>
                  </a:lnTo>
                  <a:lnTo>
                    <a:pt x="174" y="441"/>
                  </a:lnTo>
                  <a:lnTo>
                    <a:pt x="177" y="431"/>
                  </a:lnTo>
                  <a:lnTo>
                    <a:pt x="173" y="433"/>
                  </a:lnTo>
                  <a:lnTo>
                    <a:pt x="169" y="435"/>
                  </a:lnTo>
                  <a:lnTo>
                    <a:pt x="165" y="437"/>
                  </a:lnTo>
                  <a:lnTo>
                    <a:pt x="161" y="439"/>
                  </a:lnTo>
                  <a:lnTo>
                    <a:pt x="154" y="444"/>
                  </a:lnTo>
                  <a:lnTo>
                    <a:pt x="150" y="447"/>
                  </a:lnTo>
                  <a:lnTo>
                    <a:pt x="146" y="449"/>
                  </a:lnTo>
                  <a:lnTo>
                    <a:pt x="142" y="452"/>
                  </a:lnTo>
                  <a:lnTo>
                    <a:pt x="138" y="454"/>
                  </a:lnTo>
                  <a:lnTo>
                    <a:pt x="134" y="455"/>
                  </a:lnTo>
                  <a:lnTo>
                    <a:pt x="130" y="456"/>
                  </a:lnTo>
                  <a:lnTo>
                    <a:pt x="126" y="457"/>
                  </a:lnTo>
                  <a:lnTo>
                    <a:pt x="121" y="457"/>
                  </a:lnTo>
                  <a:lnTo>
                    <a:pt x="119" y="456"/>
                  </a:lnTo>
                  <a:lnTo>
                    <a:pt x="117" y="456"/>
                  </a:lnTo>
                  <a:lnTo>
                    <a:pt x="114" y="455"/>
                  </a:lnTo>
                  <a:lnTo>
                    <a:pt x="112" y="454"/>
                  </a:lnTo>
                  <a:lnTo>
                    <a:pt x="109" y="453"/>
                  </a:lnTo>
                  <a:lnTo>
                    <a:pt x="107" y="452"/>
                  </a:lnTo>
                  <a:lnTo>
                    <a:pt x="103" y="450"/>
                  </a:lnTo>
                  <a:lnTo>
                    <a:pt x="99" y="447"/>
                  </a:lnTo>
                  <a:lnTo>
                    <a:pt x="97" y="444"/>
                  </a:lnTo>
                  <a:lnTo>
                    <a:pt x="95" y="440"/>
                  </a:lnTo>
                  <a:lnTo>
                    <a:pt x="93" y="436"/>
                  </a:lnTo>
                  <a:lnTo>
                    <a:pt x="92" y="432"/>
                  </a:lnTo>
                  <a:lnTo>
                    <a:pt x="91" y="428"/>
                  </a:lnTo>
                  <a:lnTo>
                    <a:pt x="91" y="423"/>
                  </a:lnTo>
                  <a:lnTo>
                    <a:pt x="92" y="419"/>
                  </a:lnTo>
                  <a:lnTo>
                    <a:pt x="92" y="415"/>
                  </a:lnTo>
                  <a:lnTo>
                    <a:pt x="94" y="410"/>
                  </a:lnTo>
                  <a:lnTo>
                    <a:pt x="95" y="406"/>
                  </a:lnTo>
                  <a:lnTo>
                    <a:pt x="97" y="401"/>
                  </a:lnTo>
                  <a:lnTo>
                    <a:pt x="98" y="397"/>
                  </a:lnTo>
                  <a:lnTo>
                    <a:pt x="100" y="393"/>
                  </a:lnTo>
                  <a:lnTo>
                    <a:pt x="120" y="358"/>
                  </a:lnTo>
                  <a:lnTo>
                    <a:pt x="139" y="323"/>
                  </a:lnTo>
                  <a:lnTo>
                    <a:pt x="158" y="288"/>
                  </a:lnTo>
                  <a:lnTo>
                    <a:pt x="177" y="252"/>
                  </a:lnTo>
                  <a:lnTo>
                    <a:pt x="180" y="246"/>
                  </a:lnTo>
                  <a:lnTo>
                    <a:pt x="184" y="239"/>
                  </a:lnTo>
                  <a:lnTo>
                    <a:pt x="188" y="231"/>
                  </a:lnTo>
                  <a:lnTo>
                    <a:pt x="192" y="223"/>
                  </a:lnTo>
                  <a:lnTo>
                    <a:pt x="197" y="215"/>
                  </a:lnTo>
                  <a:lnTo>
                    <a:pt x="201" y="206"/>
                  </a:lnTo>
                  <a:lnTo>
                    <a:pt x="205" y="197"/>
                  </a:lnTo>
                  <a:lnTo>
                    <a:pt x="209" y="188"/>
                  </a:lnTo>
                  <a:lnTo>
                    <a:pt x="213" y="179"/>
                  </a:lnTo>
                  <a:lnTo>
                    <a:pt x="217" y="170"/>
                  </a:lnTo>
                  <a:lnTo>
                    <a:pt x="219" y="161"/>
                  </a:lnTo>
                  <a:lnTo>
                    <a:pt x="221" y="157"/>
                  </a:lnTo>
                  <a:lnTo>
                    <a:pt x="222" y="152"/>
                  </a:lnTo>
                  <a:lnTo>
                    <a:pt x="222" y="148"/>
                  </a:lnTo>
                  <a:lnTo>
                    <a:pt x="223" y="144"/>
                  </a:lnTo>
                  <a:lnTo>
                    <a:pt x="223" y="140"/>
                  </a:lnTo>
                  <a:lnTo>
                    <a:pt x="224" y="136"/>
                  </a:lnTo>
                  <a:lnTo>
                    <a:pt x="224" y="132"/>
                  </a:lnTo>
                  <a:lnTo>
                    <a:pt x="223" y="128"/>
                  </a:lnTo>
                  <a:lnTo>
                    <a:pt x="223" y="124"/>
                  </a:lnTo>
                  <a:lnTo>
                    <a:pt x="222" y="120"/>
                  </a:lnTo>
                  <a:lnTo>
                    <a:pt x="220" y="116"/>
                  </a:lnTo>
                  <a:lnTo>
                    <a:pt x="219" y="111"/>
                  </a:lnTo>
                  <a:lnTo>
                    <a:pt x="217" y="106"/>
                  </a:lnTo>
                  <a:lnTo>
                    <a:pt x="215" y="102"/>
                  </a:lnTo>
                  <a:lnTo>
                    <a:pt x="211" y="93"/>
                  </a:lnTo>
                  <a:lnTo>
                    <a:pt x="207" y="85"/>
                  </a:lnTo>
                  <a:lnTo>
                    <a:pt x="206" y="81"/>
                  </a:lnTo>
                  <a:lnTo>
                    <a:pt x="204" y="77"/>
                  </a:lnTo>
                  <a:lnTo>
                    <a:pt x="203" y="72"/>
                  </a:lnTo>
                  <a:lnTo>
                    <a:pt x="202" y="68"/>
                  </a:lnTo>
                  <a:lnTo>
                    <a:pt x="200" y="63"/>
                  </a:lnTo>
                  <a:lnTo>
                    <a:pt x="200" y="58"/>
                  </a:lnTo>
                  <a:lnTo>
                    <a:pt x="200" y="53"/>
                  </a:lnTo>
                  <a:lnTo>
                    <a:pt x="200" y="47"/>
                  </a:lnTo>
                  <a:lnTo>
                    <a:pt x="200" y="44"/>
                  </a:lnTo>
                  <a:lnTo>
                    <a:pt x="200" y="41"/>
                  </a:lnTo>
                  <a:lnTo>
                    <a:pt x="201" y="34"/>
                  </a:lnTo>
                  <a:lnTo>
                    <a:pt x="203" y="28"/>
                  </a:lnTo>
                  <a:lnTo>
                    <a:pt x="204" y="21"/>
                  </a:lnTo>
                  <a:lnTo>
                    <a:pt x="205" y="19"/>
                  </a:lnTo>
                  <a:lnTo>
                    <a:pt x="205" y="16"/>
                  </a:lnTo>
                  <a:lnTo>
                    <a:pt x="206" y="13"/>
                  </a:lnTo>
                  <a:lnTo>
                    <a:pt x="207" y="11"/>
                  </a:lnTo>
                  <a:lnTo>
                    <a:pt x="207" y="9"/>
                  </a:lnTo>
                  <a:lnTo>
                    <a:pt x="208" y="8"/>
                  </a:lnTo>
                  <a:lnTo>
                    <a:pt x="208" y="7"/>
                  </a:lnTo>
                  <a:close/>
                  <a:moveTo>
                    <a:pt x="633" y="847"/>
                  </a:moveTo>
                  <a:lnTo>
                    <a:pt x="628" y="843"/>
                  </a:lnTo>
                  <a:lnTo>
                    <a:pt x="624" y="840"/>
                  </a:lnTo>
                  <a:lnTo>
                    <a:pt x="614" y="834"/>
                  </a:lnTo>
                  <a:lnTo>
                    <a:pt x="609" y="831"/>
                  </a:lnTo>
                  <a:lnTo>
                    <a:pt x="604" y="828"/>
                  </a:lnTo>
                  <a:lnTo>
                    <a:pt x="600" y="825"/>
                  </a:lnTo>
                  <a:lnTo>
                    <a:pt x="595" y="821"/>
                  </a:lnTo>
                  <a:lnTo>
                    <a:pt x="593" y="819"/>
                  </a:lnTo>
                  <a:lnTo>
                    <a:pt x="590" y="816"/>
                  </a:lnTo>
                  <a:lnTo>
                    <a:pt x="589" y="814"/>
                  </a:lnTo>
                  <a:lnTo>
                    <a:pt x="587" y="812"/>
                  </a:lnTo>
                  <a:lnTo>
                    <a:pt x="586" y="811"/>
                  </a:lnTo>
                  <a:lnTo>
                    <a:pt x="585" y="809"/>
                  </a:lnTo>
                  <a:lnTo>
                    <a:pt x="585" y="807"/>
                  </a:lnTo>
                  <a:lnTo>
                    <a:pt x="585" y="805"/>
                  </a:lnTo>
                  <a:lnTo>
                    <a:pt x="585" y="804"/>
                  </a:lnTo>
                  <a:lnTo>
                    <a:pt x="585" y="802"/>
                  </a:lnTo>
                  <a:lnTo>
                    <a:pt x="586" y="800"/>
                  </a:lnTo>
                  <a:lnTo>
                    <a:pt x="587" y="798"/>
                  </a:lnTo>
                  <a:lnTo>
                    <a:pt x="588" y="795"/>
                  </a:lnTo>
                  <a:lnTo>
                    <a:pt x="589" y="792"/>
                  </a:lnTo>
                  <a:lnTo>
                    <a:pt x="591" y="789"/>
                  </a:lnTo>
                  <a:lnTo>
                    <a:pt x="592" y="786"/>
                  </a:lnTo>
                  <a:lnTo>
                    <a:pt x="594" y="781"/>
                  </a:lnTo>
                  <a:lnTo>
                    <a:pt x="597" y="775"/>
                  </a:lnTo>
                  <a:lnTo>
                    <a:pt x="599" y="770"/>
                  </a:lnTo>
                  <a:lnTo>
                    <a:pt x="601" y="764"/>
                  </a:lnTo>
                  <a:lnTo>
                    <a:pt x="604" y="751"/>
                  </a:lnTo>
                  <a:lnTo>
                    <a:pt x="606" y="745"/>
                  </a:lnTo>
                  <a:lnTo>
                    <a:pt x="607" y="739"/>
                  </a:lnTo>
                  <a:lnTo>
                    <a:pt x="609" y="733"/>
                  </a:lnTo>
                  <a:lnTo>
                    <a:pt x="610" y="726"/>
                  </a:lnTo>
                  <a:lnTo>
                    <a:pt x="611" y="720"/>
                  </a:lnTo>
                  <a:lnTo>
                    <a:pt x="611" y="714"/>
                  </a:lnTo>
                  <a:lnTo>
                    <a:pt x="612" y="708"/>
                  </a:lnTo>
                  <a:lnTo>
                    <a:pt x="612" y="702"/>
                  </a:lnTo>
                  <a:lnTo>
                    <a:pt x="612" y="696"/>
                  </a:lnTo>
                  <a:lnTo>
                    <a:pt x="611" y="691"/>
                  </a:lnTo>
                  <a:lnTo>
                    <a:pt x="610" y="686"/>
                  </a:lnTo>
                  <a:lnTo>
                    <a:pt x="609" y="681"/>
                  </a:lnTo>
                  <a:lnTo>
                    <a:pt x="607" y="676"/>
                  </a:lnTo>
                  <a:lnTo>
                    <a:pt x="605" y="672"/>
                  </a:lnTo>
                  <a:lnTo>
                    <a:pt x="603" y="669"/>
                  </a:lnTo>
                  <a:lnTo>
                    <a:pt x="600" y="665"/>
                  </a:lnTo>
                  <a:lnTo>
                    <a:pt x="597" y="663"/>
                  </a:lnTo>
                  <a:lnTo>
                    <a:pt x="593" y="660"/>
                  </a:lnTo>
                  <a:lnTo>
                    <a:pt x="588" y="659"/>
                  </a:lnTo>
                  <a:lnTo>
                    <a:pt x="583" y="658"/>
                  </a:lnTo>
                  <a:lnTo>
                    <a:pt x="578" y="658"/>
                  </a:lnTo>
                  <a:lnTo>
                    <a:pt x="575" y="658"/>
                  </a:lnTo>
                  <a:lnTo>
                    <a:pt x="572" y="658"/>
                  </a:lnTo>
                  <a:lnTo>
                    <a:pt x="569" y="658"/>
                  </a:lnTo>
                  <a:lnTo>
                    <a:pt x="565" y="659"/>
                  </a:lnTo>
                  <a:lnTo>
                    <a:pt x="562" y="660"/>
                  </a:lnTo>
                  <a:lnTo>
                    <a:pt x="558" y="661"/>
                  </a:lnTo>
                  <a:lnTo>
                    <a:pt x="554" y="662"/>
                  </a:lnTo>
                  <a:lnTo>
                    <a:pt x="550" y="663"/>
                  </a:lnTo>
                  <a:lnTo>
                    <a:pt x="546" y="665"/>
                  </a:lnTo>
                  <a:lnTo>
                    <a:pt x="542" y="667"/>
                  </a:lnTo>
                  <a:lnTo>
                    <a:pt x="537" y="669"/>
                  </a:lnTo>
                  <a:lnTo>
                    <a:pt x="531" y="672"/>
                  </a:lnTo>
                  <a:lnTo>
                    <a:pt x="520" y="678"/>
                  </a:lnTo>
                  <a:lnTo>
                    <a:pt x="510" y="684"/>
                  </a:lnTo>
                  <a:lnTo>
                    <a:pt x="499" y="690"/>
                  </a:lnTo>
                  <a:lnTo>
                    <a:pt x="489" y="697"/>
                  </a:lnTo>
                  <a:lnTo>
                    <a:pt x="479" y="704"/>
                  </a:lnTo>
                  <a:lnTo>
                    <a:pt x="469" y="710"/>
                  </a:lnTo>
                  <a:lnTo>
                    <a:pt x="459" y="717"/>
                  </a:lnTo>
                  <a:lnTo>
                    <a:pt x="454" y="720"/>
                  </a:lnTo>
                  <a:lnTo>
                    <a:pt x="449" y="724"/>
                  </a:lnTo>
                  <a:lnTo>
                    <a:pt x="444" y="727"/>
                  </a:lnTo>
                  <a:lnTo>
                    <a:pt x="440" y="731"/>
                  </a:lnTo>
                  <a:lnTo>
                    <a:pt x="431" y="740"/>
                  </a:lnTo>
                  <a:lnTo>
                    <a:pt x="423" y="748"/>
                  </a:lnTo>
                  <a:lnTo>
                    <a:pt x="414" y="756"/>
                  </a:lnTo>
                  <a:lnTo>
                    <a:pt x="410" y="760"/>
                  </a:lnTo>
                  <a:lnTo>
                    <a:pt x="406" y="764"/>
                  </a:lnTo>
                  <a:lnTo>
                    <a:pt x="401" y="768"/>
                  </a:lnTo>
                  <a:lnTo>
                    <a:pt x="397" y="771"/>
                  </a:lnTo>
                  <a:lnTo>
                    <a:pt x="392" y="775"/>
                  </a:lnTo>
                  <a:lnTo>
                    <a:pt x="388" y="778"/>
                  </a:lnTo>
                  <a:lnTo>
                    <a:pt x="393" y="769"/>
                  </a:lnTo>
                  <a:lnTo>
                    <a:pt x="398" y="761"/>
                  </a:lnTo>
                  <a:lnTo>
                    <a:pt x="402" y="751"/>
                  </a:lnTo>
                  <a:lnTo>
                    <a:pt x="406" y="742"/>
                  </a:lnTo>
                  <a:lnTo>
                    <a:pt x="410" y="732"/>
                  </a:lnTo>
                  <a:lnTo>
                    <a:pt x="413" y="723"/>
                  </a:lnTo>
                  <a:lnTo>
                    <a:pt x="416" y="713"/>
                  </a:lnTo>
                  <a:lnTo>
                    <a:pt x="419" y="702"/>
                  </a:lnTo>
                  <a:lnTo>
                    <a:pt x="425" y="682"/>
                  </a:lnTo>
                  <a:lnTo>
                    <a:pt x="428" y="672"/>
                  </a:lnTo>
                  <a:lnTo>
                    <a:pt x="432" y="662"/>
                  </a:lnTo>
                  <a:lnTo>
                    <a:pt x="435" y="653"/>
                  </a:lnTo>
                  <a:lnTo>
                    <a:pt x="439" y="643"/>
                  </a:lnTo>
                  <a:lnTo>
                    <a:pt x="443" y="634"/>
                  </a:lnTo>
                  <a:lnTo>
                    <a:pt x="447" y="626"/>
                  </a:lnTo>
                  <a:lnTo>
                    <a:pt x="448" y="628"/>
                  </a:lnTo>
                  <a:lnTo>
                    <a:pt x="450" y="630"/>
                  </a:lnTo>
                  <a:lnTo>
                    <a:pt x="452" y="635"/>
                  </a:lnTo>
                  <a:lnTo>
                    <a:pt x="455" y="640"/>
                  </a:lnTo>
                  <a:lnTo>
                    <a:pt x="459" y="646"/>
                  </a:lnTo>
                  <a:lnTo>
                    <a:pt x="462" y="651"/>
                  </a:lnTo>
                  <a:lnTo>
                    <a:pt x="466" y="656"/>
                  </a:lnTo>
                  <a:lnTo>
                    <a:pt x="468" y="658"/>
                  </a:lnTo>
                  <a:lnTo>
                    <a:pt x="470" y="660"/>
                  </a:lnTo>
                  <a:lnTo>
                    <a:pt x="472" y="661"/>
                  </a:lnTo>
                  <a:lnTo>
                    <a:pt x="474" y="663"/>
                  </a:lnTo>
                  <a:lnTo>
                    <a:pt x="478" y="665"/>
                  </a:lnTo>
                  <a:lnTo>
                    <a:pt x="482" y="666"/>
                  </a:lnTo>
                  <a:lnTo>
                    <a:pt x="485" y="667"/>
                  </a:lnTo>
                  <a:lnTo>
                    <a:pt x="489" y="668"/>
                  </a:lnTo>
                  <a:lnTo>
                    <a:pt x="491" y="668"/>
                  </a:lnTo>
                  <a:lnTo>
                    <a:pt x="494" y="668"/>
                  </a:lnTo>
                  <a:lnTo>
                    <a:pt x="497" y="667"/>
                  </a:lnTo>
                  <a:lnTo>
                    <a:pt x="499" y="666"/>
                  </a:lnTo>
                  <a:lnTo>
                    <a:pt x="501" y="665"/>
                  </a:lnTo>
                  <a:lnTo>
                    <a:pt x="503" y="663"/>
                  </a:lnTo>
                  <a:lnTo>
                    <a:pt x="505" y="661"/>
                  </a:lnTo>
                  <a:lnTo>
                    <a:pt x="506" y="659"/>
                  </a:lnTo>
                  <a:lnTo>
                    <a:pt x="508" y="656"/>
                  </a:lnTo>
                  <a:lnTo>
                    <a:pt x="509" y="654"/>
                  </a:lnTo>
                  <a:lnTo>
                    <a:pt x="510" y="651"/>
                  </a:lnTo>
                  <a:lnTo>
                    <a:pt x="511" y="648"/>
                  </a:lnTo>
                  <a:lnTo>
                    <a:pt x="513" y="641"/>
                  </a:lnTo>
                  <a:lnTo>
                    <a:pt x="514" y="634"/>
                  </a:lnTo>
                  <a:lnTo>
                    <a:pt x="515" y="627"/>
                  </a:lnTo>
                  <a:lnTo>
                    <a:pt x="516" y="620"/>
                  </a:lnTo>
                  <a:lnTo>
                    <a:pt x="517" y="613"/>
                  </a:lnTo>
                  <a:lnTo>
                    <a:pt x="517" y="607"/>
                  </a:lnTo>
                  <a:lnTo>
                    <a:pt x="518" y="604"/>
                  </a:lnTo>
                  <a:lnTo>
                    <a:pt x="518" y="601"/>
                  </a:lnTo>
                  <a:lnTo>
                    <a:pt x="518" y="598"/>
                  </a:lnTo>
                  <a:lnTo>
                    <a:pt x="518" y="596"/>
                  </a:lnTo>
                  <a:lnTo>
                    <a:pt x="522" y="569"/>
                  </a:lnTo>
                  <a:lnTo>
                    <a:pt x="525" y="542"/>
                  </a:lnTo>
                  <a:lnTo>
                    <a:pt x="529" y="515"/>
                  </a:lnTo>
                  <a:lnTo>
                    <a:pt x="532" y="488"/>
                  </a:lnTo>
                  <a:lnTo>
                    <a:pt x="536" y="459"/>
                  </a:lnTo>
                  <a:lnTo>
                    <a:pt x="540" y="431"/>
                  </a:lnTo>
                  <a:lnTo>
                    <a:pt x="545" y="402"/>
                  </a:lnTo>
                  <a:lnTo>
                    <a:pt x="549" y="374"/>
                  </a:lnTo>
                  <a:lnTo>
                    <a:pt x="550" y="368"/>
                  </a:lnTo>
                  <a:lnTo>
                    <a:pt x="551" y="362"/>
                  </a:lnTo>
                  <a:lnTo>
                    <a:pt x="554" y="350"/>
                  </a:lnTo>
                  <a:lnTo>
                    <a:pt x="557" y="337"/>
                  </a:lnTo>
                  <a:lnTo>
                    <a:pt x="560" y="325"/>
                  </a:lnTo>
                  <a:lnTo>
                    <a:pt x="563" y="311"/>
                  </a:lnTo>
                  <a:lnTo>
                    <a:pt x="564" y="305"/>
                  </a:lnTo>
                  <a:lnTo>
                    <a:pt x="565" y="299"/>
                  </a:lnTo>
                  <a:lnTo>
                    <a:pt x="565" y="293"/>
                  </a:lnTo>
                  <a:lnTo>
                    <a:pt x="566" y="287"/>
                  </a:lnTo>
                  <a:lnTo>
                    <a:pt x="566" y="281"/>
                  </a:lnTo>
                  <a:lnTo>
                    <a:pt x="565" y="275"/>
                  </a:lnTo>
                  <a:lnTo>
                    <a:pt x="565" y="271"/>
                  </a:lnTo>
                  <a:lnTo>
                    <a:pt x="564" y="268"/>
                  </a:lnTo>
                  <a:lnTo>
                    <a:pt x="563" y="264"/>
                  </a:lnTo>
                  <a:lnTo>
                    <a:pt x="562" y="261"/>
                  </a:lnTo>
                  <a:lnTo>
                    <a:pt x="560" y="259"/>
                  </a:lnTo>
                  <a:lnTo>
                    <a:pt x="559" y="256"/>
                  </a:lnTo>
                  <a:lnTo>
                    <a:pt x="557" y="254"/>
                  </a:lnTo>
                  <a:lnTo>
                    <a:pt x="555" y="252"/>
                  </a:lnTo>
                  <a:lnTo>
                    <a:pt x="553" y="250"/>
                  </a:lnTo>
                  <a:lnTo>
                    <a:pt x="551" y="249"/>
                  </a:lnTo>
                  <a:lnTo>
                    <a:pt x="548" y="248"/>
                  </a:lnTo>
                  <a:lnTo>
                    <a:pt x="546" y="247"/>
                  </a:lnTo>
                  <a:lnTo>
                    <a:pt x="543" y="246"/>
                  </a:lnTo>
                  <a:lnTo>
                    <a:pt x="540" y="245"/>
                  </a:lnTo>
                  <a:lnTo>
                    <a:pt x="538" y="245"/>
                  </a:lnTo>
                  <a:lnTo>
                    <a:pt x="535" y="245"/>
                  </a:lnTo>
                  <a:lnTo>
                    <a:pt x="529" y="245"/>
                  </a:lnTo>
                  <a:lnTo>
                    <a:pt x="522" y="245"/>
                  </a:lnTo>
                  <a:lnTo>
                    <a:pt x="516" y="246"/>
                  </a:lnTo>
                  <a:lnTo>
                    <a:pt x="510" y="248"/>
                  </a:lnTo>
                  <a:lnTo>
                    <a:pt x="504" y="250"/>
                  </a:lnTo>
                  <a:lnTo>
                    <a:pt x="497" y="252"/>
                  </a:lnTo>
                  <a:lnTo>
                    <a:pt x="492" y="254"/>
                  </a:lnTo>
                  <a:lnTo>
                    <a:pt x="486" y="257"/>
                  </a:lnTo>
                  <a:lnTo>
                    <a:pt x="481" y="259"/>
                  </a:lnTo>
                  <a:lnTo>
                    <a:pt x="477" y="262"/>
                  </a:lnTo>
                  <a:lnTo>
                    <a:pt x="472" y="265"/>
                  </a:lnTo>
                  <a:lnTo>
                    <a:pt x="467" y="268"/>
                  </a:lnTo>
                  <a:lnTo>
                    <a:pt x="462" y="272"/>
                  </a:lnTo>
                  <a:lnTo>
                    <a:pt x="458" y="276"/>
                  </a:lnTo>
                  <a:lnTo>
                    <a:pt x="450" y="283"/>
                  </a:lnTo>
                  <a:lnTo>
                    <a:pt x="442" y="292"/>
                  </a:lnTo>
                  <a:lnTo>
                    <a:pt x="434" y="301"/>
                  </a:lnTo>
                  <a:lnTo>
                    <a:pt x="427" y="310"/>
                  </a:lnTo>
                  <a:lnTo>
                    <a:pt x="421" y="319"/>
                  </a:lnTo>
                  <a:lnTo>
                    <a:pt x="414" y="330"/>
                  </a:lnTo>
                  <a:lnTo>
                    <a:pt x="408" y="340"/>
                  </a:lnTo>
                  <a:lnTo>
                    <a:pt x="401" y="351"/>
                  </a:lnTo>
                  <a:lnTo>
                    <a:pt x="395" y="362"/>
                  </a:lnTo>
                  <a:lnTo>
                    <a:pt x="389" y="373"/>
                  </a:lnTo>
                  <a:lnTo>
                    <a:pt x="384" y="384"/>
                  </a:lnTo>
                  <a:lnTo>
                    <a:pt x="378" y="396"/>
                  </a:lnTo>
                  <a:lnTo>
                    <a:pt x="373" y="407"/>
                  </a:lnTo>
                  <a:lnTo>
                    <a:pt x="368" y="418"/>
                  </a:lnTo>
                  <a:lnTo>
                    <a:pt x="364" y="430"/>
                  </a:lnTo>
                  <a:lnTo>
                    <a:pt x="359" y="442"/>
                  </a:lnTo>
                  <a:lnTo>
                    <a:pt x="355" y="454"/>
                  </a:lnTo>
                  <a:lnTo>
                    <a:pt x="351" y="466"/>
                  </a:lnTo>
                  <a:lnTo>
                    <a:pt x="347" y="478"/>
                  </a:lnTo>
                  <a:lnTo>
                    <a:pt x="344" y="490"/>
                  </a:lnTo>
                  <a:lnTo>
                    <a:pt x="341" y="502"/>
                  </a:lnTo>
                  <a:lnTo>
                    <a:pt x="340" y="499"/>
                  </a:lnTo>
                  <a:lnTo>
                    <a:pt x="340" y="496"/>
                  </a:lnTo>
                  <a:lnTo>
                    <a:pt x="340" y="493"/>
                  </a:lnTo>
                  <a:lnTo>
                    <a:pt x="340" y="490"/>
                  </a:lnTo>
                  <a:lnTo>
                    <a:pt x="340" y="483"/>
                  </a:lnTo>
                  <a:lnTo>
                    <a:pt x="341" y="477"/>
                  </a:lnTo>
                  <a:lnTo>
                    <a:pt x="343" y="471"/>
                  </a:lnTo>
                  <a:lnTo>
                    <a:pt x="344" y="464"/>
                  </a:lnTo>
                  <a:lnTo>
                    <a:pt x="346" y="458"/>
                  </a:lnTo>
                  <a:lnTo>
                    <a:pt x="348" y="452"/>
                  </a:lnTo>
                  <a:lnTo>
                    <a:pt x="351" y="440"/>
                  </a:lnTo>
                  <a:lnTo>
                    <a:pt x="355" y="428"/>
                  </a:lnTo>
                  <a:lnTo>
                    <a:pt x="358" y="417"/>
                  </a:lnTo>
                  <a:lnTo>
                    <a:pt x="362" y="405"/>
                  </a:lnTo>
                  <a:lnTo>
                    <a:pt x="367" y="394"/>
                  </a:lnTo>
                  <a:lnTo>
                    <a:pt x="371" y="383"/>
                  </a:lnTo>
                  <a:lnTo>
                    <a:pt x="376" y="371"/>
                  </a:lnTo>
                  <a:lnTo>
                    <a:pt x="381" y="360"/>
                  </a:lnTo>
                  <a:lnTo>
                    <a:pt x="386" y="350"/>
                  </a:lnTo>
                  <a:lnTo>
                    <a:pt x="391" y="339"/>
                  </a:lnTo>
                  <a:lnTo>
                    <a:pt x="397" y="328"/>
                  </a:lnTo>
                  <a:lnTo>
                    <a:pt x="402" y="318"/>
                  </a:lnTo>
                  <a:lnTo>
                    <a:pt x="408" y="308"/>
                  </a:lnTo>
                  <a:lnTo>
                    <a:pt x="414" y="297"/>
                  </a:lnTo>
                  <a:lnTo>
                    <a:pt x="421" y="287"/>
                  </a:lnTo>
                  <a:lnTo>
                    <a:pt x="427" y="277"/>
                  </a:lnTo>
                  <a:lnTo>
                    <a:pt x="434" y="267"/>
                  </a:lnTo>
                  <a:lnTo>
                    <a:pt x="441" y="258"/>
                  </a:lnTo>
                  <a:lnTo>
                    <a:pt x="455" y="238"/>
                  </a:lnTo>
                  <a:lnTo>
                    <a:pt x="470" y="220"/>
                  </a:lnTo>
                  <a:lnTo>
                    <a:pt x="486" y="202"/>
                  </a:lnTo>
                  <a:lnTo>
                    <a:pt x="502" y="184"/>
                  </a:lnTo>
                  <a:lnTo>
                    <a:pt x="518" y="166"/>
                  </a:lnTo>
                  <a:lnTo>
                    <a:pt x="536" y="149"/>
                  </a:lnTo>
                  <a:lnTo>
                    <a:pt x="553" y="132"/>
                  </a:lnTo>
                  <a:lnTo>
                    <a:pt x="556" y="130"/>
                  </a:lnTo>
                  <a:lnTo>
                    <a:pt x="559" y="127"/>
                  </a:lnTo>
                  <a:lnTo>
                    <a:pt x="563" y="123"/>
                  </a:lnTo>
                  <a:lnTo>
                    <a:pt x="567" y="119"/>
                  </a:lnTo>
                  <a:lnTo>
                    <a:pt x="572" y="115"/>
                  </a:lnTo>
                  <a:lnTo>
                    <a:pt x="576" y="111"/>
                  </a:lnTo>
                  <a:lnTo>
                    <a:pt x="581" y="106"/>
                  </a:lnTo>
                  <a:lnTo>
                    <a:pt x="585" y="102"/>
                  </a:lnTo>
                  <a:lnTo>
                    <a:pt x="589" y="97"/>
                  </a:lnTo>
                  <a:lnTo>
                    <a:pt x="593" y="92"/>
                  </a:lnTo>
                  <a:lnTo>
                    <a:pt x="596" y="88"/>
                  </a:lnTo>
                  <a:lnTo>
                    <a:pt x="597" y="85"/>
                  </a:lnTo>
                  <a:lnTo>
                    <a:pt x="598" y="83"/>
                  </a:lnTo>
                  <a:lnTo>
                    <a:pt x="599" y="81"/>
                  </a:lnTo>
                  <a:lnTo>
                    <a:pt x="600" y="78"/>
                  </a:lnTo>
                  <a:lnTo>
                    <a:pt x="601" y="76"/>
                  </a:lnTo>
                  <a:lnTo>
                    <a:pt x="601" y="74"/>
                  </a:lnTo>
                  <a:lnTo>
                    <a:pt x="601" y="72"/>
                  </a:lnTo>
                  <a:lnTo>
                    <a:pt x="601" y="70"/>
                  </a:lnTo>
                  <a:lnTo>
                    <a:pt x="600" y="68"/>
                  </a:lnTo>
                  <a:lnTo>
                    <a:pt x="600" y="67"/>
                  </a:lnTo>
                  <a:lnTo>
                    <a:pt x="598" y="64"/>
                  </a:lnTo>
                  <a:lnTo>
                    <a:pt x="597" y="62"/>
                  </a:lnTo>
                  <a:lnTo>
                    <a:pt x="595" y="60"/>
                  </a:lnTo>
                  <a:lnTo>
                    <a:pt x="593" y="59"/>
                  </a:lnTo>
                  <a:lnTo>
                    <a:pt x="591" y="58"/>
                  </a:lnTo>
                  <a:lnTo>
                    <a:pt x="588" y="57"/>
                  </a:lnTo>
                  <a:lnTo>
                    <a:pt x="586" y="57"/>
                  </a:lnTo>
                  <a:lnTo>
                    <a:pt x="583" y="57"/>
                  </a:lnTo>
                  <a:lnTo>
                    <a:pt x="581" y="57"/>
                  </a:lnTo>
                  <a:lnTo>
                    <a:pt x="578" y="57"/>
                  </a:lnTo>
                  <a:lnTo>
                    <a:pt x="575" y="58"/>
                  </a:lnTo>
                  <a:lnTo>
                    <a:pt x="573" y="58"/>
                  </a:lnTo>
                  <a:lnTo>
                    <a:pt x="570" y="59"/>
                  </a:lnTo>
                  <a:lnTo>
                    <a:pt x="567" y="60"/>
                  </a:lnTo>
                  <a:lnTo>
                    <a:pt x="561" y="63"/>
                  </a:lnTo>
                  <a:lnTo>
                    <a:pt x="555" y="66"/>
                  </a:lnTo>
                  <a:lnTo>
                    <a:pt x="549" y="69"/>
                  </a:lnTo>
                  <a:lnTo>
                    <a:pt x="543" y="73"/>
                  </a:lnTo>
                  <a:lnTo>
                    <a:pt x="538" y="76"/>
                  </a:lnTo>
                  <a:lnTo>
                    <a:pt x="533" y="80"/>
                  </a:lnTo>
                  <a:lnTo>
                    <a:pt x="529" y="83"/>
                  </a:lnTo>
                  <a:lnTo>
                    <a:pt x="524" y="86"/>
                  </a:lnTo>
                  <a:lnTo>
                    <a:pt x="523" y="87"/>
                  </a:lnTo>
                  <a:lnTo>
                    <a:pt x="521" y="88"/>
                  </a:lnTo>
                  <a:lnTo>
                    <a:pt x="510" y="96"/>
                  </a:lnTo>
                  <a:lnTo>
                    <a:pt x="499" y="105"/>
                  </a:lnTo>
                  <a:lnTo>
                    <a:pt x="488" y="114"/>
                  </a:lnTo>
                  <a:lnTo>
                    <a:pt x="477" y="123"/>
                  </a:lnTo>
                  <a:lnTo>
                    <a:pt x="466" y="132"/>
                  </a:lnTo>
                  <a:lnTo>
                    <a:pt x="456" y="142"/>
                  </a:lnTo>
                  <a:lnTo>
                    <a:pt x="435" y="162"/>
                  </a:lnTo>
                  <a:lnTo>
                    <a:pt x="432" y="164"/>
                  </a:lnTo>
                  <a:lnTo>
                    <a:pt x="429" y="167"/>
                  </a:lnTo>
                  <a:lnTo>
                    <a:pt x="423" y="173"/>
                  </a:lnTo>
                  <a:lnTo>
                    <a:pt x="416" y="179"/>
                  </a:lnTo>
                  <a:lnTo>
                    <a:pt x="409" y="185"/>
                  </a:lnTo>
                  <a:lnTo>
                    <a:pt x="401" y="191"/>
                  </a:lnTo>
                  <a:lnTo>
                    <a:pt x="394" y="197"/>
                  </a:lnTo>
                  <a:lnTo>
                    <a:pt x="388" y="204"/>
                  </a:lnTo>
                  <a:lnTo>
                    <a:pt x="385" y="207"/>
                  </a:lnTo>
                  <a:lnTo>
                    <a:pt x="382" y="211"/>
                  </a:lnTo>
                  <a:lnTo>
                    <a:pt x="379" y="216"/>
                  </a:lnTo>
                  <a:lnTo>
                    <a:pt x="376" y="221"/>
                  </a:lnTo>
                  <a:lnTo>
                    <a:pt x="373" y="226"/>
                  </a:lnTo>
                  <a:lnTo>
                    <a:pt x="370" y="230"/>
                  </a:lnTo>
                  <a:lnTo>
                    <a:pt x="372" y="225"/>
                  </a:lnTo>
                  <a:lnTo>
                    <a:pt x="375" y="220"/>
                  </a:lnTo>
                  <a:lnTo>
                    <a:pt x="378" y="216"/>
                  </a:lnTo>
                  <a:lnTo>
                    <a:pt x="382" y="211"/>
                  </a:lnTo>
                  <a:lnTo>
                    <a:pt x="386" y="202"/>
                  </a:lnTo>
                  <a:lnTo>
                    <a:pt x="389" y="193"/>
                  </a:lnTo>
                  <a:lnTo>
                    <a:pt x="392" y="184"/>
                  </a:lnTo>
                  <a:lnTo>
                    <a:pt x="394" y="174"/>
                  </a:lnTo>
                  <a:lnTo>
                    <a:pt x="395" y="169"/>
                  </a:lnTo>
                  <a:lnTo>
                    <a:pt x="396" y="164"/>
                  </a:lnTo>
                  <a:lnTo>
                    <a:pt x="396" y="159"/>
                  </a:lnTo>
                  <a:lnTo>
                    <a:pt x="397" y="154"/>
                  </a:lnTo>
                  <a:lnTo>
                    <a:pt x="397" y="150"/>
                  </a:lnTo>
                  <a:lnTo>
                    <a:pt x="397" y="145"/>
                  </a:lnTo>
                  <a:lnTo>
                    <a:pt x="397" y="140"/>
                  </a:lnTo>
                  <a:lnTo>
                    <a:pt x="396" y="136"/>
                  </a:lnTo>
                  <a:lnTo>
                    <a:pt x="395" y="131"/>
                  </a:lnTo>
                  <a:lnTo>
                    <a:pt x="394" y="127"/>
                  </a:lnTo>
                  <a:lnTo>
                    <a:pt x="393" y="122"/>
                  </a:lnTo>
                  <a:lnTo>
                    <a:pt x="392" y="118"/>
                  </a:lnTo>
                  <a:lnTo>
                    <a:pt x="390" y="114"/>
                  </a:lnTo>
                  <a:lnTo>
                    <a:pt x="388" y="110"/>
                  </a:lnTo>
                  <a:lnTo>
                    <a:pt x="386" y="106"/>
                  </a:lnTo>
                  <a:lnTo>
                    <a:pt x="384" y="103"/>
                  </a:lnTo>
                  <a:lnTo>
                    <a:pt x="381" y="99"/>
                  </a:lnTo>
                  <a:lnTo>
                    <a:pt x="378" y="96"/>
                  </a:lnTo>
                  <a:lnTo>
                    <a:pt x="374" y="93"/>
                  </a:lnTo>
                  <a:lnTo>
                    <a:pt x="371" y="91"/>
                  </a:lnTo>
                  <a:lnTo>
                    <a:pt x="367" y="88"/>
                  </a:lnTo>
                  <a:lnTo>
                    <a:pt x="363" y="86"/>
                  </a:lnTo>
                  <a:lnTo>
                    <a:pt x="358" y="84"/>
                  </a:lnTo>
                  <a:lnTo>
                    <a:pt x="353" y="82"/>
                  </a:lnTo>
                  <a:lnTo>
                    <a:pt x="352" y="82"/>
                  </a:lnTo>
                  <a:lnTo>
                    <a:pt x="353" y="82"/>
                  </a:lnTo>
                  <a:lnTo>
                    <a:pt x="352" y="80"/>
                  </a:lnTo>
                  <a:lnTo>
                    <a:pt x="351" y="78"/>
                  </a:lnTo>
                  <a:lnTo>
                    <a:pt x="350" y="77"/>
                  </a:lnTo>
                  <a:lnTo>
                    <a:pt x="349" y="76"/>
                  </a:lnTo>
                  <a:lnTo>
                    <a:pt x="348" y="75"/>
                  </a:lnTo>
                  <a:lnTo>
                    <a:pt x="346" y="75"/>
                  </a:lnTo>
                  <a:lnTo>
                    <a:pt x="345" y="76"/>
                  </a:lnTo>
                  <a:lnTo>
                    <a:pt x="344" y="76"/>
                  </a:lnTo>
                  <a:lnTo>
                    <a:pt x="343" y="77"/>
                  </a:lnTo>
                  <a:lnTo>
                    <a:pt x="342" y="78"/>
                  </a:lnTo>
                  <a:lnTo>
                    <a:pt x="341" y="80"/>
                  </a:lnTo>
                  <a:lnTo>
                    <a:pt x="339" y="81"/>
                  </a:lnTo>
                  <a:lnTo>
                    <a:pt x="338" y="83"/>
                  </a:lnTo>
                  <a:lnTo>
                    <a:pt x="337" y="86"/>
                  </a:lnTo>
                  <a:lnTo>
                    <a:pt x="335" y="90"/>
                  </a:lnTo>
                  <a:lnTo>
                    <a:pt x="333" y="95"/>
                  </a:lnTo>
                  <a:lnTo>
                    <a:pt x="331" y="100"/>
                  </a:lnTo>
                  <a:lnTo>
                    <a:pt x="329" y="106"/>
                  </a:lnTo>
                  <a:lnTo>
                    <a:pt x="327" y="111"/>
                  </a:lnTo>
                  <a:lnTo>
                    <a:pt x="326" y="115"/>
                  </a:lnTo>
                  <a:lnTo>
                    <a:pt x="325" y="117"/>
                  </a:lnTo>
                  <a:lnTo>
                    <a:pt x="325" y="119"/>
                  </a:lnTo>
                  <a:lnTo>
                    <a:pt x="324" y="121"/>
                  </a:lnTo>
                  <a:lnTo>
                    <a:pt x="324" y="122"/>
                  </a:lnTo>
                  <a:lnTo>
                    <a:pt x="324" y="123"/>
                  </a:lnTo>
                  <a:lnTo>
                    <a:pt x="323" y="124"/>
                  </a:lnTo>
                  <a:lnTo>
                    <a:pt x="321" y="133"/>
                  </a:lnTo>
                  <a:lnTo>
                    <a:pt x="318" y="142"/>
                  </a:lnTo>
                  <a:lnTo>
                    <a:pt x="315" y="151"/>
                  </a:lnTo>
                  <a:lnTo>
                    <a:pt x="312" y="160"/>
                  </a:lnTo>
                  <a:lnTo>
                    <a:pt x="305" y="177"/>
                  </a:lnTo>
                  <a:lnTo>
                    <a:pt x="301" y="185"/>
                  </a:lnTo>
                  <a:lnTo>
                    <a:pt x="298" y="194"/>
                  </a:lnTo>
                  <a:lnTo>
                    <a:pt x="297" y="197"/>
                  </a:lnTo>
                  <a:lnTo>
                    <a:pt x="296" y="200"/>
                  </a:lnTo>
                  <a:lnTo>
                    <a:pt x="295" y="203"/>
                  </a:lnTo>
                  <a:lnTo>
                    <a:pt x="294" y="207"/>
                  </a:lnTo>
                  <a:lnTo>
                    <a:pt x="293" y="211"/>
                  </a:lnTo>
                  <a:lnTo>
                    <a:pt x="292" y="216"/>
                  </a:lnTo>
                  <a:lnTo>
                    <a:pt x="291" y="221"/>
                  </a:lnTo>
                  <a:lnTo>
                    <a:pt x="290" y="226"/>
                  </a:lnTo>
                  <a:lnTo>
                    <a:pt x="289" y="232"/>
                  </a:lnTo>
                  <a:lnTo>
                    <a:pt x="288" y="237"/>
                  </a:lnTo>
                  <a:lnTo>
                    <a:pt x="286" y="249"/>
                  </a:lnTo>
                  <a:lnTo>
                    <a:pt x="285" y="261"/>
                  </a:lnTo>
                  <a:lnTo>
                    <a:pt x="285" y="267"/>
                  </a:lnTo>
                  <a:lnTo>
                    <a:pt x="284" y="273"/>
                  </a:lnTo>
                  <a:lnTo>
                    <a:pt x="284" y="278"/>
                  </a:lnTo>
                  <a:lnTo>
                    <a:pt x="285" y="284"/>
                  </a:lnTo>
                  <a:lnTo>
                    <a:pt x="285" y="289"/>
                  </a:lnTo>
                  <a:lnTo>
                    <a:pt x="286" y="294"/>
                  </a:lnTo>
                  <a:lnTo>
                    <a:pt x="286" y="299"/>
                  </a:lnTo>
                  <a:lnTo>
                    <a:pt x="288" y="303"/>
                  </a:lnTo>
                  <a:lnTo>
                    <a:pt x="289" y="307"/>
                  </a:lnTo>
                  <a:lnTo>
                    <a:pt x="291" y="310"/>
                  </a:lnTo>
                  <a:lnTo>
                    <a:pt x="293" y="313"/>
                  </a:lnTo>
                  <a:lnTo>
                    <a:pt x="296" y="316"/>
                  </a:lnTo>
                  <a:lnTo>
                    <a:pt x="298" y="318"/>
                  </a:lnTo>
                  <a:lnTo>
                    <a:pt x="302" y="319"/>
                  </a:lnTo>
                  <a:lnTo>
                    <a:pt x="305" y="320"/>
                  </a:lnTo>
                  <a:lnTo>
                    <a:pt x="307" y="320"/>
                  </a:lnTo>
                  <a:lnTo>
                    <a:pt x="309" y="320"/>
                  </a:lnTo>
                  <a:lnTo>
                    <a:pt x="311" y="320"/>
                  </a:lnTo>
                  <a:lnTo>
                    <a:pt x="314" y="319"/>
                  </a:lnTo>
                  <a:lnTo>
                    <a:pt x="316" y="319"/>
                  </a:lnTo>
                  <a:lnTo>
                    <a:pt x="319" y="318"/>
                  </a:lnTo>
                  <a:lnTo>
                    <a:pt x="322" y="316"/>
                  </a:lnTo>
                  <a:lnTo>
                    <a:pt x="326" y="315"/>
                  </a:lnTo>
                  <a:lnTo>
                    <a:pt x="329" y="312"/>
                  </a:lnTo>
                  <a:lnTo>
                    <a:pt x="332" y="310"/>
                  </a:lnTo>
                  <a:lnTo>
                    <a:pt x="335" y="307"/>
                  </a:lnTo>
                  <a:lnTo>
                    <a:pt x="338" y="304"/>
                  </a:lnTo>
                  <a:lnTo>
                    <a:pt x="341" y="300"/>
                  </a:lnTo>
                  <a:lnTo>
                    <a:pt x="344" y="297"/>
                  </a:lnTo>
                  <a:lnTo>
                    <a:pt x="350" y="290"/>
                  </a:lnTo>
                  <a:lnTo>
                    <a:pt x="355" y="283"/>
                  </a:lnTo>
                  <a:lnTo>
                    <a:pt x="358" y="280"/>
                  </a:lnTo>
                  <a:lnTo>
                    <a:pt x="361" y="277"/>
                  </a:lnTo>
                  <a:lnTo>
                    <a:pt x="363" y="273"/>
                  </a:lnTo>
                  <a:lnTo>
                    <a:pt x="366" y="271"/>
                  </a:lnTo>
                  <a:lnTo>
                    <a:pt x="374" y="263"/>
                  </a:lnTo>
                  <a:lnTo>
                    <a:pt x="382" y="255"/>
                  </a:lnTo>
                  <a:lnTo>
                    <a:pt x="398" y="238"/>
                  </a:lnTo>
                  <a:lnTo>
                    <a:pt x="406" y="230"/>
                  </a:lnTo>
                  <a:lnTo>
                    <a:pt x="415" y="221"/>
                  </a:lnTo>
                  <a:lnTo>
                    <a:pt x="423" y="213"/>
                  </a:lnTo>
                  <a:lnTo>
                    <a:pt x="432" y="206"/>
                  </a:lnTo>
                  <a:lnTo>
                    <a:pt x="448" y="190"/>
                  </a:lnTo>
                  <a:lnTo>
                    <a:pt x="465" y="174"/>
                  </a:lnTo>
                  <a:lnTo>
                    <a:pt x="481" y="158"/>
                  </a:lnTo>
                  <a:lnTo>
                    <a:pt x="497" y="141"/>
                  </a:lnTo>
                  <a:lnTo>
                    <a:pt x="499" y="138"/>
                  </a:lnTo>
                  <a:lnTo>
                    <a:pt x="502" y="134"/>
                  </a:lnTo>
                  <a:lnTo>
                    <a:pt x="505" y="131"/>
                  </a:lnTo>
                  <a:lnTo>
                    <a:pt x="509" y="127"/>
                  </a:lnTo>
                  <a:lnTo>
                    <a:pt x="516" y="119"/>
                  </a:lnTo>
                  <a:lnTo>
                    <a:pt x="523" y="111"/>
                  </a:lnTo>
                  <a:lnTo>
                    <a:pt x="527" y="107"/>
                  </a:lnTo>
                  <a:lnTo>
                    <a:pt x="531" y="104"/>
                  </a:lnTo>
                  <a:lnTo>
                    <a:pt x="535" y="101"/>
                  </a:lnTo>
                  <a:lnTo>
                    <a:pt x="539" y="98"/>
                  </a:lnTo>
                  <a:lnTo>
                    <a:pt x="543" y="95"/>
                  </a:lnTo>
                  <a:lnTo>
                    <a:pt x="547" y="93"/>
                  </a:lnTo>
                  <a:lnTo>
                    <a:pt x="551" y="91"/>
                  </a:lnTo>
                  <a:lnTo>
                    <a:pt x="555" y="91"/>
                  </a:lnTo>
                  <a:lnTo>
                    <a:pt x="555" y="92"/>
                  </a:lnTo>
                  <a:lnTo>
                    <a:pt x="555" y="94"/>
                  </a:lnTo>
                  <a:lnTo>
                    <a:pt x="555" y="96"/>
                  </a:lnTo>
                  <a:lnTo>
                    <a:pt x="555" y="98"/>
                  </a:lnTo>
                  <a:lnTo>
                    <a:pt x="554" y="101"/>
                  </a:lnTo>
                  <a:lnTo>
                    <a:pt x="553" y="103"/>
                  </a:lnTo>
                  <a:lnTo>
                    <a:pt x="552" y="105"/>
                  </a:lnTo>
                  <a:lnTo>
                    <a:pt x="551" y="107"/>
                  </a:lnTo>
                  <a:lnTo>
                    <a:pt x="548" y="112"/>
                  </a:lnTo>
                  <a:lnTo>
                    <a:pt x="544" y="116"/>
                  </a:lnTo>
                  <a:lnTo>
                    <a:pt x="540" y="121"/>
                  </a:lnTo>
                  <a:lnTo>
                    <a:pt x="536" y="125"/>
                  </a:lnTo>
                  <a:lnTo>
                    <a:pt x="531" y="130"/>
                  </a:lnTo>
                  <a:lnTo>
                    <a:pt x="527" y="134"/>
                  </a:lnTo>
                  <a:lnTo>
                    <a:pt x="522" y="139"/>
                  </a:lnTo>
                  <a:lnTo>
                    <a:pt x="517" y="143"/>
                  </a:lnTo>
                  <a:lnTo>
                    <a:pt x="513" y="147"/>
                  </a:lnTo>
                  <a:lnTo>
                    <a:pt x="509" y="150"/>
                  </a:lnTo>
                  <a:lnTo>
                    <a:pt x="505" y="154"/>
                  </a:lnTo>
                  <a:lnTo>
                    <a:pt x="503" y="156"/>
                  </a:lnTo>
                  <a:lnTo>
                    <a:pt x="487" y="173"/>
                  </a:lnTo>
                  <a:lnTo>
                    <a:pt x="472" y="190"/>
                  </a:lnTo>
                  <a:lnTo>
                    <a:pt x="457" y="208"/>
                  </a:lnTo>
                  <a:lnTo>
                    <a:pt x="442" y="225"/>
                  </a:lnTo>
                  <a:lnTo>
                    <a:pt x="435" y="234"/>
                  </a:lnTo>
                  <a:lnTo>
                    <a:pt x="428" y="243"/>
                  </a:lnTo>
                  <a:lnTo>
                    <a:pt x="422" y="252"/>
                  </a:lnTo>
                  <a:lnTo>
                    <a:pt x="415" y="261"/>
                  </a:lnTo>
                  <a:lnTo>
                    <a:pt x="402" y="280"/>
                  </a:lnTo>
                  <a:lnTo>
                    <a:pt x="391" y="299"/>
                  </a:lnTo>
                  <a:lnTo>
                    <a:pt x="379" y="319"/>
                  </a:lnTo>
                  <a:lnTo>
                    <a:pt x="368" y="339"/>
                  </a:lnTo>
                  <a:lnTo>
                    <a:pt x="358" y="359"/>
                  </a:lnTo>
                  <a:lnTo>
                    <a:pt x="349" y="379"/>
                  </a:lnTo>
                  <a:lnTo>
                    <a:pt x="344" y="390"/>
                  </a:lnTo>
                  <a:lnTo>
                    <a:pt x="339" y="400"/>
                  </a:lnTo>
                  <a:lnTo>
                    <a:pt x="335" y="411"/>
                  </a:lnTo>
                  <a:lnTo>
                    <a:pt x="331" y="421"/>
                  </a:lnTo>
                  <a:lnTo>
                    <a:pt x="327" y="431"/>
                  </a:lnTo>
                  <a:lnTo>
                    <a:pt x="324" y="442"/>
                  </a:lnTo>
                  <a:lnTo>
                    <a:pt x="320" y="452"/>
                  </a:lnTo>
                  <a:lnTo>
                    <a:pt x="317" y="463"/>
                  </a:lnTo>
                  <a:lnTo>
                    <a:pt x="314" y="473"/>
                  </a:lnTo>
                  <a:lnTo>
                    <a:pt x="311" y="484"/>
                  </a:lnTo>
                  <a:lnTo>
                    <a:pt x="306" y="506"/>
                  </a:lnTo>
                  <a:lnTo>
                    <a:pt x="301" y="528"/>
                  </a:lnTo>
                  <a:lnTo>
                    <a:pt x="299" y="539"/>
                  </a:lnTo>
                  <a:lnTo>
                    <a:pt x="297" y="550"/>
                  </a:lnTo>
                  <a:lnTo>
                    <a:pt x="295" y="562"/>
                  </a:lnTo>
                  <a:lnTo>
                    <a:pt x="292" y="574"/>
                  </a:lnTo>
                  <a:lnTo>
                    <a:pt x="290" y="587"/>
                  </a:lnTo>
                  <a:lnTo>
                    <a:pt x="287" y="600"/>
                  </a:lnTo>
                  <a:lnTo>
                    <a:pt x="284" y="612"/>
                  </a:lnTo>
                  <a:lnTo>
                    <a:pt x="283" y="619"/>
                  </a:lnTo>
                  <a:lnTo>
                    <a:pt x="282" y="625"/>
                  </a:lnTo>
                  <a:lnTo>
                    <a:pt x="282" y="631"/>
                  </a:lnTo>
                  <a:lnTo>
                    <a:pt x="281" y="638"/>
                  </a:lnTo>
                  <a:lnTo>
                    <a:pt x="281" y="643"/>
                  </a:lnTo>
                  <a:lnTo>
                    <a:pt x="281" y="649"/>
                  </a:lnTo>
                  <a:lnTo>
                    <a:pt x="281" y="653"/>
                  </a:lnTo>
                  <a:lnTo>
                    <a:pt x="282" y="658"/>
                  </a:lnTo>
                  <a:lnTo>
                    <a:pt x="284" y="662"/>
                  </a:lnTo>
                  <a:lnTo>
                    <a:pt x="286" y="668"/>
                  </a:lnTo>
                  <a:lnTo>
                    <a:pt x="288" y="673"/>
                  </a:lnTo>
                  <a:lnTo>
                    <a:pt x="291" y="678"/>
                  </a:lnTo>
                  <a:lnTo>
                    <a:pt x="295" y="683"/>
                  </a:lnTo>
                  <a:lnTo>
                    <a:pt x="298" y="688"/>
                  </a:lnTo>
                  <a:lnTo>
                    <a:pt x="302" y="693"/>
                  </a:lnTo>
                  <a:lnTo>
                    <a:pt x="306" y="696"/>
                  </a:lnTo>
                  <a:lnTo>
                    <a:pt x="308" y="698"/>
                  </a:lnTo>
                  <a:lnTo>
                    <a:pt x="311" y="700"/>
                  </a:lnTo>
                  <a:lnTo>
                    <a:pt x="313" y="701"/>
                  </a:lnTo>
                  <a:lnTo>
                    <a:pt x="315" y="702"/>
                  </a:lnTo>
                  <a:lnTo>
                    <a:pt x="318" y="703"/>
                  </a:lnTo>
                  <a:lnTo>
                    <a:pt x="320" y="704"/>
                  </a:lnTo>
                  <a:lnTo>
                    <a:pt x="322" y="705"/>
                  </a:lnTo>
                  <a:lnTo>
                    <a:pt x="324" y="705"/>
                  </a:lnTo>
                  <a:lnTo>
                    <a:pt x="327" y="705"/>
                  </a:lnTo>
                  <a:lnTo>
                    <a:pt x="329" y="704"/>
                  </a:lnTo>
                  <a:lnTo>
                    <a:pt x="332" y="703"/>
                  </a:lnTo>
                  <a:lnTo>
                    <a:pt x="334" y="702"/>
                  </a:lnTo>
                  <a:lnTo>
                    <a:pt x="337" y="700"/>
                  </a:lnTo>
                  <a:lnTo>
                    <a:pt x="338" y="698"/>
                  </a:lnTo>
                  <a:lnTo>
                    <a:pt x="340" y="696"/>
                  </a:lnTo>
                  <a:lnTo>
                    <a:pt x="341" y="693"/>
                  </a:lnTo>
                  <a:lnTo>
                    <a:pt x="342" y="689"/>
                  </a:lnTo>
                  <a:lnTo>
                    <a:pt x="342" y="686"/>
                  </a:lnTo>
                  <a:lnTo>
                    <a:pt x="343" y="682"/>
                  </a:lnTo>
                  <a:lnTo>
                    <a:pt x="343" y="678"/>
                  </a:lnTo>
                  <a:lnTo>
                    <a:pt x="342" y="670"/>
                  </a:lnTo>
                  <a:lnTo>
                    <a:pt x="342" y="663"/>
                  </a:lnTo>
                  <a:lnTo>
                    <a:pt x="341" y="659"/>
                  </a:lnTo>
                  <a:lnTo>
                    <a:pt x="341" y="655"/>
                  </a:lnTo>
                  <a:lnTo>
                    <a:pt x="341" y="652"/>
                  </a:lnTo>
                  <a:lnTo>
                    <a:pt x="341" y="649"/>
                  </a:lnTo>
                  <a:lnTo>
                    <a:pt x="342" y="644"/>
                  </a:lnTo>
                  <a:lnTo>
                    <a:pt x="343" y="638"/>
                  </a:lnTo>
                  <a:lnTo>
                    <a:pt x="344" y="633"/>
                  </a:lnTo>
                  <a:lnTo>
                    <a:pt x="346" y="628"/>
                  </a:lnTo>
                  <a:lnTo>
                    <a:pt x="349" y="617"/>
                  </a:lnTo>
                  <a:lnTo>
                    <a:pt x="351" y="606"/>
                  </a:lnTo>
                  <a:lnTo>
                    <a:pt x="355" y="592"/>
                  </a:lnTo>
                  <a:lnTo>
                    <a:pt x="358" y="577"/>
                  </a:lnTo>
                  <a:lnTo>
                    <a:pt x="361" y="563"/>
                  </a:lnTo>
                  <a:lnTo>
                    <a:pt x="364" y="549"/>
                  </a:lnTo>
                  <a:lnTo>
                    <a:pt x="367" y="534"/>
                  </a:lnTo>
                  <a:lnTo>
                    <a:pt x="371" y="520"/>
                  </a:lnTo>
                  <a:lnTo>
                    <a:pt x="375" y="506"/>
                  </a:lnTo>
                  <a:lnTo>
                    <a:pt x="377" y="499"/>
                  </a:lnTo>
                  <a:lnTo>
                    <a:pt x="380" y="492"/>
                  </a:lnTo>
                  <a:lnTo>
                    <a:pt x="384" y="479"/>
                  </a:lnTo>
                  <a:lnTo>
                    <a:pt x="389" y="467"/>
                  </a:lnTo>
                  <a:lnTo>
                    <a:pt x="394" y="455"/>
                  </a:lnTo>
                  <a:lnTo>
                    <a:pt x="400" y="443"/>
                  </a:lnTo>
                  <a:lnTo>
                    <a:pt x="406" y="431"/>
                  </a:lnTo>
                  <a:lnTo>
                    <a:pt x="412" y="419"/>
                  </a:lnTo>
                  <a:lnTo>
                    <a:pt x="418" y="407"/>
                  </a:lnTo>
                  <a:lnTo>
                    <a:pt x="424" y="396"/>
                  </a:lnTo>
                  <a:lnTo>
                    <a:pt x="431" y="384"/>
                  </a:lnTo>
                  <a:lnTo>
                    <a:pt x="437" y="373"/>
                  </a:lnTo>
                  <a:lnTo>
                    <a:pt x="451" y="350"/>
                  </a:lnTo>
                  <a:lnTo>
                    <a:pt x="466" y="328"/>
                  </a:lnTo>
                  <a:lnTo>
                    <a:pt x="481" y="306"/>
                  </a:lnTo>
                  <a:lnTo>
                    <a:pt x="485" y="301"/>
                  </a:lnTo>
                  <a:lnTo>
                    <a:pt x="489" y="296"/>
                  </a:lnTo>
                  <a:lnTo>
                    <a:pt x="493" y="292"/>
                  </a:lnTo>
                  <a:lnTo>
                    <a:pt x="497" y="287"/>
                  </a:lnTo>
                  <a:lnTo>
                    <a:pt x="501" y="283"/>
                  </a:lnTo>
                  <a:lnTo>
                    <a:pt x="506" y="280"/>
                  </a:lnTo>
                  <a:lnTo>
                    <a:pt x="508" y="278"/>
                  </a:lnTo>
                  <a:lnTo>
                    <a:pt x="510" y="277"/>
                  </a:lnTo>
                  <a:lnTo>
                    <a:pt x="512" y="276"/>
                  </a:lnTo>
                  <a:lnTo>
                    <a:pt x="514" y="275"/>
                  </a:lnTo>
                  <a:lnTo>
                    <a:pt x="516" y="274"/>
                  </a:lnTo>
                  <a:lnTo>
                    <a:pt x="518" y="274"/>
                  </a:lnTo>
                  <a:lnTo>
                    <a:pt x="520" y="273"/>
                  </a:lnTo>
                  <a:lnTo>
                    <a:pt x="521" y="274"/>
                  </a:lnTo>
                  <a:lnTo>
                    <a:pt x="523" y="274"/>
                  </a:lnTo>
                  <a:lnTo>
                    <a:pt x="524" y="275"/>
                  </a:lnTo>
                  <a:lnTo>
                    <a:pt x="526" y="276"/>
                  </a:lnTo>
                  <a:lnTo>
                    <a:pt x="527" y="278"/>
                  </a:lnTo>
                  <a:lnTo>
                    <a:pt x="528" y="279"/>
                  </a:lnTo>
                  <a:lnTo>
                    <a:pt x="529" y="282"/>
                  </a:lnTo>
                  <a:lnTo>
                    <a:pt x="529" y="284"/>
                  </a:lnTo>
                  <a:lnTo>
                    <a:pt x="530" y="287"/>
                  </a:lnTo>
                  <a:lnTo>
                    <a:pt x="530" y="291"/>
                  </a:lnTo>
                  <a:lnTo>
                    <a:pt x="530" y="295"/>
                  </a:lnTo>
                  <a:lnTo>
                    <a:pt x="530" y="299"/>
                  </a:lnTo>
                  <a:lnTo>
                    <a:pt x="530" y="304"/>
                  </a:lnTo>
                  <a:lnTo>
                    <a:pt x="528" y="316"/>
                  </a:lnTo>
                  <a:lnTo>
                    <a:pt x="526" y="328"/>
                  </a:lnTo>
                  <a:lnTo>
                    <a:pt x="524" y="340"/>
                  </a:lnTo>
                  <a:lnTo>
                    <a:pt x="521" y="352"/>
                  </a:lnTo>
                  <a:lnTo>
                    <a:pt x="519" y="363"/>
                  </a:lnTo>
                  <a:lnTo>
                    <a:pt x="516" y="375"/>
                  </a:lnTo>
                  <a:lnTo>
                    <a:pt x="514" y="387"/>
                  </a:lnTo>
                  <a:lnTo>
                    <a:pt x="512" y="399"/>
                  </a:lnTo>
                  <a:lnTo>
                    <a:pt x="510" y="412"/>
                  </a:lnTo>
                  <a:lnTo>
                    <a:pt x="509" y="425"/>
                  </a:lnTo>
                  <a:lnTo>
                    <a:pt x="508" y="437"/>
                  </a:lnTo>
                  <a:lnTo>
                    <a:pt x="507" y="450"/>
                  </a:lnTo>
                  <a:lnTo>
                    <a:pt x="505" y="476"/>
                  </a:lnTo>
                  <a:lnTo>
                    <a:pt x="505" y="488"/>
                  </a:lnTo>
                  <a:lnTo>
                    <a:pt x="504" y="501"/>
                  </a:lnTo>
                  <a:lnTo>
                    <a:pt x="503" y="507"/>
                  </a:lnTo>
                  <a:lnTo>
                    <a:pt x="503" y="513"/>
                  </a:lnTo>
                  <a:lnTo>
                    <a:pt x="503" y="519"/>
                  </a:lnTo>
                  <a:lnTo>
                    <a:pt x="502" y="525"/>
                  </a:lnTo>
                  <a:lnTo>
                    <a:pt x="502" y="539"/>
                  </a:lnTo>
                  <a:lnTo>
                    <a:pt x="501" y="552"/>
                  </a:lnTo>
                  <a:lnTo>
                    <a:pt x="500" y="566"/>
                  </a:lnTo>
                  <a:lnTo>
                    <a:pt x="499" y="572"/>
                  </a:lnTo>
                  <a:lnTo>
                    <a:pt x="498" y="578"/>
                  </a:lnTo>
                  <a:lnTo>
                    <a:pt x="497" y="585"/>
                  </a:lnTo>
                  <a:lnTo>
                    <a:pt x="495" y="590"/>
                  </a:lnTo>
                  <a:lnTo>
                    <a:pt x="494" y="596"/>
                  </a:lnTo>
                  <a:lnTo>
                    <a:pt x="492" y="601"/>
                  </a:lnTo>
                  <a:lnTo>
                    <a:pt x="490" y="599"/>
                  </a:lnTo>
                  <a:lnTo>
                    <a:pt x="487" y="598"/>
                  </a:lnTo>
                  <a:lnTo>
                    <a:pt x="484" y="594"/>
                  </a:lnTo>
                  <a:lnTo>
                    <a:pt x="481" y="590"/>
                  </a:lnTo>
                  <a:lnTo>
                    <a:pt x="478" y="586"/>
                  </a:lnTo>
                  <a:lnTo>
                    <a:pt x="476" y="582"/>
                  </a:lnTo>
                  <a:lnTo>
                    <a:pt x="475" y="579"/>
                  </a:lnTo>
                  <a:lnTo>
                    <a:pt x="474" y="575"/>
                  </a:lnTo>
                  <a:lnTo>
                    <a:pt x="473" y="571"/>
                  </a:lnTo>
                  <a:lnTo>
                    <a:pt x="473" y="567"/>
                  </a:lnTo>
                  <a:lnTo>
                    <a:pt x="474" y="562"/>
                  </a:lnTo>
                  <a:lnTo>
                    <a:pt x="474" y="558"/>
                  </a:lnTo>
                  <a:lnTo>
                    <a:pt x="475" y="554"/>
                  </a:lnTo>
                  <a:lnTo>
                    <a:pt x="476" y="550"/>
                  </a:lnTo>
                  <a:lnTo>
                    <a:pt x="478" y="546"/>
                  </a:lnTo>
                  <a:lnTo>
                    <a:pt x="479" y="542"/>
                  </a:lnTo>
                  <a:lnTo>
                    <a:pt x="481" y="537"/>
                  </a:lnTo>
                  <a:lnTo>
                    <a:pt x="485" y="529"/>
                  </a:lnTo>
                  <a:lnTo>
                    <a:pt x="489" y="520"/>
                  </a:lnTo>
                  <a:lnTo>
                    <a:pt x="492" y="511"/>
                  </a:lnTo>
                  <a:lnTo>
                    <a:pt x="494" y="507"/>
                  </a:lnTo>
                  <a:lnTo>
                    <a:pt x="495" y="502"/>
                  </a:lnTo>
                  <a:lnTo>
                    <a:pt x="497" y="498"/>
                  </a:lnTo>
                  <a:lnTo>
                    <a:pt x="498" y="493"/>
                  </a:lnTo>
                  <a:lnTo>
                    <a:pt x="499" y="489"/>
                  </a:lnTo>
                  <a:lnTo>
                    <a:pt x="499" y="484"/>
                  </a:lnTo>
                  <a:lnTo>
                    <a:pt x="499" y="480"/>
                  </a:lnTo>
                  <a:lnTo>
                    <a:pt x="499" y="475"/>
                  </a:lnTo>
                  <a:lnTo>
                    <a:pt x="498" y="471"/>
                  </a:lnTo>
                  <a:lnTo>
                    <a:pt x="497" y="466"/>
                  </a:lnTo>
                  <a:lnTo>
                    <a:pt x="496" y="464"/>
                  </a:lnTo>
                  <a:lnTo>
                    <a:pt x="494" y="461"/>
                  </a:lnTo>
                  <a:lnTo>
                    <a:pt x="492" y="458"/>
                  </a:lnTo>
                  <a:lnTo>
                    <a:pt x="489" y="454"/>
                  </a:lnTo>
                  <a:lnTo>
                    <a:pt x="486" y="451"/>
                  </a:lnTo>
                  <a:lnTo>
                    <a:pt x="482" y="447"/>
                  </a:lnTo>
                  <a:lnTo>
                    <a:pt x="479" y="443"/>
                  </a:lnTo>
                  <a:lnTo>
                    <a:pt x="475" y="440"/>
                  </a:lnTo>
                  <a:lnTo>
                    <a:pt x="471" y="436"/>
                  </a:lnTo>
                  <a:lnTo>
                    <a:pt x="467" y="433"/>
                  </a:lnTo>
                  <a:lnTo>
                    <a:pt x="463" y="430"/>
                  </a:lnTo>
                  <a:lnTo>
                    <a:pt x="459" y="428"/>
                  </a:lnTo>
                  <a:lnTo>
                    <a:pt x="456" y="426"/>
                  </a:lnTo>
                  <a:lnTo>
                    <a:pt x="452" y="424"/>
                  </a:lnTo>
                  <a:lnTo>
                    <a:pt x="449" y="423"/>
                  </a:lnTo>
                  <a:lnTo>
                    <a:pt x="447" y="422"/>
                  </a:lnTo>
                  <a:lnTo>
                    <a:pt x="444" y="422"/>
                  </a:lnTo>
                  <a:lnTo>
                    <a:pt x="442" y="422"/>
                  </a:lnTo>
                  <a:lnTo>
                    <a:pt x="439" y="422"/>
                  </a:lnTo>
                  <a:lnTo>
                    <a:pt x="437" y="423"/>
                  </a:lnTo>
                  <a:lnTo>
                    <a:pt x="435" y="423"/>
                  </a:lnTo>
                  <a:lnTo>
                    <a:pt x="433" y="424"/>
                  </a:lnTo>
                  <a:lnTo>
                    <a:pt x="429" y="426"/>
                  </a:lnTo>
                  <a:lnTo>
                    <a:pt x="425" y="429"/>
                  </a:lnTo>
                  <a:lnTo>
                    <a:pt x="422" y="432"/>
                  </a:lnTo>
                  <a:lnTo>
                    <a:pt x="419" y="436"/>
                  </a:lnTo>
                  <a:lnTo>
                    <a:pt x="416" y="440"/>
                  </a:lnTo>
                  <a:lnTo>
                    <a:pt x="414" y="444"/>
                  </a:lnTo>
                  <a:lnTo>
                    <a:pt x="412" y="449"/>
                  </a:lnTo>
                  <a:lnTo>
                    <a:pt x="410" y="453"/>
                  </a:lnTo>
                  <a:lnTo>
                    <a:pt x="408" y="458"/>
                  </a:lnTo>
                  <a:lnTo>
                    <a:pt x="407" y="463"/>
                  </a:lnTo>
                  <a:lnTo>
                    <a:pt x="406" y="467"/>
                  </a:lnTo>
                  <a:lnTo>
                    <a:pt x="405" y="472"/>
                  </a:lnTo>
                  <a:lnTo>
                    <a:pt x="404" y="476"/>
                  </a:lnTo>
                  <a:lnTo>
                    <a:pt x="404" y="481"/>
                  </a:lnTo>
                  <a:lnTo>
                    <a:pt x="404" y="486"/>
                  </a:lnTo>
                  <a:lnTo>
                    <a:pt x="404" y="491"/>
                  </a:lnTo>
                  <a:lnTo>
                    <a:pt x="404" y="496"/>
                  </a:lnTo>
                  <a:lnTo>
                    <a:pt x="404" y="502"/>
                  </a:lnTo>
                  <a:lnTo>
                    <a:pt x="405" y="507"/>
                  </a:lnTo>
                  <a:lnTo>
                    <a:pt x="406" y="518"/>
                  </a:lnTo>
                  <a:lnTo>
                    <a:pt x="409" y="528"/>
                  </a:lnTo>
                  <a:lnTo>
                    <a:pt x="411" y="539"/>
                  </a:lnTo>
                  <a:lnTo>
                    <a:pt x="413" y="549"/>
                  </a:lnTo>
                  <a:lnTo>
                    <a:pt x="416" y="559"/>
                  </a:lnTo>
                  <a:lnTo>
                    <a:pt x="417" y="564"/>
                  </a:lnTo>
                  <a:lnTo>
                    <a:pt x="419" y="569"/>
                  </a:lnTo>
                  <a:lnTo>
                    <a:pt x="419" y="573"/>
                  </a:lnTo>
                  <a:lnTo>
                    <a:pt x="420" y="577"/>
                  </a:lnTo>
                  <a:lnTo>
                    <a:pt x="421" y="581"/>
                  </a:lnTo>
                  <a:lnTo>
                    <a:pt x="421" y="585"/>
                  </a:lnTo>
                  <a:lnTo>
                    <a:pt x="421" y="588"/>
                  </a:lnTo>
                  <a:lnTo>
                    <a:pt x="421" y="591"/>
                  </a:lnTo>
                  <a:lnTo>
                    <a:pt x="421" y="595"/>
                  </a:lnTo>
                  <a:lnTo>
                    <a:pt x="420" y="598"/>
                  </a:lnTo>
                  <a:lnTo>
                    <a:pt x="419" y="602"/>
                  </a:lnTo>
                  <a:lnTo>
                    <a:pt x="418" y="606"/>
                  </a:lnTo>
                  <a:lnTo>
                    <a:pt x="417" y="610"/>
                  </a:lnTo>
                  <a:lnTo>
                    <a:pt x="415" y="614"/>
                  </a:lnTo>
                  <a:lnTo>
                    <a:pt x="414" y="618"/>
                  </a:lnTo>
                  <a:lnTo>
                    <a:pt x="412" y="623"/>
                  </a:lnTo>
                  <a:lnTo>
                    <a:pt x="404" y="643"/>
                  </a:lnTo>
                  <a:lnTo>
                    <a:pt x="396" y="662"/>
                  </a:lnTo>
                  <a:lnTo>
                    <a:pt x="388" y="681"/>
                  </a:lnTo>
                  <a:lnTo>
                    <a:pt x="379" y="700"/>
                  </a:lnTo>
                  <a:lnTo>
                    <a:pt x="361" y="737"/>
                  </a:lnTo>
                  <a:lnTo>
                    <a:pt x="353" y="756"/>
                  </a:lnTo>
                  <a:lnTo>
                    <a:pt x="344" y="775"/>
                  </a:lnTo>
                  <a:lnTo>
                    <a:pt x="334" y="798"/>
                  </a:lnTo>
                  <a:lnTo>
                    <a:pt x="323" y="821"/>
                  </a:lnTo>
                  <a:lnTo>
                    <a:pt x="318" y="833"/>
                  </a:lnTo>
                  <a:lnTo>
                    <a:pt x="312" y="844"/>
                  </a:lnTo>
                  <a:lnTo>
                    <a:pt x="307" y="855"/>
                  </a:lnTo>
                  <a:lnTo>
                    <a:pt x="301" y="866"/>
                  </a:lnTo>
                  <a:lnTo>
                    <a:pt x="298" y="870"/>
                  </a:lnTo>
                  <a:lnTo>
                    <a:pt x="295" y="875"/>
                  </a:lnTo>
                  <a:lnTo>
                    <a:pt x="292" y="880"/>
                  </a:lnTo>
                  <a:lnTo>
                    <a:pt x="289" y="885"/>
                  </a:lnTo>
                  <a:lnTo>
                    <a:pt x="282" y="895"/>
                  </a:lnTo>
                  <a:lnTo>
                    <a:pt x="279" y="901"/>
                  </a:lnTo>
                  <a:lnTo>
                    <a:pt x="276" y="906"/>
                  </a:lnTo>
                  <a:lnTo>
                    <a:pt x="273" y="912"/>
                  </a:lnTo>
                  <a:lnTo>
                    <a:pt x="270" y="917"/>
                  </a:lnTo>
                  <a:lnTo>
                    <a:pt x="267" y="923"/>
                  </a:lnTo>
                  <a:lnTo>
                    <a:pt x="265" y="928"/>
                  </a:lnTo>
                  <a:lnTo>
                    <a:pt x="264" y="934"/>
                  </a:lnTo>
                  <a:lnTo>
                    <a:pt x="263" y="939"/>
                  </a:lnTo>
                  <a:lnTo>
                    <a:pt x="262" y="944"/>
                  </a:lnTo>
                  <a:lnTo>
                    <a:pt x="263" y="947"/>
                  </a:lnTo>
                  <a:lnTo>
                    <a:pt x="263" y="949"/>
                  </a:lnTo>
                  <a:lnTo>
                    <a:pt x="263" y="954"/>
                  </a:lnTo>
                  <a:lnTo>
                    <a:pt x="265" y="958"/>
                  </a:lnTo>
                  <a:lnTo>
                    <a:pt x="266" y="961"/>
                  </a:lnTo>
                  <a:lnTo>
                    <a:pt x="267" y="964"/>
                  </a:lnTo>
                  <a:lnTo>
                    <a:pt x="268" y="966"/>
                  </a:lnTo>
                  <a:lnTo>
                    <a:pt x="270" y="968"/>
                  </a:lnTo>
                  <a:lnTo>
                    <a:pt x="272" y="969"/>
                  </a:lnTo>
                  <a:lnTo>
                    <a:pt x="274" y="970"/>
                  </a:lnTo>
                  <a:lnTo>
                    <a:pt x="276" y="970"/>
                  </a:lnTo>
                  <a:lnTo>
                    <a:pt x="278" y="970"/>
                  </a:lnTo>
                  <a:lnTo>
                    <a:pt x="280" y="969"/>
                  </a:lnTo>
                  <a:lnTo>
                    <a:pt x="282" y="969"/>
                  </a:lnTo>
                  <a:lnTo>
                    <a:pt x="284" y="967"/>
                  </a:lnTo>
                  <a:lnTo>
                    <a:pt x="287" y="966"/>
                  </a:lnTo>
                  <a:lnTo>
                    <a:pt x="289" y="964"/>
                  </a:lnTo>
                  <a:lnTo>
                    <a:pt x="291" y="962"/>
                  </a:lnTo>
                  <a:lnTo>
                    <a:pt x="294" y="961"/>
                  </a:lnTo>
                  <a:lnTo>
                    <a:pt x="296" y="958"/>
                  </a:lnTo>
                  <a:lnTo>
                    <a:pt x="301" y="953"/>
                  </a:lnTo>
                  <a:lnTo>
                    <a:pt x="305" y="948"/>
                  </a:lnTo>
                  <a:lnTo>
                    <a:pt x="309" y="943"/>
                  </a:lnTo>
                  <a:lnTo>
                    <a:pt x="313" y="938"/>
                  </a:lnTo>
                  <a:lnTo>
                    <a:pt x="316" y="933"/>
                  </a:lnTo>
                  <a:lnTo>
                    <a:pt x="318" y="931"/>
                  </a:lnTo>
                  <a:lnTo>
                    <a:pt x="319" y="929"/>
                  </a:lnTo>
                  <a:lnTo>
                    <a:pt x="320" y="927"/>
                  </a:lnTo>
                  <a:lnTo>
                    <a:pt x="321" y="925"/>
                  </a:lnTo>
                  <a:lnTo>
                    <a:pt x="327" y="914"/>
                  </a:lnTo>
                  <a:lnTo>
                    <a:pt x="334" y="903"/>
                  </a:lnTo>
                  <a:lnTo>
                    <a:pt x="340" y="892"/>
                  </a:lnTo>
                  <a:lnTo>
                    <a:pt x="347" y="881"/>
                  </a:lnTo>
                  <a:lnTo>
                    <a:pt x="355" y="870"/>
                  </a:lnTo>
                  <a:lnTo>
                    <a:pt x="362" y="859"/>
                  </a:lnTo>
                  <a:lnTo>
                    <a:pt x="370" y="849"/>
                  </a:lnTo>
                  <a:lnTo>
                    <a:pt x="378" y="838"/>
                  </a:lnTo>
                  <a:lnTo>
                    <a:pt x="393" y="821"/>
                  </a:lnTo>
                  <a:lnTo>
                    <a:pt x="408" y="803"/>
                  </a:lnTo>
                  <a:lnTo>
                    <a:pt x="424" y="787"/>
                  </a:lnTo>
                  <a:lnTo>
                    <a:pt x="432" y="779"/>
                  </a:lnTo>
                  <a:lnTo>
                    <a:pt x="440" y="771"/>
                  </a:lnTo>
                  <a:lnTo>
                    <a:pt x="449" y="763"/>
                  </a:lnTo>
                  <a:lnTo>
                    <a:pt x="457" y="755"/>
                  </a:lnTo>
                  <a:lnTo>
                    <a:pt x="466" y="748"/>
                  </a:lnTo>
                  <a:lnTo>
                    <a:pt x="475" y="741"/>
                  </a:lnTo>
                  <a:lnTo>
                    <a:pt x="484" y="734"/>
                  </a:lnTo>
                  <a:lnTo>
                    <a:pt x="493" y="727"/>
                  </a:lnTo>
                  <a:lnTo>
                    <a:pt x="502" y="721"/>
                  </a:lnTo>
                  <a:lnTo>
                    <a:pt x="511" y="715"/>
                  </a:lnTo>
                  <a:lnTo>
                    <a:pt x="516" y="712"/>
                  </a:lnTo>
                  <a:lnTo>
                    <a:pt x="521" y="708"/>
                  </a:lnTo>
                  <a:lnTo>
                    <a:pt x="526" y="705"/>
                  </a:lnTo>
                  <a:lnTo>
                    <a:pt x="532" y="701"/>
                  </a:lnTo>
                  <a:lnTo>
                    <a:pt x="537" y="697"/>
                  </a:lnTo>
                  <a:lnTo>
                    <a:pt x="543" y="694"/>
                  </a:lnTo>
                  <a:lnTo>
                    <a:pt x="548" y="691"/>
                  </a:lnTo>
                  <a:lnTo>
                    <a:pt x="554" y="688"/>
                  </a:lnTo>
                  <a:lnTo>
                    <a:pt x="556" y="688"/>
                  </a:lnTo>
                  <a:lnTo>
                    <a:pt x="559" y="687"/>
                  </a:lnTo>
                  <a:lnTo>
                    <a:pt x="561" y="686"/>
                  </a:lnTo>
                  <a:lnTo>
                    <a:pt x="564" y="686"/>
                  </a:lnTo>
                  <a:lnTo>
                    <a:pt x="566" y="686"/>
                  </a:lnTo>
                  <a:lnTo>
                    <a:pt x="568" y="686"/>
                  </a:lnTo>
                  <a:lnTo>
                    <a:pt x="570" y="687"/>
                  </a:lnTo>
                  <a:lnTo>
                    <a:pt x="572" y="688"/>
                  </a:lnTo>
                  <a:lnTo>
                    <a:pt x="573" y="689"/>
                  </a:lnTo>
                  <a:lnTo>
                    <a:pt x="575" y="690"/>
                  </a:lnTo>
                  <a:lnTo>
                    <a:pt x="576" y="692"/>
                  </a:lnTo>
                  <a:lnTo>
                    <a:pt x="577" y="694"/>
                  </a:lnTo>
                  <a:lnTo>
                    <a:pt x="577" y="697"/>
                  </a:lnTo>
                  <a:lnTo>
                    <a:pt x="578" y="700"/>
                  </a:lnTo>
                  <a:lnTo>
                    <a:pt x="578" y="704"/>
                  </a:lnTo>
                  <a:lnTo>
                    <a:pt x="578" y="708"/>
                  </a:lnTo>
                  <a:lnTo>
                    <a:pt x="578" y="714"/>
                  </a:lnTo>
                  <a:lnTo>
                    <a:pt x="577" y="720"/>
                  </a:lnTo>
                  <a:lnTo>
                    <a:pt x="576" y="726"/>
                  </a:lnTo>
                  <a:lnTo>
                    <a:pt x="575" y="732"/>
                  </a:lnTo>
                  <a:lnTo>
                    <a:pt x="573" y="737"/>
                  </a:lnTo>
                  <a:lnTo>
                    <a:pt x="571" y="743"/>
                  </a:lnTo>
                  <a:lnTo>
                    <a:pt x="569" y="749"/>
                  </a:lnTo>
                  <a:lnTo>
                    <a:pt x="567" y="754"/>
                  </a:lnTo>
                  <a:lnTo>
                    <a:pt x="562" y="765"/>
                  </a:lnTo>
                  <a:lnTo>
                    <a:pt x="557" y="776"/>
                  </a:lnTo>
                  <a:lnTo>
                    <a:pt x="552" y="787"/>
                  </a:lnTo>
                  <a:lnTo>
                    <a:pt x="550" y="792"/>
                  </a:lnTo>
                  <a:lnTo>
                    <a:pt x="547" y="798"/>
                  </a:lnTo>
                  <a:lnTo>
                    <a:pt x="545" y="797"/>
                  </a:lnTo>
                  <a:lnTo>
                    <a:pt x="542" y="795"/>
                  </a:lnTo>
                  <a:lnTo>
                    <a:pt x="537" y="793"/>
                  </a:lnTo>
                  <a:lnTo>
                    <a:pt x="530" y="791"/>
                  </a:lnTo>
                  <a:lnTo>
                    <a:pt x="524" y="788"/>
                  </a:lnTo>
                  <a:lnTo>
                    <a:pt x="517" y="786"/>
                  </a:lnTo>
                  <a:lnTo>
                    <a:pt x="510" y="784"/>
                  </a:lnTo>
                  <a:lnTo>
                    <a:pt x="502" y="783"/>
                  </a:lnTo>
                  <a:lnTo>
                    <a:pt x="495" y="782"/>
                  </a:lnTo>
                  <a:lnTo>
                    <a:pt x="488" y="781"/>
                  </a:lnTo>
                  <a:lnTo>
                    <a:pt x="485" y="781"/>
                  </a:lnTo>
                  <a:lnTo>
                    <a:pt x="481" y="781"/>
                  </a:lnTo>
                  <a:lnTo>
                    <a:pt x="478" y="782"/>
                  </a:lnTo>
                  <a:lnTo>
                    <a:pt x="475" y="782"/>
                  </a:lnTo>
                  <a:lnTo>
                    <a:pt x="471" y="783"/>
                  </a:lnTo>
                  <a:lnTo>
                    <a:pt x="468" y="784"/>
                  </a:lnTo>
                  <a:lnTo>
                    <a:pt x="466" y="785"/>
                  </a:lnTo>
                  <a:lnTo>
                    <a:pt x="463" y="787"/>
                  </a:lnTo>
                  <a:lnTo>
                    <a:pt x="460" y="789"/>
                  </a:lnTo>
                  <a:lnTo>
                    <a:pt x="458" y="791"/>
                  </a:lnTo>
                  <a:lnTo>
                    <a:pt x="456" y="793"/>
                  </a:lnTo>
                  <a:lnTo>
                    <a:pt x="454" y="796"/>
                  </a:lnTo>
                  <a:lnTo>
                    <a:pt x="452" y="798"/>
                  </a:lnTo>
                  <a:lnTo>
                    <a:pt x="451" y="802"/>
                  </a:lnTo>
                  <a:lnTo>
                    <a:pt x="449" y="804"/>
                  </a:lnTo>
                  <a:lnTo>
                    <a:pt x="449" y="808"/>
                  </a:lnTo>
                  <a:lnTo>
                    <a:pt x="448" y="811"/>
                  </a:lnTo>
                  <a:lnTo>
                    <a:pt x="448" y="814"/>
                  </a:lnTo>
                  <a:lnTo>
                    <a:pt x="448" y="817"/>
                  </a:lnTo>
                  <a:lnTo>
                    <a:pt x="448" y="820"/>
                  </a:lnTo>
                  <a:lnTo>
                    <a:pt x="449" y="823"/>
                  </a:lnTo>
                  <a:lnTo>
                    <a:pt x="449" y="826"/>
                  </a:lnTo>
                  <a:lnTo>
                    <a:pt x="450" y="830"/>
                  </a:lnTo>
                  <a:lnTo>
                    <a:pt x="451" y="833"/>
                  </a:lnTo>
                  <a:lnTo>
                    <a:pt x="454" y="839"/>
                  </a:lnTo>
                  <a:lnTo>
                    <a:pt x="457" y="846"/>
                  </a:lnTo>
                  <a:lnTo>
                    <a:pt x="461" y="852"/>
                  </a:lnTo>
                  <a:lnTo>
                    <a:pt x="465" y="858"/>
                  </a:lnTo>
                  <a:lnTo>
                    <a:pt x="469" y="864"/>
                  </a:lnTo>
                  <a:lnTo>
                    <a:pt x="474" y="869"/>
                  </a:lnTo>
                  <a:lnTo>
                    <a:pt x="479" y="874"/>
                  </a:lnTo>
                  <a:lnTo>
                    <a:pt x="484" y="878"/>
                  </a:lnTo>
                  <a:lnTo>
                    <a:pt x="490" y="882"/>
                  </a:lnTo>
                  <a:lnTo>
                    <a:pt x="492" y="884"/>
                  </a:lnTo>
                  <a:lnTo>
                    <a:pt x="495" y="885"/>
                  </a:lnTo>
                  <a:lnTo>
                    <a:pt x="497" y="887"/>
                  </a:lnTo>
                  <a:lnTo>
                    <a:pt x="500" y="888"/>
                  </a:lnTo>
                  <a:lnTo>
                    <a:pt x="503" y="889"/>
                  </a:lnTo>
                  <a:lnTo>
                    <a:pt x="506" y="890"/>
                  </a:lnTo>
                  <a:lnTo>
                    <a:pt x="509" y="891"/>
                  </a:lnTo>
                  <a:lnTo>
                    <a:pt x="512" y="891"/>
                  </a:lnTo>
                  <a:lnTo>
                    <a:pt x="514" y="892"/>
                  </a:lnTo>
                  <a:lnTo>
                    <a:pt x="517" y="892"/>
                  </a:lnTo>
                  <a:lnTo>
                    <a:pt x="519" y="891"/>
                  </a:lnTo>
                  <a:lnTo>
                    <a:pt x="521" y="891"/>
                  </a:lnTo>
                  <a:lnTo>
                    <a:pt x="524" y="890"/>
                  </a:lnTo>
                  <a:lnTo>
                    <a:pt x="526" y="889"/>
                  </a:lnTo>
                  <a:lnTo>
                    <a:pt x="529" y="888"/>
                  </a:lnTo>
                  <a:lnTo>
                    <a:pt x="531" y="887"/>
                  </a:lnTo>
                  <a:lnTo>
                    <a:pt x="533" y="885"/>
                  </a:lnTo>
                  <a:lnTo>
                    <a:pt x="536" y="883"/>
                  </a:lnTo>
                  <a:lnTo>
                    <a:pt x="538" y="881"/>
                  </a:lnTo>
                  <a:lnTo>
                    <a:pt x="541" y="878"/>
                  </a:lnTo>
                  <a:lnTo>
                    <a:pt x="542" y="877"/>
                  </a:lnTo>
                  <a:lnTo>
                    <a:pt x="544" y="875"/>
                  </a:lnTo>
                  <a:lnTo>
                    <a:pt x="545" y="873"/>
                  </a:lnTo>
                  <a:lnTo>
                    <a:pt x="547" y="870"/>
                  </a:lnTo>
                  <a:lnTo>
                    <a:pt x="549" y="868"/>
                  </a:lnTo>
                  <a:lnTo>
                    <a:pt x="550" y="865"/>
                  </a:lnTo>
                  <a:lnTo>
                    <a:pt x="554" y="859"/>
                  </a:lnTo>
                  <a:lnTo>
                    <a:pt x="556" y="857"/>
                  </a:lnTo>
                  <a:lnTo>
                    <a:pt x="557" y="854"/>
                  </a:lnTo>
                  <a:lnTo>
                    <a:pt x="559" y="852"/>
                  </a:lnTo>
                  <a:lnTo>
                    <a:pt x="561" y="850"/>
                  </a:lnTo>
                  <a:lnTo>
                    <a:pt x="563" y="848"/>
                  </a:lnTo>
                  <a:lnTo>
                    <a:pt x="565" y="847"/>
                  </a:lnTo>
                  <a:lnTo>
                    <a:pt x="566" y="846"/>
                  </a:lnTo>
                  <a:lnTo>
                    <a:pt x="568" y="846"/>
                  </a:lnTo>
                  <a:lnTo>
                    <a:pt x="570" y="846"/>
                  </a:lnTo>
                  <a:lnTo>
                    <a:pt x="571" y="847"/>
                  </a:lnTo>
                  <a:lnTo>
                    <a:pt x="573" y="848"/>
                  </a:lnTo>
                  <a:lnTo>
                    <a:pt x="575" y="849"/>
                  </a:lnTo>
                  <a:lnTo>
                    <a:pt x="577" y="851"/>
                  </a:lnTo>
                  <a:lnTo>
                    <a:pt x="580" y="854"/>
                  </a:lnTo>
                  <a:lnTo>
                    <a:pt x="582" y="856"/>
                  </a:lnTo>
                  <a:lnTo>
                    <a:pt x="584" y="859"/>
                  </a:lnTo>
                  <a:lnTo>
                    <a:pt x="589" y="864"/>
                  </a:lnTo>
                  <a:lnTo>
                    <a:pt x="591" y="867"/>
                  </a:lnTo>
                  <a:lnTo>
                    <a:pt x="593" y="869"/>
                  </a:lnTo>
                  <a:lnTo>
                    <a:pt x="595" y="871"/>
                  </a:lnTo>
                  <a:lnTo>
                    <a:pt x="597" y="873"/>
                  </a:lnTo>
                  <a:lnTo>
                    <a:pt x="599" y="875"/>
                  </a:lnTo>
                  <a:lnTo>
                    <a:pt x="600" y="876"/>
                  </a:lnTo>
                  <a:lnTo>
                    <a:pt x="608" y="883"/>
                  </a:lnTo>
                  <a:lnTo>
                    <a:pt x="613" y="886"/>
                  </a:lnTo>
                  <a:lnTo>
                    <a:pt x="617" y="889"/>
                  </a:lnTo>
                  <a:lnTo>
                    <a:pt x="622" y="891"/>
                  </a:lnTo>
                  <a:lnTo>
                    <a:pt x="627" y="894"/>
                  </a:lnTo>
                  <a:lnTo>
                    <a:pt x="631" y="896"/>
                  </a:lnTo>
                  <a:lnTo>
                    <a:pt x="636" y="897"/>
                  </a:lnTo>
                  <a:lnTo>
                    <a:pt x="641" y="899"/>
                  </a:lnTo>
                  <a:lnTo>
                    <a:pt x="645" y="900"/>
                  </a:lnTo>
                  <a:lnTo>
                    <a:pt x="648" y="900"/>
                  </a:lnTo>
                  <a:lnTo>
                    <a:pt x="651" y="901"/>
                  </a:lnTo>
                  <a:lnTo>
                    <a:pt x="654" y="901"/>
                  </a:lnTo>
                  <a:lnTo>
                    <a:pt x="656" y="900"/>
                  </a:lnTo>
                  <a:lnTo>
                    <a:pt x="658" y="900"/>
                  </a:lnTo>
                  <a:lnTo>
                    <a:pt x="660" y="899"/>
                  </a:lnTo>
                  <a:lnTo>
                    <a:pt x="661" y="898"/>
                  </a:lnTo>
                  <a:lnTo>
                    <a:pt x="662" y="896"/>
                  </a:lnTo>
                  <a:lnTo>
                    <a:pt x="662" y="895"/>
                  </a:lnTo>
                  <a:lnTo>
                    <a:pt x="662" y="893"/>
                  </a:lnTo>
                  <a:lnTo>
                    <a:pt x="662" y="891"/>
                  </a:lnTo>
                  <a:lnTo>
                    <a:pt x="662" y="889"/>
                  </a:lnTo>
                  <a:lnTo>
                    <a:pt x="662" y="887"/>
                  </a:lnTo>
                  <a:lnTo>
                    <a:pt x="661" y="884"/>
                  </a:lnTo>
                  <a:lnTo>
                    <a:pt x="660" y="882"/>
                  </a:lnTo>
                  <a:lnTo>
                    <a:pt x="659" y="879"/>
                  </a:lnTo>
                  <a:lnTo>
                    <a:pt x="656" y="874"/>
                  </a:lnTo>
                  <a:lnTo>
                    <a:pt x="653" y="869"/>
                  </a:lnTo>
                  <a:lnTo>
                    <a:pt x="649" y="864"/>
                  </a:lnTo>
                  <a:lnTo>
                    <a:pt x="645" y="859"/>
                  </a:lnTo>
                  <a:lnTo>
                    <a:pt x="641" y="854"/>
                  </a:lnTo>
                  <a:lnTo>
                    <a:pt x="637" y="850"/>
                  </a:lnTo>
                  <a:lnTo>
                    <a:pt x="635" y="848"/>
                  </a:lnTo>
                  <a:lnTo>
                    <a:pt x="633" y="847"/>
                  </a:lnTo>
                  <a:close/>
                  <a:moveTo>
                    <a:pt x="449" y="496"/>
                  </a:moveTo>
                  <a:lnTo>
                    <a:pt x="448" y="494"/>
                  </a:lnTo>
                  <a:lnTo>
                    <a:pt x="447" y="493"/>
                  </a:lnTo>
                  <a:lnTo>
                    <a:pt x="446" y="491"/>
                  </a:lnTo>
                  <a:lnTo>
                    <a:pt x="445" y="489"/>
                  </a:lnTo>
                  <a:lnTo>
                    <a:pt x="443" y="485"/>
                  </a:lnTo>
                  <a:lnTo>
                    <a:pt x="442" y="480"/>
                  </a:lnTo>
                  <a:lnTo>
                    <a:pt x="441" y="476"/>
                  </a:lnTo>
                  <a:lnTo>
                    <a:pt x="440" y="474"/>
                  </a:lnTo>
                  <a:lnTo>
                    <a:pt x="440" y="472"/>
                  </a:lnTo>
                  <a:lnTo>
                    <a:pt x="440" y="471"/>
                  </a:lnTo>
                  <a:lnTo>
                    <a:pt x="439" y="470"/>
                  </a:lnTo>
                  <a:lnTo>
                    <a:pt x="439" y="469"/>
                  </a:lnTo>
                  <a:lnTo>
                    <a:pt x="441" y="468"/>
                  </a:lnTo>
                  <a:lnTo>
                    <a:pt x="443" y="467"/>
                  </a:lnTo>
                  <a:lnTo>
                    <a:pt x="444" y="467"/>
                  </a:lnTo>
                  <a:lnTo>
                    <a:pt x="446" y="466"/>
                  </a:lnTo>
                  <a:lnTo>
                    <a:pt x="447" y="466"/>
                  </a:lnTo>
                  <a:lnTo>
                    <a:pt x="449" y="466"/>
                  </a:lnTo>
                  <a:lnTo>
                    <a:pt x="451" y="467"/>
                  </a:lnTo>
                  <a:lnTo>
                    <a:pt x="452" y="468"/>
                  </a:lnTo>
                  <a:lnTo>
                    <a:pt x="453" y="470"/>
                  </a:lnTo>
                  <a:lnTo>
                    <a:pt x="454" y="472"/>
                  </a:lnTo>
                  <a:lnTo>
                    <a:pt x="455" y="474"/>
                  </a:lnTo>
                  <a:lnTo>
                    <a:pt x="455" y="477"/>
                  </a:lnTo>
                  <a:lnTo>
                    <a:pt x="455" y="479"/>
                  </a:lnTo>
                  <a:lnTo>
                    <a:pt x="454" y="482"/>
                  </a:lnTo>
                  <a:lnTo>
                    <a:pt x="454" y="485"/>
                  </a:lnTo>
                  <a:lnTo>
                    <a:pt x="453" y="488"/>
                  </a:lnTo>
                  <a:lnTo>
                    <a:pt x="452" y="491"/>
                  </a:lnTo>
                  <a:lnTo>
                    <a:pt x="451" y="493"/>
                  </a:lnTo>
                  <a:lnTo>
                    <a:pt x="449" y="496"/>
                  </a:lnTo>
                  <a:close/>
                  <a:moveTo>
                    <a:pt x="536" y="819"/>
                  </a:moveTo>
                  <a:lnTo>
                    <a:pt x="535" y="822"/>
                  </a:lnTo>
                  <a:lnTo>
                    <a:pt x="533" y="824"/>
                  </a:lnTo>
                  <a:lnTo>
                    <a:pt x="531" y="827"/>
                  </a:lnTo>
                  <a:lnTo>
                    <a:pt x="529" y="829"/>
                  </a:lnTo>
                  <a:lnTo>
                    <a:pt x="526" y="831"/>
                  </a:lnTo>
                  <a:lnTo>
                    <a:pt x="524" y="833"/>
                  </a:lnTo>
                  <a:lnTo>
                    <a:pt x="521" y="834"/>
                  </a:lnTo>
                  <a:lnTo>
                    <a:pt x="518" y="835"/>
                  </a:lnTo>
                  <a:lnTo>
                    <a:pt x="514" y="835"/>
                  </a:lnTo>
                  <a:lnTo>
                    <a:pt x="511" y="835"/>
                  </a:lnTo>
                  <a:lnTo>
                    <a:pt x="508" y="834"/>
                  </a:lnTo>
                  <a:lnTo>
                    <a:pt x="507" y="833"/>
                  </a:lnTo>
                  <a:lnTo>
                    <a:pt x="505" y="833"/>
                  </a:lnTo>
                  <a:lnTo>
                    <a:pt x="504" y="832"/>
                  </a:lnTo>
                  <a:lnTo>
                    <a:pt x="502" y="830"/>
                  </a:lnTo>
                  <a:lnTo>
                    <a:pt x="501" y="829"/>
                  </a:lnTo>
                  <a:lnTo>
                    <a:pt x="500" y="827"/>
                  </a:lnTo>
                  <a:lnTo>
                    <a:pt x="499" y="825"/>
                  </a:lnTo>
                  <a:lnTo>
                    <a:pt x="498" y="823"/>
                  </a:lnTo>
                  <a:lnTo>
                    <a:pt x="497" y="821"/>
                  </a:lnTo>
                  <a:lnTo>
                    <a:pt x="496" y="818"/>
                  </a:lnTo>
                  <a:lnTo>
                    <a:pt x="495" y="816"/>
                  </a:lnTo>
                  <a:lnTo>
                    <a:pt x="495" y="813"/>
                  </a:lnTo>
                  <a:lnTo>
                    <a:pt x="494" y="811"/>
                  </a:lnTo>
                  <a:lnTo>
                    <a:pt x="494" y="809"/>
                  </a:lnTo>
                  <a:lnTo>
                    <a:pt x="494" y="808"/>
                  </a:lnTo>
                  <a:lnTo>
                    <a:pt x="495" y="807"/>
                  </a:lnTo>
                  <a:lnTo>
                    <a:pt x="495" y="806"/>
                  </a:lnTo>
                  <a:lnTo>
                    <a:pt x="496" y="805"/>
                  </a:lnTo>
                  <a:lnTo>
                    <a:pt x="497" y="804"/>
                  </a:lnTo>
                  <a:lnTo>
                    <a:pt x="498" y="804"/>
                  </a:lnTo>
                  <a:lnTo>
                    <a:pt x="499" y="803"/>
                  </a:lnTo>
                  <a:lnTo>
                    <a:pt x="500" y="803"/>
                  </a:lnTo>
                  <a:lnTo>
                    <a:pt x="504" y="803"/>
                  </a:lnTo>
                  <a:lnTo>
                    <a:pt x="507" y="804"/>
                  </a:lnTo>
                  <a:lnTo>
                    <a:pt x="510" y="805"/>
                  </a:lnTo>
                  <a:lnTo>
                    <a:pt x="514" y="807"/>
                  </a:lnTo>
                  <a:lnTo>
                    <a:pt x="518" y="808"/>
                  </a:lnTo>
                  <a:lnTo>
                    <a:pt x="522" y="810"/>
                  </a:lnTo>
                  <a:lnTo>
                    <a:pt x="526" y="812"/>
                  </a:lnTo>
                  <a:lnTo>
                    <a:pt x="529" y="814"/>
                  </a:lnTo>
                  <a:lnTo>
                    <a:pt x="533" y="816"/>
                  </a:lnTo>
                  <a:lnTo>
                    <a:pt x="535" y="817"/>
                  </a:lnTo>
                  <a:lnTo>
                    <a:pt x="536" y="819"/>
                  </a:lnTo>
                  <a:close/>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82" name="Freeform 11"/>
            <p:cNvSpPr>
              <a:spLocks noEditPoints="1"/>
            </p:cNvSpPr>
            <p:nvPr/>
          </p:nvSpPr>
          <p:spPr bwMode="auto">
            <a:xfrm>
              <a:off x="509587" y="1166812"/>
              <a:ext cx="198437" cy="311150"/>
            </a:xfrm>
            <a:custGeom>
              <a:avLst/>
              <a:gdLst>
                <a:gd name="T0" fmla="*/ 2147483647 w 368"/>
                <a:gd name="T1" fmla="*/ 2147483647 h 574"/>
                <a:gd name="T2" fmla="*/ 2147483647 w 368"/>
                <a:gd name="T3" fmla="*/ 2147483647 h 574"/>
                <a:gd name="T4" fmla="*/ 2147483647 w 368"/>
                <a:gd name="T5" fmla="*/ 2147483647 h 574"/>
                <a:gd name="T6" fmla="*/ 2147483647 w 368"/>
                <a:gd name="T7" fmla="*/ 2147483647 h 574"/>
                <a:gd name="T8" fmla="*/ 2147483647 w 368"/>
                <a:gd name="T9" fmla="*/ 2147483647 h 574"/>
                <a:gd name="T10" fmla="*/ 2147483647 w 368"/>
                <a:gd name="T11" fmla="*/ 2147483647 h 574"/>
                <a:gd name="T12" fmla="*/ 2147483647 w 368"/>
                <a:gd name="T13" fmla="*/ 2147483647 h 574"/>
                <a:gd name="T14" fmla="*/ 2147483647 w 368"/>
                <a:gd name="T15" fmla="*/ 2147483647 h 574"/>
                <a:gd name="T16" fmla="*/ 2147483647 w 368"/>
                <a:gd name="T17" fmla="*/ 2147483647 h 574"/>
                <a:gd name="T18" fmla="*/ 2147483647 w 368"/>
                <a:gd name="T19" fmla="*/ 2147483647 h 574"/>
                <a:gd name="T20" fmla="*/ 2147483647 w 368"/>
                <a:gd name="T21" fmla="*/ 2147483647 h 574"/>
                <a:gd name="T22" fmla="*/ 2147483647 w 368"/>
                <a:gd name="T23" fmla="*/ 2147483647 h 574"/>
                <a:gd name="T24" fmla="*/ 2147483647 w 368"/>
                <a:gd name="T25" fmla="*/ 2147483647 h 574"/>
                <a:gd name="T26" fmla="*/ 2147483647 w 368"/>
                <a:gd name="T27" fmla="*/ 2147483647 h 574"/>
                <a:gd name="T28" fmla="*/ 2147483647 w 368"/>
                <a:gd name="T29" fmla="*/ 2147483647 h 574"/>
                <a:gd name="T30" fmla="*/ 2147483647 w 368"/>
                <a:gd name="T31" fmla="*/ 2147483647 h 574"/>
                <a:gd name="T32" fmla="*/ 2147483647 w 368"/>
                <a:gd name="T33" fmla="*/ 2147483647 h 574"/>
                <a:gd name="T34" fmla="*/ 2147483647 w 368"/>
                <a:gd name="T35" fmla="*/ 2147483647 h 574"/>
                <a:gd name="T36" fmla="*/ 2147483647 w 368"/>
                <a:gd name="T37" fmla="*/ 2147483647 h 574"/>
                <a:gd name="T38" fmla="*/ 2147483647 w 368"/>
                <a:gd name="T39" fmla="*/ 2147483647 h 574"/>
                <a:gd name="T40" fmla="*/ 2147483647 w 368"/>
                <a:gd name="T41" fmla="*/ 2147483647 h 574"/>
                <a:gd name="T42" fmla="*/ 2147483647 w 368"/>
                <a:gd name="T43" fmla="*/ 2147483647 h 574"/>
                <a:gd name="T44" fmla="*/ 2147483647 w 368"/>
                <a:gd name="T45" fmla="*/ 2147483647 h 574"/>
                <a:gd name="T46" fmla="*/ 2147483647 w 368"/>
                <a:gd name="T47" fmla="*/ 2147483647 h 574"/>
                <a:gd name="T48" fmla="*/ 2147483647 w 368"/>
                <a:gd name="T49" fmla="*/ 2147483647 h 574"/>
                <a:gd name="T50" fmla="*/ 2147483647 w 368"/>
                <a:gd name="T51" fmla="*/ 2147483647 h 574"/>
                <a:gd name="T52" fmla="*/ 2147483647 w 368"/>
                <a:gd name="T53" fmla="*/ 2147483647 h 574"/>
                <a:gd name="T54" fmla="*/ 2147483647 w 368"/>
                <a:gd name="T55" fmla="*/ 2147483647 h 574"/>
                <a:gd name="T56" fmla="*/ 2147483647 w 368"/>
                <a:gd name="T57" fmla="*/ 2147483647 h 574"/>
                <a:gd name="T58" fmla="*/ 2147483647 w 368"/>
                <a:gd name="T59" fmla="*/ 2147483647 h 574"/>
                <a:gd name="T60" fmla="*/ 2147483647 w 368"/>
                <a:gd name="T61" fmla="*/ 2147483647 h 574"/>
                <a:gd name="T62" fmla="*/ 2147483647 w 368"/>
                <a:gd name="T63" fmla="*/ 2147483647 h 574"/>
                <a:gd name="T64" fmla="*/ 2147483647 w 368"/>
                <a:gd name="T65" fmla="*/ 2147483647 h 574"/>
                <a:gd name="T66" fmla="*/ 2147483647 w 368"/>
                <a:gd name="T67" fmla="*/ 2147483647 h 574"/>
                <a:gd name="T68" fmla="*/ 2147483647 w 368"/>
                <a:gd name="T69" fmla="*/ 2147483647 h 574"/>
                <a:gd name="T70" fmla="*/ 2147483647 w 368"/>
                <a:gd name="T71" fmla="*/ 2147483647 h 574"/>
                <a:gd name="T72" fmla="*/ 2147483647 w 368"/>
                <a:gd name="T73" fmla="*/ 2147483647 h 574"/>
                <a:gd name="T74" fmla="*/ 2147483647 w 368"/>
                <a:gd name="T75" fmla="*/ 0 h 574"/>
                <a:gd name="T76" fmla="*/ 2147483647 w 368"/>
                <a:gd name="T77" fmla="*/ 2147483647 h 574"/>
                <a:gd name="T78" fmla="*/ 2147483647 w 368"/>
                <a:gd name="T79" fmla="*/ 2147483647 h 574"/>
                <a:gd name="T80" fmla="*/ 2147483647 w 368"/>
                <a:gd name="T81" fmla="*/ 2147483647 h 574"/>
                <a:gd name="T82" fmla="*/ 2147483647 w 368"/>
                <a:gd name="T83" fmla="*/ 2147483647 h 574"/>
                <a:gd name="T84" fmla="*/ 2147483647 w 368"/>
                <a:gd name="T85" fmla="*/ 2147483647 h 574"/>
                <a:gd name="T86" fmla="*/ 2147483647 w 368"/>
                <a:gd name="T87" fmla="*/ 2147483647 h 574"/>
                <a:gd name="T88" fmla="*/ 2147483647 w 368"/>
                <a:gd name="T89" fmla="*/ 2147483647 h 574"/>
                <a:gd name="T90" fmla="*/ 2147483647 w 368"/>
                <a:gd name="T91" fmla="*/ 2147483647 h 574"/>
                <a:gd name="T92" fmla="*/ 2147483647 w 368"/>
                <a:gd name="T93" fmla="*/ 2147483647 h 574"/>
                <a:gd name="T94" fmla="*/ 2147483647 w 368"/>
                <a:gd name="T95" fmla="*/ 2147483647 h 574"/>
                <a:gd name="T96" fmla="*/ 2147483647 w 368"/>
                <a:gd name="T97" fmla="*/ 2147483647 h 574"/>
                <a:gd name="T98" fmla="*/ 2147483647 w 368"/>
                <a:gd name="T99" fmla="*/ 2147483647 h 574"/>
                <a:gd name="T100" fmla="*/ 2147483647 w 368"/>
                <a:gd name="T101" fmla="*/ 2147483647 h 574"/>
                <a:gd name="T102" fmla="*/ 2147483647 w 368"/>
                <a:gd name="T103" fmla="*/ 2147483647 h 574"/>
                <a:gd name="T104" fmla="*/ 2147483647 w 368"/>
                <a:gd name="T105" fmla="*/ 2147483647 h 574"/>
                <a:gd name="T106" fmla="*/ 2147483647 w 368"/>
                <a:gd name="T107" fmla="*/ 2147483647 h 574"/>
                <a:gd name="T108" fmla="*/ 2147483647 w 368"/>
                <a:gd name="T109" fmla="*/ 2147483647 h 574"/>
                <a:gd name="T110" fmla="*/ 2147483647 w 368"/>
                <a:gd name="T111" fmla="*/ 2147483647 h 574"/>
                <a:gd name="T112" fmla="*/ 2147483647 w 368"/>
                <a:gd name="T113" fmla="*/ 2147483647 h 574"/>
                <a:gd name="T114" fmla="*/ 0 w 368"/>
                <a:gd name="T115" fmla="*/ 2147483647 h 574"/>
                <a:gd name="T116" fmla="*/ 1567831864 w 368"/>
                <a:gd name="T117" fmla="*/ 2147483647 h 574"/>
                <a:gd name="T118" fmla="*/ 2147483647 w 368"/>
                <a:gd name="T119" fmla="*/ 2147483647 h 57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68" h="574">
                  <a:moveTo>
                    <a:pt x="65" y="207"/>
                  </a:moveTo>
                  <a:lnTo>
                    <a:pt x="64" y="206"/>
                  </a:lnTo>
                  <a:lnTo>
                    <a:pt x="63" y="206"/>
                  </a:lnTo>
                  <a:lnTo>
                    <a:pt x="62" y="206"/>
                  </a:lnTo>
                  <a:lnTo>
                    <a:pt x="62" y="207"/>
                  </a:lnTo>
                  <a:lnTo>
                    <a:pt x="65" y="207"/>
                  </a:lnTo>
                  <a:close/>
                  <a:moveTo>
                    <a:pt x="170" y="55"/>
                  </a:moveTo>
                  <a:lnTo>
                    <a:pt x="147" y="70"/>
                  </a:lnTo>
                  <a:lnTo>
                    <a:pt x="135" y="77"/>
                  </a:lnTo>
                  <a:lnTo>
                    <a:pt x="124" y="85"/>
                  </a:lnTo>
                  <a:lnTo>
                    <a:pt x="113" y="92"/>
                  </a:lnTo>
                  <a:lnTo>
                    <a:pt x="101" y="100"/>
                  </a:lnTo>
                  <a:lnTo>
                    <a:pt x="91" y="109"/>
                  </a:lnTo>
                  <a:lnTo>
                    <a:pt x="80" y="117"/>
                  </a:lnTo>
                  <a:lnTo>
                    <a:pt x="77" y="120"/>
                  </a:lnTo>
                  <a:lnTo>
                    <a:pt x="74" y="123"/>
                  </a:lnTo>
                  <a:lnTo>
                    <a:pt x="72" y="126"/>
                  </a:lnTo>
                  <a:lnTo>
                    <a:pt x="70" y="129"/>
                  </a:lnTo>
                  <a:lnTo>
                    <a:pt x="68" y="132"/>
                  </a:lnTo>
                  <a:lnTo>
                    <a:pt x="67" y="136"/>
                  </a:lnTo>
                  <a:lnTo>
                    <a:pt x="65" y="139"/>
                  </a:lnTo>
                  <a:lnTo>
                    <a:pt x="64" y="143"/>
                  </a:lnTo>
                  <a:lnTo>
                    <a:pt x="63" y="147"/>
                  </a:lnTo>
                  <a:lnTo>
                    <a:pt x="62" y="150"/>
                  </a:lnTo>
                  <a:lnTo>
                    <a:pt x="61" y="158"/>
                  </a:lnTo>
                  <a:lnTo>
                    <a:pt x="60" y="165"/>
                  </a:lnTo>
                  <a:lnTo>
                    <a:pt x="60" y="172"/>
                  </a:lnTo>
                  <a:lnTo>
                    <a:pt x="60" y="179"/>
                  </a:lnTo>
                  <a:lnTo>
                    <a:pt x="61" y="186"/>
                  </a:lnTo>
                  <a:lnTo>
                    <a:pt x="61" y="189"/>
                  </a:lnTo>
                  <a:lnTo>
                    <a:pt x="62" y="192"/>
                  </a:lnTo>
                  <a:lnTo>
                    <a:pt x="62" y="194"/>
                  </a:lnTo>
                  <a:lnTo>
                    <a:pt x="62" y="197"/>
                  </a:lnTo>
                  <a:lnTo>
                    <a:pt x="63" y="199"/>
                  </a:lnTo>
                  <a:lnTo>
                    <a:pt x="63" y="201"/>
                  </a:lnTo>
                  <a:lnTo>
                    <a:pt x="64" y="203"/>
                  </a:lnTo>
                  <a:lnTo>
                    <a:pt x="64" y="204"/>
                  </a:lnTo>
                  <a:lnTo>
                    <a:pt x="64" y="205"/>
                  </a:lnTo>
                  <a:lnTo>
                    <a:pt x="65" y="206"/>
                  </a:lnTo>
                  <a:lnTo>
                    <a:pt x="65" y="207"/>
                  </a:lnTo>
                  <a:lnTo>
                    <a:pt x="64" y="206"/>
                  </a:lnTo>
                  <a:lnTo>
                    <a:pt x="63" y="206"/>
                  </a:lnTo>
                  <a:lnTo>
                    <a:pt x="60" y="205"/>
                  </a:lnTo>
                  <a:lnTo>
                    <a:pt x="57" y="204"/>
                  </a:lnTo>
                  <a:lnTo>
                    <a:pt x="55" y="204"/>
                  </a:lnTo>
                  <a:lnTo>
                    <a:pt x="54" y="204"/>
                  </a:lnTo>
                  <a:lnTo>
                    <a:pt x="52" y="204"/>
                  </a:lnTo>
                  <a:lnTo>
                    <a:pt x="52" y="205"/>
                  </a:lnTo>
                  <a:lnTo>
                    <a:pt x="51" y="206"/>
                  </a:lnTo>
                  <a:lnTo>
                    <a:pt x="50" y="208"/>
                  </a:lnTo>
                  <a:lnTo>
                    <a:pt x="50" y="210"/>
                  </a:lnTo>
                  <a:lnTo>
                    <a:pt x="50" y="212"/>
                  </a:lnTo>
                  <a:lnTo>
                    <a:pt x="50" y="214"/>
                  </a:lnTo>
                  <a:lnTo>
                    <a:pt x="51" y="217"/>
                  </a:lnTo>
                  <a:lnTo>
                    <a:pt x="52" y="220"/>
                  </a:lnTo>
                  <a:lnTo>
                    <a:pt x="53" y="222"/>
                  </a:lnTo>
                  <a:lnTo>
                    <a:pt x="55" y="228"/>
                  </a:lnTo>
                  <a:lnTo>
                    <a:pt x="57" y="235"/>
                  </a:lnTo>
                  <a:lnTo>
                    <a:pt x="60" y="241"/>
                  </a:lnTo>
                  <a:lnTo>
                    <a:pt x="63" y="248"/>
                  </a:lnTo>
                  <a:lnTo>
                    <a:pt x="65" y="254"/>
                  </a:lnTo>
                  <a:lnTo>
                    <a:pt x="67" y="256"/>
                  </a:lnTo>
                  <a:lnTo>
                    <a:pt x="68" y="259"/>
                  </a:lnTo>
                  <a:lnTo>
                    <a:pt x="69" y="262"/>
                  </a:lnTo>
                  <a:lnTo>
                    <a:pt x="70" y="264"/>
                  </a:lnTo>
                  <a:lnTo>
                    <a:pt x="71" y="266"/>
                  </a:lnTo>
                  <a:lnTo>
                    <a:pt x="71" y="268"/>
                  </a:lnTo>
                  <a:lnTo>
                    <a:pt x="72" y="269"/>
                  </a:lnTo>
                  <a:lnTo>
                    <a:pt x="72" y="270"/>
                  </a:lnTo>
                  <a:lnTo>
                    <a:pt x="73" y="273"/>
                  </a:lnTo>
                  <a:lnTo>
                    <a:pt x="73" y="275"/>
                  </a:lnTo>
                  <a:lnTo>
                    <a:pt x="73" y="281"/>
                  </a:lnTo>
                  <a:lnTo>
                    <a:pt x="73" y="287"/>
                  </a:lnTo>
                  <a:lnTo>
                    <a:pt x="73" y="294"/>
                  </a:lnTo>
                  <a:lnTo>
                    <a:pt x="72" y="301"/>
                  </a:lnTo>
                  <a:lnTo>
                    <a:pt x="72" y="308"/>
                  </a:lnTo>
                  <a:lnTo>
                    <a:pt x="72" y="315"/>
                  </a:lnTo>
                  <a:lnTo>
                    <a:pt x="72" y="322"/>
                  </a:lnTo>
                  <a:lnTo>
                    <a:pt x="72" y="329"/>
                  </a:lnTo>
                  <a:lnTo>
                    <a:pt x="73" y="336"/>
                  </a:lnTo>
                  <a:lnTo>
                    <a:pt x="74" y="342"/>
                  </a:lnTo>
                  <a:lnTo>
                    <a:pt x="75" y="345"/>
                  </a:lnTo>
                  <a:lnTo>
                    <a:pt x="76" y="348"/>
                  </a:lnTo>
                  <a:lnTo>
                    <a:pt x="77" y="351"/>
                  </a:lnTo>
                  <a:lnTo>
                    <a:pt x="79" y="353"/>
                  </a:lnTo>
                  <a:lnTo>
                    <a:pt x="80" y="356"/>
                  </a:lnTo>
                  <a:lnTo>
                    <a:pt x="82" y="358"/>
                  </a:lnTo>
                  <a:lnTo>
                    <a:pt x="85" y="360"/>
                  </a:lnTo>
                  <a:lnTo>
                    <a:pt x="87" y="361"/>
                  </a:lnTo>
                  <a:lnTo>
                    <a:pt x="90" y="363"/>
                  </a:lnTo>
                  <a:lnTo>
                    <a:pt x="93" y="364"/>
                  </a:lnTo>
                  <a:lnTo>
                    <a:pt x="95" y="365"/>
                  </a:lnTo>
                  <a:lnTo>
                    <a:pt x="97" y="365"/>
                  </a:lnTo>
                  <a:lnTo>
                    <a:pt x="99" y="365"/>
                  </a:lnTo>
                  <a:lnTo>
                    <a:pt x="101" y="364"/>
                  </a:lnTo>
                  <a:lnTo>
                    <a:pt x="103" y="363"/>
                  </a:lnTo>
                  <a:lnTo>
                    <a:pt x="105" y="362"/>
                  </a:lnTo>
                  <a:lnTo>
                    <a:pt x="107" y="360"/>
                  </a:lnTo>
                  <a:lnTo>
                    <a:pt x="108" y="358"/>
                  </a:lnTo>
                  <a:lnTo>
                    <a:pt x="110" y="356"/>
                  </a:lnTo>
                  <a:lnTo>
                    <a:pt x="111" y="353"/>
                  </a:lnTo>
                  <a:lnTo>
                    <a:pt x="113" y="350"/>
                  </a:lnTo>
                  <a:lnTo>
                    <a:pt x="114" y="348"/>
                  </a:lnTo>
                  <a:lnTo>
                    <a:pt x="115" y="344"/>
                  </a:lnTo>
                  <a:lnTo>
                    <a:pt x="116" y="341"/>
                  </a:lnTo>
                  <a:lnTo>
                    <a:pt x="117" y="334"/>
                  </a:lnTo>
                  <a:lnTo>
                    <a:pt x="118" y="327"/>
                  </a:lnTo>
                  <a:lnTo>
                    <a:pt x="119" y="319"/>
                  </a:lnTo>
                  <a:lnTo>
                    <a:pt x="120" y="312"/>
                  </a:lnTo>
                  <a:lnTo>
                    <a:pt x="120" y="305"/>
                  </a:lnTo>
                  <a:lnTo>
                    <a:pt x="120" y="298"/>
                  </a:lnTo>
                  <a:lnTo>
                    <a:pt x="120" y="295"/>
                  </a:lnTo>
                  <a:lnTo>
                    <a:pt x="120" y="292"/>
                  </a:lnTo>
                  <a:lnTo>
                    <a:pt x="120" y="289"/>
                  </a:lnTo>
                  <a:lnTo>
                    <a:pt x="120" y="287"/>
                  </a:lnTo>
                  <a:lnTo>
                    <a:pt x="119" y="284"/>
                  </a:lnTo>
                  <a:lnTo>
                    <a:pt x="119" y="282"/>
                  </a:lnTo>
                  <a:lnTo>
                    <a:pt x="118" y="279"/>
                  </a:lnTo>
                  <a:lnTo>
                    <a:pt x="117" y="276"/>
                  </a:lnTo>
                  <a:lnTo>
                    <a:pt x="115" y="270"/>
                  </a:lnTo>
                  <a:lnTo>
                    <a:pt x="112" y="264"/>
                  </a:lnTo>
                  <a:lnTo>
                    <a:pt x="109" y="259"/>
                  </a:lnTo>
                  <a:lnTo>
                    <a:pt x="105" y="253"/>
                  </a:lnTo>
                  <a:lnTo>
                    <a:pt x="101" y="248"/>
                  </a:lnTo>
                  <a:lnTo>
                    <a:pt x="93" y="237"/>
                  </a:lnTo>
                  <a:lnTo>
                    <a:pt x="89" y="232"/>
                  </a:lnTo>
                  <a:lnTo>
                    <a:pt x="85" y="226"/>
                  </a:lnTo>
                  <a:lnTo>
                    <a:pt x="82" y="221"/>
                  </a:lnTo>
                  <a:lnTo>
                    <a:pt x="79" y="215"/>
                  </a:lnTo>
                  <a:lnTo>
                    <a:pt x="78" y="212"/>
                  </a:lnTo>
                  <a:lnTo>
                    <a:pt x="77" y="209"/>
                  </a:lnTo>
                  <a:lnTo>
                    <a:pt x="76" y="206"/>
                  </a:lnTo>
                  <a:lnTo>
                    <a:pt x="75" y="203"/>
                  </a:lnTo>
                  <a:lnTo>
                    <a:pt x="75" y="200"/>
                  </a:lnTo>
                  <a:lnTo>
                    <a:pt x="74" y="197"/>
                  </a:lnTo>
                  <a:lnTo>
                    <a:pt x="74" y="194"/>
                  </a:lnTo>
                  <a:lnTo>
                    <a:pt x="75" y="191"/>
                  </a:lnTo>
                  <a:lnTo>
                    <a:pt x="75" y="188"/>
                  </a:lnTo>
                  <a:lnTo>
                    <a:pt x="75" y="186"/>
                  </a:lnTo>
                  <a:lnTo>
                    <a:pt x="77" y="181"/>
                  </a:lnTo>
                  <a:lnTo>
                    <a:pt x="79" y="176"/>
                  </a:lnTo>
                  <a:lnTo>
                    <a:pt x="82" y="171"/>
                  </a:lnTo>
                  <a:lnTo>
                    <a:pt x="86" y="167"/>
                  </a:lnTo>
                  <a:lnTo>
                    <a:pt x="89" y="162"/>
                  </a:lnTo>
                  <a:lnTo>
                    <a:pt x="93" y="158"/>
                  </a:lnTo>
                  <a:lnTo>
                    <a:pt x="98" y="154"/>
                  </a:lnTo>
                  <a:lnTo>
                    <a:pt x="102" y="150"/>
                  </a:lnTo>
                  <a:lnTo>
                    <a:pt x="107" y="146"/>
                  </a:lnTo>
                  <a:lnTo>
                    <a:pt x="116" y="138"/>
                  </a:lnTo>
                  <a:lnTo>
                    <a:pt x="121" y="135"/>
                  </a:lnTo>
                  <a:lnTo>
                    <a:pt x="125" y="131"/>
                  </a:lnTo>
                  <a:lnTo>
                    <a:pt x="130" y="127"/>
                  </a:lnTo>
                  <a:lnTo>
                    <a:pt x="133" y="124"/>
                  </a:lnTo>
                  <a:lnTo>
                    <a:pt x="142" y="116"/>
                  </a:lnTo>
                  <a:lnTo>
                    <a:pt x="151" y="108"/>
                  </a:lnTo>
                  <a:lnTo>
                    <a:pt x="160" y="100"/>
                  </a:lnTo>
                  <a:lnTo>
                    <a:pt x="170" y="92"/>
                  </a:lnTo>
                  <a:lnTo>
                    <a:pt x="179" y="84"/>
                  </a:lnTo>
                  <a:lnTo>
                    <a:pt x="189" y="77"/>
                  </a:lnTo>
                  <a:lnTo>
                    <a:pt x="198" y="70"/>
                  </a:lnTo>
                  <a:lnTo>
                    <a:pt x="208" y="63"/>
                  </a:lnTo>
                  <a:lnTo>
                    <a:pt x="210" y="62"/>
                  </a:lnTo>
                  <a:lnTo>
                    <a:pt x="212" y="61"/>
                  </a:lnTo>
                  <a:lnTo>
                    <a:pt x="214" y="59"/>
                  </a:lnTo>
                  <a:lnTo>
                    <a:pt x="216" y="58"/>
                  </a:lnTo>
                  <a:lnTo>
                    <a:pt x="221" y="54"/>
                  </a:lnTo>
                  <a:lnTo>
                    <a:pt x="226" y="51"/>
                  </a:lnTo>
                  <a:lnTo>
                    <a:pt x="232" y="47"/>
                  </a:lnTo>
                  <a:lnTo>
                    <a:pt x="238" y="43"/>
                  </a:lnTo>
                  <a:lnTo>
                    <a:pt x="245" y="40"/>
                  </a:lnTo>
                  <a:lnTo>
                    <a:pt x="251" y="37"/>
                  </a:lnTo>
                  <a:lnTo>
                    <a:pt x="257" y="34"/>
                  </a:lnTo>
                  <a:lnTo>
                    <a:pt x="263" y="31"/>
                  </a:lnTo>
                  <a:lnTo>
                    <a:pt x="266" y="30"/>
                  </a:lnTo>
                  <a:lnTo>
                    <a:pt x="269" y="30"/>
                  </a:lnTo>
                  <a:lnTo>
                    <a:pt x="271" y="29"/>
                  </a:lnTo>
                  <a:lnTo>
                    <a:pt x="274" y="29"/>
                  </a:lnTo>
                  <a:lnTo>
                    <a:pt x="276" y="29"/>
                  </a:lnTo>
                  <a:lnTo>
                    <a:pt x="278" y="29"/>
                  </a:lnTo>
                  <a:lnTo>
                    <a:pt x="280" y="30"/>
                  </a:lnTo>
                  <a:lnTo>
                    <a:pt x="282" y="31"/>
                  </a:lnTo>
                  <a:lnTo>
                    <a:pt x="284" y="32"/>
                  </a:lnTo>
                  <a:lnTo>
                    <a:pt x="285" y="33"/>
                  </a:lnTo>
                  <a:lnTo>
                    <a:pt x="286" y="35"/>
                  </a:lnTo>
                  <a:lnTo>
                    <a:pt x="286" y="37"/>
                  </a:lnTo>
                  <a:lnTo>
                    <a:pt x="287" y="40"/>
                  </a:lnTo>
                  <a:lnTo>
                    <a:pt x="287" y="43"/>
                  </a:lnTo>
                  <a:lnTo>
                    <a:pt x="286" y="46"/>
                  </a:lnTo>
                  <a:lnTo>
                    <a:pt x="285" y="50"/>
                  </a:lnTo>
                  <a:lnTo>
                    <a:pt x="284" y="54"/>
                  </a:lnTo>
                  <a:lnTo>
                    <a:pt x="283" y="58"/>
                  </a:lnTo>
                  <a:lnTo>
                    <a:pt x="281" y="62"/>
                  </a:lnTo>
                  <a:lnTo>
                    <a:pt x="279" y="65"/>
                  </a:lnTo>
                  <a:lnTo>
                    <a:pt x="275" y="73"/>
                  </a:lnTo>
                  <a:lnTo>
                    <a:pt x="273" y="77"/>
                  </a:lnTo>
                  <a:lnTo>
                    <a:pt x="271" y="81"/>
                  </a:lnTo>
                  <a:lnTo>
                    <a:pt x="270" y="85"/>
                  </a:lnTo>
                  <a:lnTo>
                    <a:pt x="268" y="88"/>
                  </a:lnTo>
                  <a:lnTo>
                    <a:pt x="267" y="91"/>
                  </a:lnTo>
                  <a:lnTo>
                    <a:pt x="266" y="93"/>
                  </a:lnTo>
                  <a:lnTo>
                    <a:pt x="264" y="99"/>
                  </a:lnTo>
                  <a:lnTo>
                    <a:pt x="262" y="105"/>
                  </a:lnTo>
                  <a:lnTo>
                    <a:pt x="260" y="112"/>
                  </a:lnTo>
                  <a:lnTo>
                    <a:pt x="258" y="118"/>
                  </a:lnTo>
                  <a:lnTo>
                    <a:pt x="255" y="130"/>
                  </a:lnTo>
                  <a:lnTo>
                    <a:pt x="253" y="137"/>
                  </a:lnTo>
                  <a:lnTo>
                    <a:pt x="252" y="143"/>
                  </a:lnTo>
                  <a:lnTo>
                    <a:pt x="244" y="169"/>
                  </a:lnTo>
                  <a:lnTo>
                    <a:pt x="237" y="195"/>
                  </a:lnTo>
                  <a:lnTo>
                    <a:pt x="234" y="207"/>
                  </a:lnTo>
                  <a:lnTo>
                    <a:pt x="231" y="220"/>
                  </a:lnTo>
                  <a:lnTo>
                    <a:pt x="228" y="233"/>
                  </a:lnTo>
                  <a:lnTo>
                    <a:pt x="225" y="246"/>
                  </a:lnTo>
                  <a:lnTo>
                    <a:pt x="223" y="242"/>
                  </a:lnTo>
                  <a:lnTo>
                    <a:pt x="221" y="238"/>
                  </a:lnTo>
                  <a:lnTo>
                    <a:pt x="219" y="233"/>
                  </a:lnTo>
                  <a:lnTo>
                    <a:pt x="216" y="229"/>
                  </a:lnTo>
                  <a:lnTo>
                    <a:pt x="214" y="224"/>
                  </a:lnTo>
                  <a:lnTo>
                    <a:pt x="211" y="220"/>
                  </a:lnTo>
                  <a:lnTo>
                    <a:pt x="205" y="211"/>
                  </a:lnTo>
                  <a:lnTo>
                    <a:pt x="198" y="202"/>
                  </a:lnTo>
                  <a:lnTo>
                    <a:pt x="191" y="194"/>
                  </a:lnTo>
                  <a:lnTo>
                    <a:pt x="187" y="190"/>
                  </a:lnTo>
                  <a:lnTo>
                    <a:pt x="183" y="187"/>
                  </a:lnTo>
                  <a:lnTo>
                    <a:pt x="180" y="183"/>
                  </a:lnTo>
                  <a:lnTo>
                    <a:pt x="176" y="180"/>
                  </a:lnTo>
                  <a:lnTo>
                    <a:pt x="171" y="177"/>
                  </a:lnTo>
                  <a:lnTo>
                    <a:pt x="166" y="174"/>
                  </a:lnTo>
                  <a:lnTo>
                    <a:pt x="161" y="172"/>
                  </a:lnTo>
                  <a:lnTo>
                    <a:pt x="156" y="170"/>
                  </a:lnTo>
                  <a:lnTo>
                    <a:pt x="151" y="168"/>
                  </a:lnTo>
                  <a:lnTo>
                    <a:pt x="146" y="167"/>
                  </a:lnTo>
                  <a:lnTo>
                    <a:pt x="141" y="167"/>
                  </a:lnTo>
                  <a:lnTo>
                    <a:pt x="137" y="168"/>
                  </a:lnTo>
                  <a:lnTo>
                    <a:pt x="135" y="168"/>
                  </a:lnTo>
                  <a:lnTo>
                    <a:pt x="133" y="169"/>
                  </a:lnTo>
                  <a:lnTo>
                    <a:pt x="131" y="170"/>
                  </a:lnTo>
                  <a:lnTo>
                    <a:pt x="129" y="171"/>
                  </a:lnTo>
                  <a:lnTo>
                    <a:pt x="128" y="172"/>
                  </a:lnTo>
                  <a:lnTo>
                    <a:pt x="126" y="174"/>
                  </a:lnTo>
                  <a:lnTo>
                    <a:pt x="125" y="175"/>
                  </a:lnTo>
                  <a:lnTo>
                    <a:pt x="124" y="177"/>
                  </a:lnTo>
                  <a:lnTo>
                    <a:pt x="123" y="179"/>
                  </a:lnTo>
                  <a:lnTo>
                    <a:pt x="122" y="182"/>
                  </a:lnTo>
                  <a:lnTo>
                    <a:pt x="121" y="184"/>
                  </a:lnTo>
                  <a:lnTo>
                    <a:pt x="121" y="187"/>
                  </a:lnTo>
                  <a:lnTo>
                    <a:pt x="121" y="190"/>
                  </a:lnTo>
                  <a:lnTo>
                    <a:pt x="121" y="193"/>
                  </a:lnTo>
                  <a:lnTo>
                    <a:pt x="121" y="197"/>
                  </a:lnTo>
                  <a:lnTo>
                    <a:pt x="122" y="200"/>
                  </a:lnTo>
                  <a:lnTo>
                    <a:pt x="123" y="206"/>
                  </a:lnTo>
                  <a:lnTo>
                    <a:pt x="125" y="211"/>
                  </a:lnTo>
                  <a:lnTo>
                    <a:pt x="127" y="217"/>
                  </a:lnTo>
                  <a:lnTo>
                    <a:pt x="130" y="222"/>
                  </a:lnTo>
                  <a:lnTo>
                    <a:pt x="133" y="227"/>
                  </a:lnTo>
                  <a:lnTo>
                    <a:pt x="136" y="232"/>
                  </a:lnTo>
                  <a:lnTo>
                    <a:pt x="143" y="241"/>
                  </a:lnTo>
                  <a:lnTo>
                    <a:pt x="150" y="251"/>
                  </a:lnTo>
                  <a:lnTo>
                    <a:pt x="153" y="256"/>
                  </a:lnTo>
                  <a:lnTo>
                    <a:pt x="156" y="261"/>
                  </a:lnTo>
                  <a:lnTo>
                    <a:pt x="159" y="266"/>
                  </a:lnTo>
                  <a:lnTo>
                    <a:pt x="161" y="270"/>
                  </a:lnTo>
                  <a:lnTo>
                    <a:pt x="163" y="275"/>
                  </a:lnTo>
                  <a:lnTo>
                    <a:pt x="164" y="280"/>
                  </a:lnTo>
                  <a:lnTo>
                    <a:pt x="165" y="282"/>
                  </a:lnTo>
                  <a:lnTo>
                    <a:pt x="165" y="285"/>
                  </a:lnTo>
                  <a:lnTo>
                    <a:pt x="164" y="287"/>
                  </a:lnTo>
                  <a:lnTo>
                    <a:pt x="164" y="289"/>
                  </a:lnTo>
                  <a:lnTo>
                    <a:pt x="163" y="294"/>
                  </a:lnTo>
                  <a:lnTo>
                    <a:pt x="161" y="298"/>
                  </a:lnTo>
                  <a:lnTo>
                    <a:pt x="159" y="303"/>
                  </a:lnTo>
                  <a:lnTo>
                    <a:pt x="156" y="308"/>
                  </a:lnTo>
                  <a:lnTo>
                    <a:pt x="154" y="314"/>
                  </a:lnTo>
                  <a:lnTo>
                    <a:pt x="150" y="319"/>
                  </a:lnTo>
                  <a:lnTo>
                    <a:pt x="144" y="329"/>
                  </a:lnTo>
                  <a:lnTo>
                    <a:pt x="141" y="334"/>
                  </a:lnTo>
                  <a:lnTo>
                    <a:pt x="138" y="339"/>
                  </a:lnTo>
                  <a:lnTo>
                    <a:pt x="135" y="344"/>
                  </a:lnTo>
                  <a:lnTo>
                    <a:pt x="132" y="349"/>
                  </a:lnTo>
                  <a:lnTo>
                    <a:pt x="130" y="354"/>
                  </a:lnTo>
                  <a:lnTo>
                    <a:pt x="129" y="358"/>
                  </a:lnTo>
                  <a:lnTo>
                    <a:pt x="133" y="357"/>
                  </a:lnTo>
                  <a:lnTo>
                    <a:pt x="136" y="354"/>
                  </a:lnTo>
                  <a:lnTo>
                    <a:pt x="139" y="352"/>
                  </a:lnTo>
                  <a:lnTo>
                    <a:pt x="142" y="350"/>
                  </a:lnTo>
                  <a:lnTo>
                    <a:pt x="145" y="347"/>
                  </a:lnTo>
                  <a:lnTo>
                    <a:pt x="148" y="344"/>
                  </a:lnTo>
                  <a:lnTo>
                    <a:pt x="153" y="338"/>
                  </a:lnTo>
                  <a:lnTo>
                    <a:pt x="158" y="332"/>
                  </a:lnTo>
                  <a:lnTo>
                    <a:pt x="162" y="325"/>
                  </a:lnTo>
                  <a:lnTo>
                    <a:pt x="165" y="323"/>
                  </a:lnTo>
                  <a:lnTo>
                    <a:pt x="167" y="320"/>
                  </a:lnTo>
                  <a:lnTo>
                    <a:pt x="170" y="317"/>
                  </a:lnTo>
                  <a:lnTo>
                    <a:pt x="173" y="315"/>
                  </a:lnTo>
                  <a:lnTo>
                    <a:pt x="175" y="313"/>
                  </a:lnTo>
                  <a:lnTo>
                    <a:pt x="178" y="312"/>
                  </a:lnTo>
                  <a:lnTo>
                    <a:pt x="180" y="311"/>
                  </a:lnTo>
                  <a:lnTo>
                    <a:pt x="182" y="311"/>
                  </a:lnTo>
                  <a:lnTo>
                    <a:pt x="184" y="310"/>
                  </a:lnTo>
                  <a:lnTo>
                    <a:pt x="186" y="311"/>
                  </a:lnTo>
                  <a:lnTo>
                    <a:pt x="188" y="311"/>
                  </a:lnTo>
                  <a:lnTo>
                    <a:pt x="190" y="312"/>
                  </a:lnTo>
                  <a:lnTo>
                    <a:pt x="192" y="313"/>
                  </a:lnTo>
                  <a:lnTo>
                    <a:pt x="193" y="314"/>
                  </a:lnTo>
                  <a:lnTo>
                    <a:pt x="195" y="316"/>
                  </a:lnTo>
                  <a:lnTo>
                    <a:pt x="197" y="318"/>
                  </a:lnTo>
                  <a:lnTo>
                    <a:pt x="198" y="320"/>
                  </a:lnTo>
                  <a:lnTo>
                    <a:pt x="200" y="322"/>
                  </a:lnTo>
                  <a:lnTo>
                    <a:pt x="203" y="326"/>
                  </a:lnTo>
                  <a:lnTo>
                    <a:pt x="206" y="331"/>
                  </a:lnTo>
                  <a:lnTo>
                    <a:pt x="209" y="336"/>
                  </a:lnTo>
                  <a:lnTo>
                    <a:pt x="212" y="342"/>
                  </a:lnTo>
                  <a:lnTo>
                    <a:pt x="215" y="347"/>
                  </a:lnTo>
                  <a:lnTo>
                    <a:pt x="219" y="351"/>
                  </a:lnTo>
                  <a:lnTo>
                    <a:pt x="223" y="356"/>
                  </a:lnTo>
                  <a:lnTo>
                    <a:pt x="225" y="357"/>
                  </a:lnTo>
                  <a:lnTo>
                    <a:pt x="227" y="359"/>
                  </a:lnTo>
                  <a:lnTo>
                    <a:pt x="229" y="360"/>
                  </a:lnTo>
                  <a:lnTo>
                    <a:pt x="232" y="362"/>
                  </a:lnTo>
                  <a:lnTo>
                    <a:pt x="236" y="363"/>
                  </a:lnTo>
                  <a:lnTo>
                    <a:pt x="240" y="364"/>
                  </a:lnTo>
                  <a:lnTo>
                    <a:pt x="243" y="365"/>
                  </a:lnTo>
                  <a:lnTo>
                    <a:pt x="245" y="364"/>
                  </a:lnTo>
                  <a:lnTo>
                    <a:pt x="248" y="364"/>
                  </a:lnTo>
                  <a:lnTo>
                    <a:pt x="249" y="362"/>
                  </a:lnTo>
                  <a:lnTo>
                    <a:pt x="251" y="361"/>
                  </a:lnTo>
                  <a:lnTo>
                    <a:pt x="252" y="359"/>
                  </a:lnTo>
                  <a:lnTo>
                    <a:pt x="252" y="356"/>
                  </a:lnTo>
                  <a:lnTo>
                    <a:pt x="253" y="353"/>
                  </a:lnTo>
                  <a:lnTo>
                    <a:pt x="253" y="350"/>
                  </a:lnTo>
                  <a:lnTo>
                    <a:pt x="254" y="347"/>
                  </a:lnTo>
                  <a:lnTo>
                    <a:pt x="254" y="343"/>
                  </a:lnTo>
                  <a:lnTo>
                    <a:pt x="254" y="339"/>
                  </a:lnTo>
                  <a:lnTo>
                    <a:pt x="254" y="331"/>
                  </a:lnTo>
                  <a:lnTo>
                    <a:pt x="255" y="324"/>
                  </a:lnTo>
                  <a:lnTo>
                    <a:pt x="256" y="317"/>
                  </a:lnTo>
                  <a:lnTo>
                    <a:pt x="258" y="303"/>
                  </a:lnTo>
                  <a:lnTo>
                    <a:pt x="260" y="290"/>
                  </a:lnTo>
                  <a:lnTo>
                    <a:pt x="263" y="276"/>
                  </a:lnTo>
                  <a:lnTo>
                    <a:pt x="266" y="260"/>
                  </a:lnTo>
                  <a:lnTo>
                    <a:pt x="269" y="244"/>
                  </a:lnTo>
                  <a:lnTo>
                    <a:pt x="271" y="228"/>
                  </a:lnTo>
                  <a:lnTo>
                    <a:pt x="273" y="213"/>
                  </a:lnTo>
                  <a:lnTo>
                    <a:pt x="276" y="197"/>
                  </a:lnTo>
                  <a:lnTo>
                    <a:pt x="279" y="181"/>
                  </a:lnTo>
                  <a:lnTo>
                    <a:pt x="280" y="173"/>
                  </a:lnTo>
                  <a:lnTo>
                    <a:pt x="282" y="165"/>
                  </a:lnTo>
                  <a:lnTo>
                    <a:pt x="284" y="158"/>
                  </a:lnTo>
                  <a:lnTo>
                    <a:pt x="286" y="150"/>
                  </a:lnTo>
                  <a:lnTo>
                    <a:pt x="291" y="136"/>
                  </a:lnTo>
                  <a:lnTo>
                    <a:pt x="296" y="123"/>
                  </a:lnTo>
                  <a:lnTo>
                    <a:pt x="301" y="109"/>
                  </a:lnTo>
                  <a:lnTo>
                    <a:pt x="306" y="95"/>
                  </a:lnTo>
                  <a:lnTo>
                    <a:pt x="311" y="82"/>
                  </a:lnTo>
                  <a:lnTo>
                    <a:pt x="316" y="68"/>
                  </a:lnTo>
                  <a:lnTo>
                    <a:pt x="320" y="55"/>
                  </a:lnTo>
                  <a:lnTo>
                    <a:pt x="324" y="41"/>
                  </a:lnTo>
                  <a:lnTo>
                    <a:pt x="325" y="37"/>
                  </a:lnTo>
                  <a:lnTo>
                    <a:pt x="326" y="33"/>
                  </a:lnTo>
                  <a:lnTo>
                    <a:pt x="327" y="29"/>
                  </a:lnTo>
                  <a:lnTo>
                    <a:pt x="327" y="26"/>
                  </a:lnTo>
                  <a:lnTo>
                    <a:pt x="327" y="23"/>
                  </a:lnTo>
                  <a:lnTo>
                    <a:pt x="327" y="20"/>
                  </a:lnTo>
                  <a:lnTo>
                    <a:pt x="326" y="17"/>
                  </a:lnTo>
                  <a:lnTo>
                    <a:pt x="326" y="15"/>
                  </a:lnTo>
                  <a:lnTo>
                    <a:pt x="325" y="12"/>
                  </a:lnTo>
                  <a:lnTo>
                    <a:pt x="324" y="10"/>
                  </a:lnTo>
                  <a:lnTo>
                    <a:pt x="323" y="9"/>
                  </a:lnTo>
                  <a:lnTo>
                    <a:pt x="321" y="7"/>
                  </a:lnTo>
                  <a:lnTo>
                    <a:pt x="320" y="5"/>
                  </a:lnTo>
                  <a:lnTo>
                    <a:pt x="318" y="4"/>
                  </a:lnTo>
                  <a:lnTo>
                    <a:pt x="316" y="3"/>
                  </a:lnTo>
                  <a:lnTo>
                    <a:pt x="314" y="2"/>
                  </a:lnTo>
                  <a:lnTo>
                    <a:pt x="310" y="1"/>
                  </a:lnTo>
                  <a:lnTo>
                    <a:pt x="305" y="0"/>
                  </a:lnTo>
                  <a:lnTo>
                    <a:pt x="299" y="0"/>
                  </a:lnTo>
                  <a:lnTo>
                    <a:pt x="293" y="1"/>
                  </a:lnTo>
                  <a:lnTo>
                    <a:pt x="287" y="2"/>
                  </a:lnTo>
                  <a:lnTo>
                    <a:pt x="280" y="3"/>
                  </a:lnTo>
                  <a:lnTo>
                    <a:pt x="273" y="5"/>
                  </a:lnTo>
                  <a:lnTo>
                    <a:pt x="266" y="7"/>
                  </a:lnTo>
                  <a:lnTo>
                    <a:pt x="259" y="10"/>
                  </a:lnTo>
                  <a:lnTo>
                    <a:pt x="252" y="13"/>
                  </a:lnTo>
                  <a:lnTo>
                    <a:pt x="244" y="16"/>
                  </a:lnTo>
                  <a:lnTo>
                    <a:pt x="237" y="19"/>
                  </a:lnTo>
                  <a:lnTo>
                    <a:pt x="229" y="22"/>
                  </a:lnTo>
                  <a:lnTo>
                    <a:pt x="222" y="26"/>
                  </a:lnTo>
                  <a:lnTo>
                    <a:pt x="215" y="29"/>
                  </a:lnTo>
                  <a:lnTo>
                    <a:pt x="209" y="33"/>
                  </a:lnTo>
                  <a:lnTo>
                    <a:pt x="202" y="36"/>
                  </a:lnTo>
                  <a:lnTo>
                    <a:pt x="196" y="40"/>
                  </a:lnTo>
                  <a:lnTo>
                    <a:pt x="190" y="43"/>
                  </a:lnTo>
                  <a:lnTo>
                    <a:pt x="185" y="46"/>
                  </a:lnTo>
                  <a:lnTo>
                    <a:pt x="180" y="48"/>
                  </a:lnTo>
                  <a:lnTo>
                    <a:pt x="176" y="51"/>
                  </a:lnTo>
                  <a:lnTo>
                    <a:pt x="173" y="53"/>
                  </a:lnTo>
                  <a:lnTo>
                    <a:pt x="171" y="54"/>
                  </a:lnTo>
                  <a:lnTo>
                    <a:pt x="170" y="55"/>
                  </a:lnTo>
                  <a:close/>
                  <a:moveTo>
                    <a:pt x="158" y="211"/>
                  </a:moveTo>
                  <a:lnTo>
                    <a:pt x="161" y="211"/>
                  </a:lnTo>
                  <a:lnTo>
                    <a:pt x="163" y="212"/>
                  </a:lnTo>
                  <a:lnTo>
                    <a:pt x="165" y="213"/>
                  </a:lnTo>
                  <a:lnTo>
                    <a:pt x="167" y="215"/>
                  </a:lnTo>
                  <a:lnTo>
                    <a:pt x="169" y="216"/>
                  </a:lnTo>
                  <a:lnTo>
                    <a:pt x="171" y="218"/>
                  </a:lnTo>
                  <a:lnTo>
                    <a:pt x="174" y="222"/>
                  </a:lnTo>
                  <a:lnTo>
                    <a:pt x="176" y="227"/>
                  </a:lnTo>
                  <a:lnTo>
                    <a:pt x="178" y="232"/>
                  </a:lnTo>
                  <a:lnTo>
                    <a:pt x="180" y="237"/>
                  </a:lnTo>
                  <a:lnTo>
                    <a:pt x="180" y="242"/>
                  </a:lnTo>
                  <a:lnTo>
                    <a:pt x="183" y="244"/>
                  </a:lnTo>
                  <a:lnTo>
                    <a:pt x="180" y="243"/>
                  </a:lnTo>
                  <a:lnTo>
                    <a:pt x="178" y="242"/>
                  </a:lnTo>
                  <a:lnTo>
                    <a:pt x="175" y="241"/>
                  </a:lnTo>
                  <a:lnTo>
                    <a:pt x="173" y="239"/>
                  </a:lnTo>
                  <a:lnTo>
                    <a:pt x="171" y="237"/>
                  </a:lnTo>
                  <a:lnTo>
                    <a:pt x="168" y="235"/>
                  </a:lnTo>
                  <a:lnTo>
                    <a:pt x="166" y="233"/>
                  </a:lnTo>
                  <a:lnTo>
                    <a:pt x="164" y="231"/>
                  </a:lnTo>
                  <a:lnTo>
                    <a:pt x="163" y="228"/>
                  </a:lnTo>
                  <a:lnTo>
                    <a:pt x="161" y="226"/>
                  </a:lnTo>
                  <a:lnTo>
                    <a:pt x="160" y="223"/>
                  </a:lnTo>
                  <a:lnTo>
                    <a:pt x="159" y="221"/>
                  </a:lnTo>
                  <a:lnTo>
                    <a:pt x="158" y="218"/>
                  </a:lnTo>
                  <a:lnTo>
                    <a:pt x="158" y="215"/>
                  </a:lnTo>
                  <a:lnTo>
                    <a:pt x="158" y="213"/>
                  </a:lnTo>
                  <a:lnTo>
                    <a:pt x="158" y="211"/>
                  </a:lnTo>
                  <a:close/>
                  <a:moveTo>
                    <a:pt x="38" y="485"/>
                  </a:moveTo>
                  <a:lnTo>
                    <a:pt x="39" y="488"/>
                  </a:lnTo>
                  <a:lnTo>
                    <a:pt x="40" y="490"/>
                  </a:lnTo>
                  <a:lnTo>
                    <a:pt x="41" y="493"/>
                  </a:lnTo>
                  <a:lnTo>
                    <a:pt x="41" y="494"/>
                  </a:lnTo>
                  <a:lnTo>
                    <a:pt x="42" y="495"/>
                  </a:lnTo>
                  <a:lnTo>
                    <a:pt x="57" y="490"/>
                  </a:lnTo>
                  <a:lnTo>
                    <a:pt x="73" y="484"/>
                  </a:lnTo>
                  <a:lnTo>
                    <a:pt x="88" y="478"/>
                  </a:lnTo>
                  <a:lnTo>
                    <a:pt x="103" y="472"/>
                  </a:lnTo>
                  <a:lnTo>
                    <a:pt x="133" y="460"/>
                  </a:lnTo>
                  <a:lnTo>
                    <a:pt x="163" y="447"/>
                  </a:lnTo>
                  <a:lnTo>
                    <a:pt x="193" y="435"/>
                  </a:lnTo>
                  <a:lnTo>
                    <a:pt x="209" y="429"/>
                  </a:lnTo>
                  <a:lnTo>
                    <a:pt x="224" y="424"/>
                  </a:lnTo>
                  <a:lnTo>
                    <a:pt x="239" y="418"/>
                  </a:lnTo>
                  <a:lnTo>
                    <a:pt x="255" y="413"/>
                  </a:lnTo>
                  <a:lnTo>
                    <a:pt x="270" y="408"/>
                  </a:lnTo>
                  <a:lnTo>
                    <a:pt x="286" y="404"/>
                  </a:lnTo>
                  <a:lnTo>
                    <a:pt x="291" y="403"/>
                  </a:lnTo>
                  <a:lnTo>
                    <a:pt x="295" y="402"/>
                  </a:lnTo>
                  <a:lnTo>
                    <a:pt x="298" y="401"/>
                  </a:lnTo>
                  <a:lnTo>
                    <a:pt x="302" y="399"/>
                  </a:lnTo>
                  <a:lnTo>
                    <a:pt x="305" y="399"/>
                  </a:lnTo>
                  <a:lnTo>
                    <a:pt x="308" y="398"/>
                  </a:lnTo>
                  <a:lnTo>
                    <a:pt x="311" y="397"/>
                  </a:lnTo>
                  <a:lnTo>
                    <a:pt x="314" y="397"/>
                  </a:lnTo>
                  <a:lnTo>
                    <a:pt x="317" y="397"/>
                  </a:lnTo>
                  <a:lnTo>
                    <a:pt x="320" y="397"/>
                  </a:lnTo>
                  <a:lnTo>
                    <a:pt x="323" y="397"/>
                  </a:lnTo>
                  <a:lnTo>
                    <a:pt x="326" y="398"/>
                  </a:lnTo>
                  <a:lnTo>
                    <a:pt x="330" y="399"/>
                  </a:lnTo>
                  <a:lnTo>
                    <a:pt x="333" y="400"/>
                  </a:lnTo>
                  <a:lnTo>
                    <a:pt x="337" y="402"/>
                  </a:lnTo>
                  <a:lnTo>
                    <a:pt x="341" y="404"/>
                  </a:lnTo>
                  <a:lnTo>
                    <a:pt x="348" y="407"/>
                  </a:lnTo>
                  <a:lnTo>
                    <a:pt x="352" y="409"/>
                  </a:lnTo>
                  <a:lnTo>
                    <a:pt x="355" y="411"/>
                  </a:lnTo>
                  <a:lnTo>
                    <a:pt x="358" y="413"/>
                  </a:lnTo>
                  <a:lnTo>
                    <a:pt x="361" y="415"/>
                  </a:lnTo>
                  <a:lnTo>
                    <a:pt x="363" y="417"/>
                  </a:lnTo>
                  <a:lnTo>
                    <a:pt x="365" y="419"/>
                  </a:lnTo>
                  <a:lnTo>
                    <a:pt x="367" y="421"/>
                  </a:lnTo>
                  <a:lnTo>
                    <a:pt x="367" y="424"/>
                  </a:lnTo>
                  <a:lnTo>
                    <a:pt x="368" y="426"/>
                  </a:lnTo>
                  <a:lnTo>
                    <a:pt x="368" y="427"/>
                  </a:lnTo>
                  <a:lnTo>
                    <a:pt x="367" y="429"/>
                  </a:lnTo>
                  <a:lnTo>
                    <a:pt x="367" y="430"/>
                  </a:lnTo>
                  <a:lnTo>
                    <a:pt x="366" y="431"/>
                  </a:lnTo>
                  <a:lnTo>
                    <a:pt x="365" y="432"/>
                  </a:lnTo>
                  <a:lnTo>
                    <a:pt x="364" y="434"/>
                  </a:lnTo>
                  <a:lnTo>
                    <a:pt x="363" y="435"/>
                  </a:lnTo>
                  <a:lnTo>
                    <a:pt x="361" y="437"/>
                  </a:lnTo>
                  <a:lnTo>
                    <a:pt x="359" y="438"/>
                  </a:lnTo>
                  <a:lnTo>
                    <a:pt x="357" y="440"/>
                  </a:lnTo>
                  <a:lnTo>
                    <a:pt x="354" y="442"/>
                  </a:lnTo>
                  <a:lnTo>
                    <a:pt x="351" y="443"/>
                  </a:lnTo>
                  <a:lnTo>
                    <a:pt x="347" y="445"/>
                  </a:lnTo>
                  <a:lnTo>
                    <a:pt x="343" y="446"/>
                  </a:lnTo>
                  <a:lnTo>
                    <a:pt x="336" y="449"/>
                  </a:lnTo>
                  <a:lnTo>
                    <a:pt x="327" y="451"/>
                  </a:lnTo>
                  <a:lnTo>
                    <a:pt x="319" y="453"/>
                  </a:lnTo>
                  <a:lnTo>
                    <a:pt x="311" y="455"/>
                  </a:lnTo>
                  <a:lnTo>
                    <a:pt x="303" y="458"/>
                  </a:lnTo>
                  <a:lnTo>
                    <a:pt x="299" y="459"/>
                  </a:lnTo>
                  <a:lnTo>
                    <a:pt x="296" y="461"/>
                  </a:lnTo>
                  <a:lnTo>
                    <a:pt x="289" y="465"/>
                  </a:lnTo>
                  <a:lnTo>
                    <a:pt x="282" y="469"/>
                  </a:lnTo>
                  <a:lnTo>
                    <a:pt x="275" y="473"/>
                  </a:lnTo>
                  <a:lnTo>
                    <a:pt x="268" y="477"/>
                  </a:lnTo>
                  <a:lnTo>
                    <a:pt x="261" y="481"/>
                  </a:lnTo>
                  <a:lnTo>
                    <a:pt x="254" y="485"/>
                  </a:lnTo>
                  <a:lnTo>
                    <a:pt x="250" y="486"/>
                  </a:lnTo>
                  <a:lnTo>
                    <a:pt x="246" y="487"/>
                  </a:lnTo>
                  <a:lnTo>
                    <a:pt x="242" y="488"/>
                  </a:lnTo>
                  <a:lnTo>
                    <a:pt x="239" y="489"/>
                  </a:lnTo>
                  <a:lnTo>
                    <a:pt x="240" y="486"/>
                  </a:lnTo>
                  <a:lnTo>
                    <a:pt x="242" y="483"/>
                  </a:lnTo>
                  <a:lnTo>
                    <a:pt x="243" y="480"/>
                  </a:lnTo>
                  <a:lnTo>
                    <a:pt x="246" y="478"/>
                  </a:lnTo>
                  <a:lnTo>
                    <a:pt x="248" y="475"/>
                  </a:lnTo>
                  <a:lnTo>
                    <a:pt x="250" y="473"/>
                  </a:lnTo>
                  <a:lnTo>
                    <a:pt x="255" y="468"/>
                  </a:lnTo>
                  <a:lnTo>
                    <a:pt x="261" y="464"/>
                  </a:lnTo>
                  <a:lnTo>
                    <a:pt x="266" y="459"/>
                  </a:lnTo>
                  <a:lnTo>
                    <a:pt x="272" y="455"/>
                  </a:lnTo>
                  <a:lnTo>
                    <a:pt x="277" y="451"/>
                  </a:lnTo>
                  <a:lnTo>
                    <a:pt x="272" y="451"/>
                  </a:lnTo>
                  <a:lnTo>
                    <a:pt x="266" y="451"/>
                  </a:lnTo>
                  <a:lnTo>
                    <a:pt x="260" y="452"/>
                  </a:lnTo>
                  <a:lnTo>
                    <a:pt x="254" y="453"/>
                  </a:lnTo>
                  <a:lnTo>
                    <a:pt x="247" y="454"/>
                  </a:lnTo>
                  <a:lnTo>
                    <a:pt x="241" y="455"/>
                  </a:lnTo>
                  <a:lnTo>
                    <a:pt x="234" y="457"/>
                  </a:lnTo>
                  <a:lnTo>
                    <a:pt x="228" y="459"/>
                  </a:lnTo>
                  <a:lnTo>
                    <a:pt x="214" y="463"/>
                  </a:lnTo>
                  <a:lnTo>
                    <a:pt x="208" y="465"/>
                  </a:lnTo>
                  <a:lnTo>
                    <a:pt x="202" y="467"/>
                  </a:lnTo>
                  <a:lnTo>
                    <a:pt x="196" y="470"/>
                  </a:lnTo>
                  <a:lnTo>
                    <a:pt x="190" y="472"/>
                  </a:lnTo>
                  <a:lnTo>
                    <a:pt x="184" y="474"/>
                  </a:lnTo>
                  <a:lnTo>
                    <a:pt x="179" y="476"/>
                  </a:lnTo>
                  <a:lnTo>
                    <a:pt x="172" y="479"/>
                  </a:lnTo>
                  <a:lnTo>
                    <a:pt x="165" y="482"/>
                  </a:lnTo>
                  <a:lnTo>
                    <a:pt x="158" y="485"/>
                  </a:lnTo>
                  <a:lnTo>
                    <a:pt x="152" y="489"/>
                  </a:lnTo>
                  <a:lnTo>
                    <a:pt x="146" y="493"/>
                  </a:lnTo>
                  <a:lnTo>
                    <a:pt x="140" y="497"/>
                  </a:lnTo>
                  <a:lnTo>
                    <a:pt x="134" y="501"/>
                  </a:lnTo>
                  <a:lnTo>
                    <a:pt x="128" y="505"/>
                  </a:lnTo>
                  <a:lnTo>
                    <a:pt x="123" y="510"/>
                  </a:lnTo>
                  <a:lnTo>
                    <a:pt x="117" y="514"/>
                  </a:lnTo>
                  <a:lnTo>
                    <a:pt x="107" y="524"/>
                  </a:lnTo>
                  <a:lnTo>
                    <a:pt x="96" y="535"/>
                  </a:lnTo>
                  <a:lnTo>
                    <a:pt x="85" y="546"/>
                  </a:lnTo>
                  <a:lnTo>
                    <a:pt x="81" y="551"/>
                  </a:lnTo>
                  <a:lnTo>
                    <a:pt x="77" y="555"/>
                  </a:lnTo>
                  <a:lnTo>
                    <a:pt x="72" y="559"/>
                  </a:lnTo>
                  <a:lnTo>
                    <a:pt x="68" y="563"/>
                  </a:lnTo>
                  <a:lnTo>
                    <a:pt x="64" y="567"/>
                  </a:lnTo>
                  <a:lnTo>
                    <a:pt x="60" y="569"/>
                  </a:lnTo>
                  <a:lnTo>
                    <a:pt x="56" y="572"/>
                  </a:lnTo>
                  <a:lnTo>
                    <a:pt x="54" y="573"/>
                  </a:lnTo>
                  <a:lnTo>
                    <a:pt x="52" y="573"/>
                  </a:lnTo>
                  <a:lnTo>
                    <a:pt x="50" y="574"/>
                  </a:lnTo>
                  <a:lnTo>
                    <a:pt x="48" y="574"/>
                  </a:lnTo>
                  <a:lnTo>
                    <a:pt x="46" y="574"/>
                  </a:lnTo>
                  <a:lnTo>
                    <a:pt x="44" y="574"/>
                  </a:lnTo>
                  <a:lnTo>
                    <a:pt x="42" y="574"/>
                  </a:lnTo>
                  <a:lnTo>
                    <a:pt x="40" y="574"/>
                  </a:lnTo>
                  <a:lnTo>
                    <a:pt x="37" y="573"/>
                  </a:lnTo>
                  <a:lnTo>
                    <a:pt x="35" y="572"/>
                  </a:lnTo>
                  <a:lnTo>
                    <a:pt x="33" y="571"/>
                  </a:lnTo>
                  <a:lnTo>
                    <a:pt x="31" y="569"/>
                  </a:lnTo>
                  <a:lnTo>
                    <a:pt x="29" y="568"/>
                  </a:lnTo>
                  <a:lnTo>
                    <a:pt x="27" y="566"/>
                  </a:lnTo>
                  <a:lnTo>
                    <a:pt x="24" y="563"/>
                  </a:lnTo>
                  <a:lnTo>
                    <a:pt x="22" y="561"/>
                  </a:lnTo>
                  <a:lnTo>
                    <a:pt x="20" y="558"/>
                  </a:lnTo>
                  <a:lnTo>
                    <a:pt x="17" y="555"/>
                  </a:lnTo>
                  <a:lnTo>
                    <a:pt x="14" y="550"/>
                  </a:lnTo>
                  <a:lnTo>
                    <a:pt x="10" y="545"/>
                  </a:lnTo>
                  <a:lnTo>
                    <a:pt x="7" y="539"/>
                  </a:lnTo>
                  <a:lnTo>
                    <a:pt x="4" y="533"/>
                  </a:lnTo>
                  <a:lnTo>
                    <a:pt x="2" y="530"/>
                  </a:lnTo>
                  <a:lnTo>
                    <a:pt x="1" y="527"/>
                  </a:lnTo>
                  <a:lnTo>
                    <a:pt x="0" y="524"/>
                  </a:lnTo>
                  <a:lnTo>
                    <a:pt x="0" y="521"/>
                  </a:lnTo>
                  <a:lnTo>
                    <a:pt x="0" y="518"/>
                  </a:lnTo>
                  <a:lnTo>
                    <a:pt x="0" y="514"/>
                  </a:lnTo>
                  <a:lnTo>
                    <a:pt x="0" y="511"/>
                  </a:lnTo>
                  <a:lnTo>
                    <a:pt x="1" y="508"/>
                  </a:lnTo>
                  <a:lnTo>
                    <a:pt x="1" y="506"/>
                  </a:lnTo>
                  <a:lnTo>
                    <a:pt x="2" y="505"/>
                  </a:lnTo>
                  <a:lnTo>
                    <a:pt x="4" y="502"/>
                  </a:lnTo>
                  <a:lnTo>
                    <a:pt x="6" y="499"/>
                  </a:lnTo>
                  <a:lnTo>
                    <a:pt x="8" y="497"/>
                  </a:lnTo>
                  <a:lnTo>
                    <a:pt x="10" y="496"/>
                  </a:lnTo>
                  <a:lnTo>
                    <a:pt x="13" y="495"/>
                  </a:lnTo>
                  <a:lnTo>
                    <a:pt x="15" y="494"/>
                  </a:lnTo>
                  <a:lnTo>
                    <a:pt x="18" y="493"/>
                  </a:lnTo>
                  <a:lnTo>
                    <a:pt x="24" y="492"/>
                  </a:lnTo>
                  <a:lnTo>
                    <a:pt x="26" y="492"/>
                  </a:lnTo>
                  <a:lnTo>
                    <a:pt x="29" y="491"/>
                  </a:lnTo>
                  <a:lnTo>
                    <a:pt x="32" y="490"/>
                  </a:lnTo>
                  <a:lnTo>
                    <a:pt x="34" y="489"/>
                  </a:lnTo>
                  <a:lnTo>
                    <a:pt x="36" y="487"/>
                  </a:lnTo>
                  <a:lnTo>
                    <a:pt x="38" y="485"/>
                  </a:lnTo>
                  <a:close/>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83" name="Freeform 12"/>
            <p:cNvSpPr>
              <a:spLocks noEditPoints="1"/>
            </p:cNvSpPr>
            <p:nvPr/>
          </p:nvSpPr>
          <p:spPr bwMode="auto">
            <a:xfrm>
              <a:off x="860425" y="1143000"/>
              <a:ext cx="257175" cy="358775"/>
            </a:xfrm>
            <a:custGeom>
              <a:avLst/>
              <a:gdLst>
                <a:gd name="T0" fmla="*/ 2147483647 w 479"/>
                <a:gd name="T1" fmla="*/ 2147483647 h 663"/>
                <a:gd name="T2" fmla="*/ 2147483647 w 479"/>
                <a:gd name="T3" fmla="*/ 2147483647 h 663"/>
                <a:gd name="T4" fmla="*/ 2147483647 w 479"/>
                <a:gd name="T5" fmla="*/ 2147483647 h 663"/>
                <a:gd name="T6" fmla="*/ 2147483647 w 479"/>
                <a:gd name="T7" fmla="*/ 2147483647 h 663"/>
                <a:gd name="T8" fmla="*/ 2147483647 w 479"/>
                <a:gd name="T9" fmla="*/ 2147483647 h 663"/>
                <a:gd name="T10" fmla="*/ 2147483647 w 479"/>
                <a:gd name="T11" fmla="*/ 2147483647 h 663"/>
                <a:gd name="T12" fmla="*/ 2147483647 w 479"/>
                <a:gd name="T13" fmla="*/ 2147483647 h 663"/>
                <a:gd name="T14" fmla="*/ 2147483647 w 479"/>
                <a:gd name="T15" fmla="*/ 158421620 h 663"/>
                <a:gd name="T16" fmla="*/ 2147483647 w 479"/>
                <a:gd name="T17" fmla="*/ 633979235 h 663"/>
                <a:gd name="T18" fmla="*/ 2147483647 w 479"/>
                <a:gd name="T19" fmla="*/ 2147483647 h 663"/>
                <a:gd name="T20" fmla="*/ 2147483647 w 479"/>
                <a:gd name="T21" fmla="*/ 2147483647 h 663"/>
                <a:gd name="T22" fmla="*/ 2147483647 w 479"/>
                <a:gd name="T23" fmla="*/ 2147483647 h 663"/>
                <a:gd name="T24" fmla="*/ 2147483647 w 479"/>
                <a:gd name="T25" fmla="*/ 2147483647 h 663"/>
                <a:gd name="T26" fmla="*/ 2147483647 w 479"/>
                <a:gd name="T27" fmla="*/ 2147483647 h 663"/>
                <a:gd name="T28" fmla="*/ 2147483647 w 479"/>
                <a:gd name="T29" fmla="*/ 2147483647 h 663"/>
                <a:gd name="T30" fmla="*/ 2147483647 w 479"/>
                <a:gd name="T31" fmla="*/ 2147483647 h 663"/>
                <a:gd name="T32" fmla="*/ 2147483647 w 479"/>
                <a:gd name="T33" fmla="*/ 2147483647 h 663"/>
                <a:gd name="T34" fmla="*/ 2147483647 w 479"/>
                <a:gd name="T35" fmla="*/ 2147483647 h 663"/>
                <a:gd name="T36" fmla="*/ 2147483647 w 479"/>
                <a:gd name="T37" fmla="*/ 2147483647 h 663"/>
                <a:gd name="T38" fmla="*/ 2147483647 w 479"/>
                <a:gd name="T39" fmla="*/ 2147483647 h 663"/>
                <a:gd name="T40" fmla="*/ 2147483647 w 479"/>
                <a:gd name="T41" fmla="*/ 2147483647 h 663"/>
                <a:gd name="T42" fmla="*/ 2147483647 w 479"/>
                <a:gd name="T43" fmla="*/ 2147483647 h 663"/>
                <a:gd name="T44" fmla="*/ 2147483647 w 479"/>
                <a:gd name="T45" fmla="*/ 2147483647 h 663"/>
                <a:gd name="T46" fmla="*/ 2147483647 w 479"/>
                <a:gd name="T47" fmla="*/ 2147483647 h 663"/>
                <a:gd name="T48" fmla="*/ 2147483647 w 479"/>
                <a:gd name="T49" fmla="*/ 2147483647 h 663"/>
                <a:gd name="T50" fmla="*/ 2147483647 w 479"/>
                <a:gd name="T51" fmla="*/ 2147483647 h 663"/>
                <a:gd name="T52" fmla="*/ 2147483647 w 479"/>
                <a:gd name="T53" fmla="*/ 2147483647 h 663"/>
                <a:gd name="T54" fmla="*/ 2147483647 w 479"/>
                <a:gd name="T55" fmla="*/ 2147483647 h 663"/>
                <a:gd name="T56" fmla="*/ 2147483647 w 479"/>
                <a:gd name="T57" fmla="*/ 2147483647 h 663"/>
                <a:gd name="T58" fmla="*/ 2147483647 w 479"/>
                <a:gd name="T59" fmla="*/ 2147483647 h 663"/>
                <a:gd name="T60" fmla="*/ 2147483647 w 479"/>
                <a:gd name="T61" fmla="*/ 2147483647 h 663"/>
                <a:gd name="T62" fmla="*/ 2147483647 w 479"/>
                <a:gd name="T63" fmla="*/ 2147483647 h 663"/>
                <a:gd name="T64" fmla="*/ 928489802 w 479"/>
                <a:gd name="T65" fmla="*/ 2147483647 h 663"/>
                <a:gd name="T66" fmla="*/ 1547675392 w 479"/>
                <a:gd name="T67" fmla="*/ 2147483647 h 663"/>
                <a:gd name="T68" fmla="*/ 2147483647 w 479"/>
                <a:gd name="T69" fmla="*/ 2147483647 h 663"/>
                <a:gd name="T70" fmla="*/ 2147483647 w 479"/>
                <a:gd name="T71" fmla="*/ 2147483647 h 663"/>
                <a:gd name="T72" fmla="*/ 2147483647 w 479"/>
                <a:gd name="T73" fmla="*/ 2147483647 h 663"/>
                <a:gd name="T74" fmla="*/ 2147483647 w 479"/>
                <a:gd name="T75" fmla="*/ 2147483647 h 663"/>
                <a:gd name="T76" fmla="*/ 2147483647 w 479"/>
                <a:gd name="T77" fmla="*/ 2147483647 h 663"/>
                <a:gd name="T78" fmla="*/ 2147483647 w 479"/>
                <a:gd name="T79" fmla="*/ 2147483647 h 663"/>
                <a:gd name="T80" fmla="*/ 2147483647 w 479"/>
                <a:gd name="T81" fmla="*/ 2147483647 h 663"/>
                <a:gd name="T82" fmla="*/ 2147483647 w 479"/>
                <a:gd name="T83" fmla="*/ 2147483647 h 663"/>
                <a:gd name="T84" fmla="*/ 2147483647 w 479"/>
                <a:gd name="T85" fmla="*/ 2147483647 h 663"/>
                <a:gd name="T86" fmla="*/ 2147483647 w 479"/>
                <a:gd name="T87" fmla="*/ 2147483647 h 663"/>
                <a:gd name="T88" fmla="*/ 2147483647 w 479"/>
                <a:gd name="T89" fmla="*/ 2147483647 h 663"/>
                <a:gd name="T90" fmla="*/ 2147483647 w 479"/>
                <a:gd name="T91" fmla="*/ 2147483647 h 663"/>
                <a:gd name="T92" fmla="*/ 2147483647 w 479"/>
                <a:gd name="T93" fmla="*/ 2147483647 h 663"/>
                <a:gd name="T94" fmla="*/ 2147483647 w 479"/>
                <a:gd name="T95" fmla="*/ 2147483647 h 663"/>
                <a:gd name="T96" fmla="*/ 2147483647 w 479"/>
                <a:gd name="T97" fmla="*/ 2147483647 h 663"/>
                <a:gd name="T98" fmla="*/ 2147483647 w 479"/>
                <a:gd name="T99" fmla="*/ 2147483647 h 663"/>
                <a:gd name="T100" fmla="*/ 2147483647 w 479"/>
                <a:gd name="T101" fmla="*/ 2147483647 h 663"/>
                <a:gd name="T102" fmla="*/ 2147483647 w 479"/>
                <a:gd name="T103" fmla="*/ 2147483647 h 663"/>
                <a:gd name="T104" fmla="*/ 2147483647 w 479"/>
                <a:gd name="T105" fmla="*/ 2147483647 h 663"/>
                <a:gd name="T106" fmla="*/ 2147483647 w 479"/>
                <a:gd name="T107" fmla="*/ 2147483647 h 663"/>
                <a:gd name="T108" fmla="*/ 2147483647 w 479"/>
                <a:gd name="T109" fmla="*/ 2147483647 h 663"/>
                <a:gd name="T110" fmla="*/ 2147483647 w 479"/>
                <a:gd name="T111" fmla="*/ 2147483647 h 663"/>
                <a:gd name="T112" fmla="*/ 2147483647 w 479"/>
                <a:gd name="T113" fmla="*/ 2147483647 h 663"/>
                <a:gd name="T114" fmla="*/ 2147483647 w 479"/>
                <a:gd name="T115" fmla="*/ 2147483647 h 663"/>
                <a:gd name="T116" fmla="*/ 2147483647 w 479"/>
                <a:gd name="T117" fmla="*/ 2147483647 h 663"/>
                <a:gd name="T118" fmla="*/ 2147483647 w 479"/>
                <a:gd name="T119" fmla="*/ 2147483647 h 663"/>
                <a:gd name="T120" fmla="*/ 2147483647 w 479"/>
                <a:gd name="T121" fmla="*/ 2147483647 h 663"/>
                <a:gd name="T122" fmla="*/ 2147483647 w 479"/>
                <a:gd name="T123" fmla="*/ 2147483647 h 66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79" h="663">
                  <a:moveTo>
                    <a:pt x="64" y="506"/>
                  </a:moveTo>
                  <a:lnTo>
                    <a:pt x="69" y="501"/>
                  </a:lnTo>
                  <a:lnTo>
                    <a:pt x="73" y="496"/>
                  </a:lnTo>
                  <a:lnTo>
                    <a:pt x="82" y="487"/>
                  </a:lnTo>
                  <a:lnTo>
                    <a:pt x="92" y="478"/>
                  </a:lnTo>
                  <a:lnTo>
                    <a:pt x="102" y="470"/>
                  </a:lnTo>
                  <a:lnTo>
                    <a:pt x="112" y="463"/>
                  </a:lnTo>
                  <a:lnTo>
                    <a:pt x="122" y="455"/>
                  </a:lnTo>
                  <a:lnTo>
                    <a:pt x="132" y="447"/>
                  </a:lnTo>
                  <a:lnTo>
                    <a:pt x="142" y="439"/>
                  </a:lnTo>
                  <a:lnTo>
                    <a:pt x="151" y="431"/>
                  </a:lnTo>
                  <a:lnTo>
                    <a:pt x="160" y="423"/>
                  </a:lnTo>
                  <a:lnTo>
                    <a:pt x="168" y="414"/>
                  </a:lnTo>
                  <a:lnTo>
                    <a:pt x="172" y="410"/>
                  </a:lnTo>
                  <a:lnTo>
                    <a:pt x="176" y="405"/>
                  </a:lnTo>
                  <a:lnTo>
                    <a:pt x="180" y="400"/>
                  </a:lnTo>
                  <a:lnTo>
                    <a:pt x="183" y="395"/>
                  </a:lnTo>
                  <a:lnTo>
                    <a:pt x="186" y="389"/>
                  </a:lnTo>
                  <a:lnTo>
                    <a:pt x="189" y="384"/>
                  </a:lnTo>
                  <a:lnTo>
                    <a:pt x="192" y="378"/>
                  </a:lnTo>
                  <a:lnTo>
                    <a:pt x="194" y="372"/>
                  </a:lnTo>
                  <a:lnTo>
                    <a:pt x="196" y="365"/>
                  </a:lnTo>
                  <a:lnTo>
                    <a:pt x="198" y="359"/>
                  </a:lnTo>
                  <a:lnTo>
                    <a:pt x="200" y="347"/>
                  </a:lnTo>
                  <a:lnTo>
                    <a:pt x="202" y="334"/>
                  </a:lnTo>
                  <a:lnTo>
                    <a:pt x="204" y="322"/>
                  </a:lnTo>
                  <a:lnTo>
                    <a:pt x="206" y="309"/>
                  </a:lnTo>
                  <a:lnTo>
                    <a:pt x="207" y="297"/>
                  </a:lnTo>
                  <a:lnTo>
                    <a:pt x="208" y="284"/>
                  </a:lnTo>
                  <a:lnTo>
                    <a:pt x="209" y="272"/>
                  </a:lnTo>
                  <a:lnTo>
                    <a:pt x="210" y="259"/>
                  </a:lnTo>
                  <a:lnTo>
                    <a:pt x="211" y="234"/>
                  </a:lnTo>
                  <a:lnTo>
                    <a:pt x="212" y="208"/>
                  </a:lnTo>
                  <a:lnTo>
                    <a:pt x="212" y="183"/>
                  </a:lnTo>
                  <a:lnTo>
                    <a:pt x="214" y="158"/>
                  </a:lnTo>
                  <a:lnTo>
                    <a:pt x="214" y="152"/>
                  </a:lnTo>
                  <a:lnTo>
                    <a:pt x="215" y="145"/>
                  </a:lnTo>
                  <a:lnTo>
                    <a:pt x="216" y="132"/>
                  </a:lnTo>
                  <a:lnTo>
                    <a:pt x="218" y="119"/>
                  </a:lnTo>
                  <a:lnTo>
                    <a:pt x="220" y="105"/>
                  </a:lnTo>
                  <a:lnTo>
                    <a:pt x="221" y="91"/>
                  </a:lnTo>
                  <a:lnTo>
                    <a:pt x="222" y="85"/>
                  </a:lnTo>
                  <a:lnTo>
                    <a:pt x="222" y="78"/>
                  </a:lnTo>
                  <a:lnTo>
                    <a:pt x="222" y="71"/>
                  </a:lnTo>
                  <a:lnTo>
                    <a:pt x="222" y="65"/>
                  </a:lnTo>
                  <a:lnTo>
                    <a:pt x="222" y="58"/>
                  </a:lnTo>
                  <a:lnTo>
                    <a:pt x="221" y="52"/>
                  </a:lnTo>
                  <a:lnTo>
                    <a:pt x="221" y="50"/>
                  </a:lnTo>
                  <a:lnTo>
                    <a:pt x="220" y="47"/>
                  </a:lnTo>
                  <a:lnTo>
                    <a:pt x="219" y="45"/>
                  </a:lnTo>
                  <a:lnTo>
                    <a:pt x="219" y="42"/>
                  </a:lnTo>
                  <a:lnTo>
                    <a:pt x="217" y="39"/>
                  </a:lnTo>
                  <a:lnTo>
                    <a:pt x="216" y="35"/>
                  </a:lnTo>
                  <a:lnTo>
                    <a:pt x="214" y="29"/>
                  </a:lnTo>
                  <a:lnTo>
                    <a:pt x="212" y="22"/>
                  </a:lnTo>
                  <a:lnTo>
                    <a:pt x="211" y="19"/>
                  </a:lnTo>
                  <a:lnTo>
                    <a:pt x="211" y="16"/>
                  </a:lnTo>
                  <a:lnTo>
                    <a:pt x="210" y="13"/>
                  </a:lnTo>
                  <a:lnTo>
                    <a:pt x="210" y="10"/>
                  </a:lnTo>
                  <a:lnTo>
                    <a:pt x="211" y="8"/>
                  </a:lnTo>
                  <a:lnTo>
                    <a:pt x="211" y="6"/>
                  </a:lnTo>
                  <a:lnTo>
                    <a:pt x="213" y="4"/>
                  </a:lnTo>
                  <a:lnTo>
                    <a:pt x="215" y="2"/>
                  </a:lnTo>
                  <a:lnTo>
                    <a:pt x="218" y="1"/>
                  </a:lnTo>
                  <a:lnTo>
                    <a:pt x="221" y="0"/>
                  </a:lnTo>
                  <a:lnTo>
                    <a:pt x="224" y="0"/>
                  </a:lnTo>
                  <a:lnTo>
                    <a:pt x="227" y="0"/>
                  </a:lnTo>
                  <a:lnTo>
                    <a:pt x="230" y="0"/>
                  </a:lnTo>
                  <a:lnTo>
                    <a:pt x="233" y="1"/>
                  </a:lnTo>
                  <a:lnTo>
                    <a:pt x="237" y="1"/>
                  </a:lnTo>
                  <a:lnTo>
                    <a:pt x="240" y="3"/>
                  </a:lnTo>
                  <a:lnTo>
                    <a:pt x="243" y="4"/>
                  </a:lnTo>
                  <a:lnTo>
                    <a:pt x="246" y="5"/>
                  </a:lnTo>
                  <a:lnTo>
                    <a:pt x="249" y="7"/>
                  </a:lnTo>
                  <a:lnTo>
                    <a:pt x="252" y="8"/>
                  </a:lnTo>
                  <a:lnTo>
                    <a:pt x="254" y="10"/>
                  </a:lnTo>
                  <a:lnTo>
                    <a:pt x="256" y="11"/>
                  </a:lnTo>
                  <a:lnTo>
                    <a:pt x="259" y="13"/>
                  </a:lnTo>
                  <a:lnTo>
                    <a:pt x="260" y="15"/>
                  </a:lnTo>
                  <a:lnTo>
                    <a:pt x="262" y="17"/>
                  </a:lnTo>
                  <a:lnTo>
                    <a:pt x="264" y="20"/>
                  </a:lnTo>
                  <a:lnTo>
                    <a:pt x="265" y="22"/>
                  </a:lnTo>
                  <a:lnTo>
                    <a:pt x="266" y="24"/>
                  </a:lnTo>
                  <a:lnTo>
                    <a:pt x="266" y="27"/>
                  </a:lnTo>
                  <a:lnTo>
                    <a:pt x="267" y="29"/>
                  </a:lnTo>
                  <a:lnTo>
                    <a:pt x="267" y="32"/>
                  </a:lnTo>
                  <a:lnTo>
                    <a:pt x="267" y="35"/>
                  </a:lnTo>
                  <a:lnTo>
                    <a:pt x="267" y="41"/>
                  </a:lnTo>
                  <a:lnTo>
                    <a:pt x="267" y="47"/>
                  </a:lnTo>
                  <a:lnTo>
                    <a:pt x="266" y="53"/>
                  </a:lnTo>
                  <a:lnTo>
                    <a:pt x="264" y="59"/>
                  </a:lnTo>
                  <a:lnTo>
                    <a:pt x="263" y="66"/>
                  </a:lnTo>
                  <a:lnTo>
                    <a:pt x="259" y="79"/>
                  </a:lnTo>
                  <a:lnTo>
                    <a:pt x="257" y="85"/>
                  </a:lnTo>
                  <a:lnTo>
                    <a:pt x="256" y="91"/>
                  </a:lnTo>
                  <a:lnTo>
                    <a:pt x="255" y="97"/>
                  </a:lnTo>
                  <a:lnTo>
                    <a:pt x="254" y="102"/>
                  </a:lnTo>
                  <a:lnTo>
                    <a:pt x="251" y="129"/>
                  </a:lnTo>
                  <a:lnTo>
                    <a:pt x="250" y="142"/>
                  </a:lnTo>
                  <a:lnTo>
                    <a:pt x="249" y="156"/>
                  </a:lnTo>
                  <a:lnTo>
                    <a:pt x="248" y="169"/>
                  </a:lnTo>
                  <a:lnTo>
                    <a:pt x="248" y="183"/>
                  </a:lnTo>
                  <a:lnTo>
                    <a:pt x="247" y="196"/>
                  </a:lnTo>
                  <a:lnTo>
                    <a:pt x="248" y="209"/>
                  </a:lnTo>
                  <a:lnTo>
                    <a:pt x="248" y="220"/>
                  </a:lnTo>
                  <a:lnTo>
                    <a:pt x="248" y="231"/>
                  </a:lnTo>
                  <a:lnTo>
                    <a:pt x="248" y="242"/>
                  </a:lnTo>
                  <a:lnTo>
                    <a:pt x="248" y="252"/>
                  </a:lnTo>
                  <a:lnTo>
                    <a:pt x="247" y="263"/>
                  </a:lnTo>
                  <a:lnTo>
                    <a:pt x="246" y="274"/>
                  </a:lnTo>
                  <a:lnTo>
                    <a:pt x="246" y="285"/>
                  </a:lnTo>
                  <a:lnTo>
                    <a:pt x="244" y="295"/>
                  </a:lnTo>
                  <a:lnTo>
                    <a:pt x="243" y="306"/>
                  </a:lnTo>
                  <a:lnTo>
                    <a:pt x="242" y="317"/>
                  </a:lnTo>
                  <a:lnTo>
                    <a:pt x="240" y="327"/>
                  </a:lnTo>
                  <a:lnTo>
                    <a:pt x="238" y="338"/>
                  </a:lnTo>
                  <a:lnTo>
                    <a:pt x="236" y="348"/>
                  </a:lnTo>
                  <a:lnTo>
                    <a:pt x="234" y="359"/>
                  </a:lnTo>
                  <a:lnTo>
                    <a:pt x="231" y="369"/>
                  </a:lnTo>
                  <a:lnTo>
                    <a:pt x="228" y="380"/>
                  </a:lnTo>
                  <a:lnTo>
                    <a:pt x="239" y="373"/>
                  </a:lnTo>
                  <a:lnTo>
                    <a:pt x="249" y="365"/>
                  </a:lnTo>
                  <a:lnTo>
                    <a:pt x="260" y="358"/>
                  </a:lnTo>
                  <a:lnTo>
                    <a:pt x="266" y="354"/>
                  </a:lnTo>
                  <a:lnTo>
                    <a:pt x="271" y="350"/>
                  </a:lnTo>
                  <a:lnTo>
                    <a:pt x="277" y="347"/>
                  </a:lnTo>
                  <a:lnTo>
                    <a:pt x="283" y="343"/>
                  </a:lnTo>
                  <a:lnTo>
                    <a:pt x="290" y="338"/>
                  </a:lnTo>
                  <a:lnTo>
                    <a:pt x="296" y="334"/>
                  </a:lnTo>
                  <a:lnTo>
                    <a:pt x="303" y="330"/>
                  </a:lnTo>
                  <a:lnTo>
                    <a:pt x="310" y="325"/>
                  </a:lnTo>
                  <a:lnTo>
                    <a:pt x="318" y="321"/>
                  </a:lnTo>
                  <a:lnTo>
                    <a:pt x="326" y="316"/>
                  </a:lnTo>
                  <a:lnTo>
                    <a:pt x="323" y="313"/>
                  </a:lnTo>
                  <a:lnTo>
                    <a:pt x="320" y="311"/>
                  </a:lnTo>
                  <a:lnTo>
                    <a:pt x="317" y="309"/>
                  </a:lnTo>
                  <a:lnTo>
                    <a:pt x="314" y="307"/>
                  </a:lnTo>
                  <a:lnTo>
                    <a:pt x="307" y="304"/>
                  </a:lnTo>
                  <a:lnTo>
                    <a:pt x="300" y="300"/>
                  </a:lnTo>
                  <a:lnTo>
                    <a:pt x="296" y="298"/>
                  </a:lnTo>
                  <a:lnTo>
                    <a:pt x="293" y="296"/>
                  </a:lnTo>
                  <a:lnTo>
                    <a:pt x="290" y="294"/>
                  </a:lnTo>
                  <a:lnTo>
                    <a:pt x="287" y="292"/>
                  </a:lnTo>
                  <a:lnTo>
                    <a:pt x="284" y="289"/>
                  </a:lnTo>
                  <a:lnTo>
                    <a:pt x="282" y="287"/>
                  </a:lnTo>
                  <a:lnTo>
                    <a:pt x="281" y="283"/>
                  </a:lnTo>
                  <a:lnTo>
                    <a:pt x="280" y="280"/>
                  </a:lnTo>
                  <a:lnTo>
                    <a:pt x="285" y="281"/>
                  </a:lnTo>
                  <a:lnTo>
                    <a:pt x="290" y="281"/>
                  </a:lnTo>
                  <a:lnTo>
                    <a:pt x="296" y="281"/>
                  </a:lnTo>
                  <a:lnTo>
                    <a:pt x="301" y="281"/>
                  </a:lnTo>
                  <a:lnTo>
                    <a:pt x="312" y="280"/>
                  </a:lnTo>
                  <a:lnTo>
                    <a:pt x="323" y="279"/>
                  </a:lnTo>
                  <a:lnTo>
                    <a:pt x="333" y="277"/>
                  </a:lnTo>
                  <a:lnTo>
                    <a:pt x="344" y="276"/>
                  </a:lnTo>
                  <a:lnTo>
                    <a:pt x="355" y="275"/>
                  </a:lnTo>
                  <a:lnTo>
                    <a:pt x="365" y="275"/>
                  </a:lnTo>
                  <a:lnTo>
                    <a:pt x="369" y="275"/>
                  </a:lnTo>
                  <a:lnTo>
                    <a:pt x="373" y="275"/>
                  </a:lnTo>
                  <a:lnTo>
                    <a:pt x="376" y="275"/>
                  </a:lnTo>
                  <a:lnTo>
                    <a:pt x="379" y="275"/>
                  </a:lnTo>
                  <a:lnTo>
                    <a:pt x="382" y="275"/>
                  </a:lnTo>
                  <a:lnTo>
                    <a:pt x="385" y="275"/>
                  </a:lnTo>
                  <a:lnTo>
                    <a:pt x="387" y="275"/>
                  </a:lnTo>
                  <a:lnTo>
                    <a:pt x="389" y="276"/>
                  </a:lnTo>
                  <a:lnTo>
                    <a:pt x="392" y="276"/>
                  </a:lnTo>
                  <a:lnTo>
                    <a:pt x="393" y="277"/>
                  </a:lnTo>
                  <a:lnTo>
                    <a:pt x="395" y="277"/>
                  </a:lnTo>
                  <a:lnTo>
                    <a:pt x="397" y="278"/>
                  </a:lnTo>
                  <a:lnTo>
                    <a:pt x="398" y="278"/>
                  </a:lnTo>
                  <a:lnTo>
                    <a:pt x="399" y="279"/>
                  </a:lnTo>
                  <a:lnTo>
                    <a:pt x="401" y="280"/>
                  </a:lnTo>
                  <a:lnTo>
                    <a:pt x="402" y="282"/>
                  </a:lnTo>
                  <a:lnTo>
                    <a:pt x="402" y="284"/>
                  </a:lnTo>
                  <a:lnTo>
                    <a:pt x="402" y="285"/>
                  </a:lnTo>
                  <a:lnTo>
                    <a:pt x="402" y="287"/>
                  </a:lnTo>
                  <a:lnTo>
                    <a:pt x="401" y="289"/>
                  </a:lnTo>
                  <a:lnTo>
                    <a:pt x="399" y="292"/>
                  </a:lnTo>
                  <a:lnTo>
                    <a:pt x="397" y="294"/>
                  </a:lnTo>
                  <a:lnTo>
                    <a:pt x="395" y="296"/>
                  </a:lnTo>
                  <a:lnTo>
                    <a:pt x="393" y="298"/>
                  </a:lnTo>
                  <a:lnTo>
                    <a:pt x="390" y="300"/>
                  </a:lnTo>
                  <a:lnTo>
                    <a:pt x="387" y="303"/>
                  </a:lnTo>
                  <a:lnTo>
                    <a:pt x="384" y="305"/>
                  </a:lnTo>
                  <a:lnTo>
                    <a:pt x="377" y="310"/>
                  </a:lnTo>
                  <a:lnTo>
                    <a:pt x="370" y="314"/>
                  </a:lnTo>
                  <a:lnTo>
                    <a:pt x="363" y="318"/>
                  </a:lnTo>
                  <a:lnTo>
                    <a:pt x="360" y="320"/>
                  </a:lnTo>
                  <a:lnTo>
                    <a:pt x="357" y="322"/>
                  </a:lnTo>
                  <a:lnTo>
                    <a:pt x="354" y="323"/>
                  </a:lnTo>
                  <a:lnTo>
                    <a:pt x="352" y="325"/>
                  </a:lnTo>
                  <a:lnTo>
                    <a:pt x="349" y="326"/>
                  </a:lnTo>
                  <a:lnTo>
                    <a:pt x="347" y="327"/>
                  </a:lnTo>
                  <a:lnTo>
                    <a:pt x="343" y="330"/>
                  </a:lnTo>
                  <a:lnTo>
                    <a:pt x="339" y="332"/>
                  </a:lnTo>
                  <a:lnTo>
                    <a:pt x="330" y="337"/>
                  </a:lnTo>
                  <a:lnTo>
                    <a:pt x="321" y="342"/>
                  </a:lnTo>
                  <a:lnTo>
                    <a:pt x="312" y="348"/>
                  </a:lnTo>
                  <a:lnTo>
                    <a:pt x="302" y="353"/>
                  </a:lnTo>
                  <a:lnTo>
                    <a:pt x="292" y="360"/>
                  </a:lnTo>
                  <a:lnTo>
                    <a:pt x="282" y="366"/>
                  </a:lnTo>
                  <a:lnTo>
                    <a:pt x="272" y="372"/>
                  </a:lnTo>
                  <a:lnTo>
                    <a:pt x="263" y="379"/>
                  </a:lnTo>
                  <a:lnTo>
                    <a:pt x="254" y="386"/>
                  </a:lnTo>
                  <a:lnTo>
                    <a:pt x="245" y="393"/>
                  </a:lnTo>
                  <a:lnTo>
                    <a:pt x="241" y="397"/>
                  </a:lnTo>
                  <a:lnTo>
                    <a:pt x="237" y="401"/>
                  </a:lnTo>
                  <a:lnTo>
                    <a:pt x="234" y="404"/>
                  </a:lnTo>
                  <a:lnTo>
                    <a:pt x="230" y="408"/>
                  </a:lnTo>
                  <a:lnTo>
                    <a:pt x="227" y="412"/>
                  </a:lnTo>
                  <a:lnTo>
                    <a:pt x="224" y="416"/>
                  </a:lnTo>
                  <a:lnTo>
                    <a:pt x="222" y="420"/>
                  </a:lnTo>
                  <a:lnTo>
                    <a:pt x="219" y="424"/>
                  </a:lnTo>
                  <a:lnTo>
                    <a:pt x="217" y="428"/>
                  </a:lnTo>
                  <a:lnTo>
                    <a:pt x="216" y="432"/>
                  </a:lnTo>
                  <a:lnTo>
                    <a:pt x="212" y="444"/>
                  </a:lnTo>
                  <a:lnTo>
                    <a:pt x="209" y="455"/>
                  </a:lnTo>
                  <a:lnTo>
                    <a:pt x="206" y="466"/>
                  </a:lnTo>
                  <a:lnTo>
                    <a:pt x="202" y="478"/>
                  </a:lnTo>
                  <a:lnTo>
                    <a:pt x="199" y="489"/>
                  </a:lnTo>
                  <a:lnTo>
                    <a:pt x="196" y="501"/>
                  </a:lnTo>
                  <a:lnTo>
                    <a:pt x="193" y="512"/>
                  </a:lnTo>
                  <a:lnTo>
                    <a:pt x="190" y="518"/>
                  </a:lnTo>
                  <a:lnTo>
                    <a:pt x="188" y="523"/>
                  </a:lnTo>
                  <a:lnTo>
                    <a:pt x="183" y="534"/>
                  </a:lnTo>
                  <a:lnTo>
                    <a:pt x="178" y="546"/>
                  </a:lnTo>
                  <a:lnTo>
                    <a:pt x="173" y="556"/>
                  </a:lnTo>
                  <a:lnTo>
                    <a:pt x="167" y="567"/>
                  </a:lnTo>
                  <a:lnTo>
                    <a:pt x="156" y="589"/>
                  </a:lnTo>
                  <a:lnTo>
                    <a:pt x="144" y="610"/>
                  </a:lnTo>
                  <a:lnTo>
                    <a:pt x="141" y="616"/>
                  </a:lnTo>
                  <a:lnTo>
                    <a:pt x="138" y="621"/>
                  </a:lnTo>
                  <a:lnTo>
                    <a:pt x="135" y="626"/>
                  </a:lnTo>
                  <a:lnTo>
                    <a:pt x="132" y="631"/>
                  </a:lnTo>
                  <a:lnTo>
                    <a:pt x="128" y="636"/>
                  </a:lnTo>
                  <a:lnTo>
                    <a:pt x="125" y="640"/>
                  </a:lnTo>
                  <a:lnTo>
                    <a:pt x="121" y="644"/>
                  </a:lnTo>
                  <a:lnTo>
                    <a:pt x="118" y="648"/>
                  </a:lnTo>
                  <a:lnTo>
                    <a:pt x="114" y="651"/>
                  </a:lnTo>
                  <a:lnTo>
                    <a:pt x="110" y="654"/>
                  </a:lnTo>
                  <a:lnTo>
                    <a:pt x="105" y="657"/>
                  </a:lnTo>
                  <a:lnTo>
                    <a:pt x="100" y="659"/>
                  </a:lnTo>
                  <a:lnTo>
                    <a:pt x="95" y="661"/>
                  </a:lnTo>
                  <a:lnTo>
                    <a:pt x="90" y="662"/>
                  </a:lnTo>
                  <a:lnTo>
                    <a:pt x="83" y="663"/>
                  </a:lnTo>
                  <a:lnTo>
                    <a:pt x="77" y="663"/>
                  </a:lnTo>
                  <a:lnTo>
                    <a:pt x="75" y="663"/>
                  </a:lnTo>
                  <a:lnTo>
                    <a:pt x="73" y="663"/>
                  </a:lnTo>
                  <a:lnTo>
                    <a:pt x="71" y="663"/>
                  </a:lnTo>
                  <a:lnTo>
                    <a:pt x="69" y="663"/>
                  </a:lnTo>
                  <a:lnTo>
                    <a:pt x="66" y="663"/>
                  </a:lnTo>
                  <a:lnTo>
                    <a:pt x="63" y="663"/>
                  </a:lnTo>
                  <a:lnTo>
                    <a:pt x="57" y="663"/>
                  </a:lnTo>
                  <a:lnTo>
                    <a:pt x="51" y="663"/>
                  </a:lnTo>
                  <a:lnTo>
                    <a:pt x="44" y="663"/>
                  </a:lnTo>
                  <a:lnTo>
                    <a:pt x="37" y="663"/>
                  </a:lnTo>
                  <a:lnTo>
                    <a:pt x="31" y="662"/>
                  </a:lnTo>
                  <a:lnTo>
                    <a:pt x="24" y="661"/>
                  </a:lnTo>
                  <a:lnTo>
                    <a:pt x="18" y="660"/>
                  </a:lnTo>
                  <a:lnTo>
                    <a:pt x="15" y="659"/>
                  </a:lnTo>
                  <a:lnTo>
                    <a:pt x="13" y="658"/>
                  </a:lnTo>
                  <a:lnTo>
                    <a:pt x="10" y="657"/>
                  </a:lnTo>
                  <a:lnTo>
                    <a:pt x="8" y="655"/>
                  </a:lnTo>
                  <a:lnTo>
                    <a:pt x="6" y="654"/>
                  </a:lnTo>
                  <a:lnTo>
                    <a:pt x="4" y="653"/>
                  </a:lnTo>
                  <a:lnTo>
                    <a:pt x="3" y="651"/>
                  </a:lnTo>
                  <a:lnTo>
                    <a:pt x="2" y="649"/>
                  </a:lnTo>
                  <a:lnTo>
                    <a:pt x="1" y="647"/>
                  </a:lnTo>
                  <a:lnTo>
                    <a:pt x="0" y="645"/>
                  </a:lnTo>
                  <a:lnTo>
                    <a:pt x="0" y="643"/>
                  </a:lnTo>
                  <a:lnTo>
                    <a:pt x="1" y="640"/>
                  </a:lnTo>
                  <a:lnTo>
                    <a:pt x="10" y="639"/>
                  </a:lnTo>
                  <a:lnTo>
                    <a:pt x="18" y="637"/>
                  </a:lnTo>
                  <a:lnTo>
                    <a:pt x="27" y="634"/>
                  </a:lnTo>
                  <a:lnTo>
                    <a:pt x="35" y="632"/>
                  </a:lnTo>
                  <a:lnTo>
                    <a:pt x="43" y="629"/>
                  </a:lnTo>
                  <a:lnTo>
                    <a:pt x="51" y="626"/>
                  </a:lnTo>
                  <a:lnTo>
                    <a:pt x="58" y="623"/>
                  </a:lnTo>
                  <a:lnTo>
                    <a:pt x="65" y="619"/>
                  </a:lnTo>
                  <a:lnTo>
                    <a:pt x="72" y="615"/>
                  </a:lnTo>
                  <a:lnTo>
                    <a:pt x="79" y="611"/>
                  </a:lnTo>
                  <a:lnTo>
                    <a:pt x="86" y="606"/>
                  </a:lnTo>
                  <a:lnTo>
                    <a:pt x="92" y="601"/>
                  </a:lnTo>
                  <a:lnTo>
                    <a:pt x="98" y="595"/>
                  </a:lnTo>
                  <a:lnTo>
                    <a:pt x="105" y="589"/>
                  </a:lnTo>
                  <a:lnTo>
                    <a:pt x="111" y="582"/>
                  </a:lnTo>
                  <a:lnTo>
                    <a:pt x="116" y="575"/>
                  </a:lnTo>
                  <a:lnTo>
                    <a:pt x="121" y="569"/>
                  </a:lnTo>
                  <a:lnTo>
                    <a:pt x="126" y="562"/>
                  </a:lnTo>
                  <a:lnTo>
                    <a:pt x="131" y="555"/>
                  </a:lnTo>
                  <a:lnTo>
                    <a:pt x="136" y="548"/>
                  </a:lnTo>
                  <a:lnTo>
                    <a:pt x="140" y="540"/>
                  </a:lnTo>
                  <a:lnTo>
                    <a:pt x="145" y="532"/>
                  </a:lnTo>
                  <a:lnTo>
                    <a:pt x="149" y="524"/>
                  </a:lnTo>
                  <a:lnTo>
                    <a:pt x="153" y="516"/>
                  </a:lnTo>
                  <a:lnTo>
                    <a:pt x="156" y="508"/>
                  </a:lnTo>
                  <a:lnTo>
                    <a:pt x="160" y="499"/>
                  </a:lnTo>
                  <a:lnTo>
                    <a:pt x="163" y="491"/>
                  </a:lnTo>
                  <a:lnTo>
                    <a:pt x="166" y="483"/>
                  </a:lnTo>
                  <a:lnTo>
                    <a:pt x="169" y="474"/>
                  </a:lnTo>
                  <a:lnTo>
                    <a:pt x="171" y="466"/>
                  </a:lnTo>
                  <a:lnTo>
                    <a:pt x="174" y="458"/>
                  </a:lnTo>
                  <a:lnTo>
                    <a:pt x="176" y="450"/>
                  </a:lnTo>
                  <a:lnTo>
                    <a:pt x="170" y="453"/>
                  </a:lnTo>
                  <a:lnTo>
                    <a:pt x="164" y="456"/>
                  </a:lnTo>
                  <a:lnTo>
                    <a:pt x="158" y="460"/>
                  </a:lnTo>
                  <a:lnTo>
                    <a:pt x="152" y="464"/>
                  </a:lnTo>
                  <a:lnTo>
                    <a:pt x="146" y="468"/>
                  </a:lnTo>
                  <a:lnTo>
                    <a:pt x="139" y="473"/>
                  </a:lnTo>
                  <a:lnTo>
                    <a:pt x="133" y="477"/>
                  </a:lnTo>
                  <a:lnTo>
                    <a:pt x="127" y="482"/>
                  </a:lnTo>
                  <a:lnTo>
                    <a:pt x="121" y="487"/>
                  </a:lnTo>
                  <a:lnTo>
                    <a:pt x="116" y="492"/>
                  </a:lnTo>
                  <a:lnTo>
                    <a:pt x="110" y="497"/>
                  </a:lnTo>
                  <a:lnTo>
                    <a:pt x="105" y="503"/>
                  </a:lnTo>
                  <a:lnTo>
                    <a:pt x="100" y="508"/>
                  </a:lnTo>
                  <a:lnTo>
                    <a:pt x="96" y="513"/>
                  </a:lnTo>
                  <a:lnTo>
                    <a:pt x="92" y="519"/>
                  </a:lnTo>
                  <a:lnTo>
                    <a:pt x="89" y="524"/>
                  </a:lnTo>
                  <a:lnTo>
                    <a:pt x="87" y="527"/>
                  </a:lnTo>
                  <a:lnTo>
                    <a:pt x="86" y="530"/>
                  </a:lnTo>
                  <a:lnTo>
                    <a:pt x="84" y="533"/>
                  </a:lnTo>
                  <a:lnTo>
                    <a:pt x="83" y="537"/>
                  </a:lnTo>
                  <a:lnTo>
                    <a:pt x="81" y="540"/>
                  </a:lnTo>
                  <a:lnTo>
                    <a:pt x="80" y="543"/>
                  </a:lnTo>
                  <a:lnTo>
                    <a:pt x="78" y="546"/>
                  </a:lnTo>
                  <a:lnTo>
                    <a:pt x="76" y="549"/>
                  </a:lnTo>
                  <a:lnTo>
                    <a:pt x="74" y="551"/>
                  </a:lnTo>
                  <a:lnTo>
                    <a:pt x="72" y="553"/>
                  </a:lnTo>
                  <a:lnTo>
                    <a:pt x="70" y="554"/>
                  </a:lnTo>
                  <a:lnTo>
                    <a:pt x="68" y="555"/>
                  </a:lnTo>
                  <a:lnTo>
                    <a:pt x="67" y="555"/>
                  </a:lnTo>
                  <a:lnTo>
                    <a:pt x="65" y="555"/>
                  </a:lnTo>
                  <a:lnTo>
                    <a:pt x="64" y="555"/>
                  </a:lnTo>
                  <a:lnTo>
                    <a:pt x="62" y="554"/>
                  </a:lnTo>
                  <a:lnTo>
                    <a:pt x="61" y="554"/>
                  </a:lnTo>
                  <a:lnTo>
                    <a:pt x="59" y="553"/>
                  </a:lnTo>
                  <a:lnTo>
                    <a:pt x="57" y="552"/>
                  </a:lnTo>
                  <a:lnTo>
                    <a:pt x="55" y="551"/>
                  </a:lnTo>
                  <a:lnTo>
                    <a:pt x="53" y="549"/>
                  </a:lnTo>
                  <a:lnTo>
                    <a:pt x="52" y="548"/>
                  </a:lnTo>
                  <a:lnTo>
                    <a:pt x="51" y="547"/>
                  </a:lnTo>
                  <a:lnTo>
                    <a:pt x="49" y="544"/>
                  </a:lnTo>
                  <a:lnTo>
                    <a:pt x="47" y="541"/>
                  </a:lnTo>
                  <a:lnTo>
                    <a:pt x="46" y="537"/>
                  </a:lnTo>
                  <a:lnTo>
                    <a:pt x="45" y="533"/>
                  </a:lnTo>
                  <a:lnTo>
                    <a:pt x="44" y="529"/>
                  </a:lnTo>
                  <a:lnTo>
                    <a:pt x="43" y="525"/>
                  </a:lnTo>
                  <a:lnTo>
                    <a:pt x="43" y="521"/>
                  </a:lnTo>
                  <a:lnTo>
                    <a:pt x="44" y="517"/>
                  </a:lnTo>
                  <a:lnTo>
                    <a:pt x="44" y="513"/>
                  </a:lnTo>
                  <a:lnTo>
                    <a:pt x="46" y="510"/>
                  </a:lnTo>
                  <a:lnTo>
                    <a:pt x="48" y="507"/>
                  </a:lnTo>
                  <a:lnTo>
                    <a:pt x="49" y="506"/>
                  </a:lnTo>
                  <a:lnTo>
                    <a:pt x="50" y="504"/>
                  </a:lnTo>
                  <a:lnTo>
                    <a:pt x="51" y="504"/>
                  </a:lnTo>
                  <a:lnTo>
                    <a:pt x="53" y="503"/>
                  </a:lnTo>
                  <a:lnTo>
                    <a:pt x="54" y="502"/>
                  </a:lnTo>
                  <a:lnTo>
                    <a:pt x="56" y="502"/>
                  </a:lnTo>
                  <a:lnTo>
                    <a:pt x="58" y="502"/>
                  </a:lnTo>
                  <a:lnTo>
                    <a:pt x="60" y="502"/>
                  </a:lnTo>
                  <a:lnTo>
                    <a:pt x="60" y="503"/>
                  </a:lnTo>
                  <a:lnTo>
                    <a:pt x="61" y="503"/>
                  </a:lnTo>
                  <a:lnTo>
                    <a:pt x="61" y="504"/>
                  </a:lnTo>
                  <a:lnTo>
                    <a:pt x="62" y="504"/>
                  </a:lnTo>
                  <a:lnTo>
                    <a:pt x="63" y="505"/>
                  </a:lnTo>
                  <a:lnTo>
                    <a:pt x="64" y="506"/>
                  </a:lnTo>
                  <a:close/>
                  <a:moveTo>
                    <a:pt x="479" y="619"/>
                  </a:moveTo>
                  <a:lnTo>
                    <a:pt x="477" y="622"/>
                  </a:lnTo>
                  <a:lnTo>
                    <a:pt x="475" y="624"/>
                  </a:lnTo>
                  <a:lnTo>
                    <a:pt x="473" y="626"/>
                  </a:lnTo>
                  <a:lnTo>
                    <a:pt x="471" y="628"/>
                  </a:lnTo>
                  <a:lnTo>
                    <a:pt x="469" y="629"/>
                  </a:lnTo>
                  <a:lnTo>
                    <a:pt x="467" y="630"/>
                  </a:lnTo>
                  <a:lnTo>
                    <a:pt x="463" y="633"/>
                  </a:lnTo>
                  <a:lnTo>
                    <a:pt x="458" y="634"/>
                  </a:lnTo>
                  <a:lnTo>
                    <a:pt x="452" y="636"/>
                  </a:lnTo>
                  <a:lnTo>
                    <a:pt x="447" y="636"/>
                  </a:lnTo>
                  <a:lnTo>
                    <a:pt x="441" y="637"/>
                  </a:lnTo>
                  <a:lnTo>
                    <a:pt x="435" y="637"/>
                  </a:lnTo>
                  <a:lnTo>
                    <a:pt x="429" y="638"/>
                  </a:lnTo>
                  <a:lnTo>
                    <a:pt x="423" y="638"/>
                  </a:lnTo>
                  <a:lnTo>
                    <a:pt x="416" y="638"/>
                  </a:lnTo>
                  <a:lnTo>
                    <a:pt x="409" y="639"/>
                  </a:lnTo>
                  <a:lnTo>
                    <a:pt x="402" y="639"/>
                  </a:lnTo>
                  <a:lnTo>
                    <a:pt x="395" y="640"/>
                  </a:lnTo>
                  <a:lnTo>
                    <a:pt x="388" y="642"/>
                  </a:lnTo>
                  <a:lnTo>
                    <a:pt x="381" y="644"/>
                  </a:lnTo>
                  <a:lnTo>
                    <a:pt x="375" y="646"/>
                  </a:lnTo>
                  <a:lnTo>
                    <a:pt x="370" y="648"/>
                  </a:lnTo>
                  <a:lnTo>
                    <a:pt x="364" y="650"/>
                  </a:lnTo>
                  <a:lnTo>
                    <a:pt x="359" y="651"/>
                  </a:lnTo>
                  <a:lnTo>
                    <a:pt x="354" y="653"/>
                  </a:lnTo>
                  <a:lnTo>
                    <a:pt x="349" y="654"/>
                  </a:lnTo>
                  <a:lnTo>
                    <a:pt x="344" y="655"/>
                  </a:lnTo>
                  <a:lnTo>
                    <a:pt x="340" y="655"/>
                  </a:lnTo>
                  <a:lnTo>
                    <a:pt x="335" y="655"/>
                  </a:lnTo>
                  <a:lnTo>
                    <a:pt x="333" y="655"/>
                  </a:lnTo>
                  <a:lnTo>
                    <a:pt x="331" y="654"/>
                  </a:lnTo>
                  <a:lnTo>
                    <a:pt x="328" y="653"/>
                  </a:lnTo>
                  <a:lnTo>
                    <a:pt x="326" y="652"/>
                  </a:lnTo>
                  <a:lnTo>
                    <a:pt x="324" y="651"/>
                  </a:lnTo>
                  <a:lnTo>
                    <a:pt x="322" y="649"/>
                  </a:lnTo>
                  <a:lnTo>
                    <a:pt x="319" y="648"/>
                  </a:lnTo>
                  <a:lnTo>
                    <a:pt x="317" y="646"/>
                  </a:lnTo>
                  <a:lnTo>
                    <a:pt x="315" y="643"/>
                  </a:lnTo>
                  <a:lnTo>
                    <a:pt x="312" y="641"/>
                  </a:lnTo>
                  <a:lnTo>
                    <a:pt x="310" y="638"/>
                  </a:lnTo>
                  <a:lnTo>
                    <a:pt x="308" y="635"/>
                  </a:lnTo>
                  <a:lnTo>
                    <a:pt x="304" y="630"/>
                  </a:lnTo>
                  <a:lnTo>
                    <a:pt x="301" y="625"/>
                  </a:lnTo>
                  <a:lnTo>
                    <a:pt x="299" y="620"/>
                  </a:lnTo>
                  <a:lnTo>
                    <a:pt x="297" y="614"/>
                  </a:lnTo>
                  <a:lnTo>
                    <a:pt x="295" y="609"/>
                  </a:lnTo>
                  <a:lnTo>
                    <a:pt x="293" y="604"/>
                  </a:lnTo>
                  <a:lnTo>
                    <a:pt x="290" y="592"/>
                  </a:lnTo>
                  <a:lnTo>
                    <a:pt x="288" y="581"/>
                  </a:lnTo>
                  <a:lnTo>
                    <a:pt x="285" y="569"/>
                  </a:lnTo>
                  <a:lnTo>
                    <a:pt x="284" y="564"/>
                  </a:lnTo>
                  <a:lnTo>
                    <a:pt x="282" y="558"/>
                  </a:lnTo>
                  <a:lnTo>
                    <a:pt x="280" y="552"/>
                  </a:lnTo>
                  <a:lnTo>
                    <a:pt x="278" y="547"/>
                  </a:lnTo>
                  <a:lnTo>
                    <a:pt x="268" y="525"/>
                  </a:lnTo>
                  <a:lnTo>
                    <a:pt x="258" y="503"/>
                  </a:lnTo>
                  <a:lnTo>
                    <a:pt x="247" y="481"/>
                  </a:lnTo>
                  <a:lnTo>
                    <a:pt x="237" y="459"/>
                  </a:lnTo>
                  <a:lnTo>
                    <a:pt x="236" y="458"/>
                  </a:lnTo>
                  <a:lnTo>
                    <a:pt x="234" y="455"/>
                  </a:lnTo>
                  <a:lnTo>
                    <a:pt x="233" y="453"/>
                  </a:lnTo>
                  <a:lnTo>
                    <a:pt x="232" y="450"/>
                  </a:lnTo>
                  <a:lnTo>
                    <a:pt x="229" y="445"/>
                  </a:lnTo>
                  <a:lnTo>
                    <a:pt x="228" y="442"/>
                  </a:lnTo>
                  <a:lnTo>
                    <a:pt x="227" y="440"/>
                  </a:lnTo>
                  <a:lnTo>
                    <a:pt x="227" y="437"/>
                  </a:lnTo>
                  <a:lnTo>
                    <a:pt x="227" y="435"/>
                  </a:lnTo>
                  <a:lnTo>
                    <a:pt x="227" y="433"/>
                  </a:lnTo>
                  <a:lnTo>
                    <a:pt x="228" y="431"/>
                  </a:lnTo>
                  <a:lnTo>
                    <a:pt x="229" y="430"/>
                  </a:lnTo>
                  <a:lnTo>
                    <a:pt x="230" y="429"/>
                  </a:lnTo>
                  <a:lnTo>
                    <a:pt x="231" y="429"/>
                  </a:lnTo>
                  <a:lnTo>
                    <a:pt x="232" y="429"/>
                  </a:lnTo>
                  <a:lnTo>
                    <a:pt x="234" y="429"/>
                  </a:lnTo>
                  <a:lnTo>
                    <a:pt x="236" y="429"/>
                  </a:lnTo>
                  <a:lnTo>
                    <a:pt x="237" y="429"/>
                  </a:lnTo>
                  <a:lnTo>
                    <a:pt x="240" y="429"/>
                  </a:lnTo>
                  <a:lnTo>
                    <a:pt x="242" y="430"/>
                  </a:lnTo>
                  <a:lnTo>
                    <a:pt x="244" y="432"/>
                  </a:lnTo>
                  <a:lnTo>
                    <a:pt x="247" y="434"/>
                  </a:lnTo>
                  <a:lnTo>
                    <a:pt x="249" y="436"/>
                  </a:lnTo>
                  <a:lnTo>
                    <a:pt x="251" y="438"/>
                  </a:lnTo>
                  <a:lnTo>
                    <a:pt x="253" y="441"/>
                  </a:lnTo>
                  <a:lnTo>
                    <a:pt x="256" y="443"/>
                  </a:lnTo>
                  <a:lnTo>
                    <a:pt x="260" y="449"/>
                  </a:lnTo>
                  <a:lnTo>
                    <a:pt x="264" y="455"/>
                  </a:lnTo>
                  <a:lnTo>
                    <a:pt x="265" y="457"/>
                  </a:lnTo>
                  <a:lnTo>
                    <a:pt x="267" y="459"/>
                  </a:lnTo>
                  <a:lnTo>
                    <a:pt x="268" y="462"/>
                  </a:lnTo>
                  <a:lnTo>
                    <a:pt x="269" y="463"/>
                  </a:lnTo>
                  <a:lnTo>
                    <a:pt x="276" y="474"/>
                  </a:lnTo>
                  <a:lnTo>
                    <a:pt x="283" y="484"/>
                  </a:lnTo>
                  <a:lnTo>
                    <a:pt x="290" y="495"/>
                  </a:lnTo>
                  <a:lnTo>
                    <a:pt x="297" y="505"/>
                  </a:lnTo>
                  <a:lnTo>
                    <a:pt x="303" y="515"/>
                  </a:lnTo>
                  <a:lnTo>
                    <a:pt x="311" y="525"/>
                  </a:lnTo>
                  <a:lnTo>
                    <a:pt x="319" y="534"/>
                  </a:lnTo>
                  <a:lnTo>
                    <a:pt x="327" y="544"/>
                  </a:lnTo>
                  <a:lnTo>
                    <a:pt x="334" y="551"/>
                  </a:lnTo>
                  <a:lnTo>
                    <a:pt x="342" y="558"/>
                  </a:lnTo>
                  <a:lnTo>
                    <a:pt x="350" y="565"/>
                  </a:lnTo>
                  <a:lnTo>
                    <a:pt x="359" y="572"/>
                  </a:lnTo>
                  <a:lnTo>
                    <a:pt x="368" y="578"/>
                  </a:lnTo>
                  <a:lnTo>
                    <a:pt x="373" y="581"/>
                  </a:lnTo>
                  <a:lnTo>
                    <a:pt x="378" y="584"/>
                  </a:lnTo>
                  <a:lnTo>
                    <a:pt x="382" y="586"/>
                  </a:lnTo>
                  <a:lnTo>
                    <a:pt x="387" y="588"/>
                  </a:lnTo>
                  <a:lnTo>
                    <a:pt x="392" y="591"/>
                  </a:lnTo>
                  <a:lnTo>
                    <a:pt x="397" y="592"/>
                  </a:lnTo>
                  <a:lnTo>
                    <a:pt x="403" y="594"/>
                  </a:lnTo>
                  <a:lnTo>
                    <a:pt x="409" y="595"/>
                  </a:lnTo>
                  <a:lnTo>
                    <a:pt x="415" y="596"/>
                  </a:lnTo>
                  <a:lnTo>
                    <a:pt x="420" y="596"/>
                  </a:lnTo>
                  <a:lnTo>
                    <a:pt x="426" y="597"/>
                  </a:lnTo>
                  <a:lnTo>
                    <a:pt x="432" y="597"/>
                  </a:lnTo>
                  <a:lnTo>
                    <a:pt x="437" y="597"/>
                  </a:lnTo>
                  <a:lnTo>
                    <a:pt x="443" y="597"/>
                  </a:lnTo>
                  <a:lnTo>
                    <a:pt x="448" y="598"/>
                  </a:lnTo>
                  <a:lnTo>
                    <a:pt x="453" y="599"/>
                  </a:lnTo>
                  <a:lnTo>
                    <a:pt x="458" y="600"/>
                  </a:lnTo>
                  <a:lnTo>
                    <a:pt x="461" y="601"/>
                  </a:lnTo>
                  <a:lnTo>
                    <a:pt x="463" y="602"/>
                  </a:lnTo>
                  <a:lnTo>
                    <a:pt x="465" y="604"/>
                  </a:lnTo>
                  <a:lnTo>
                    <a:pt x="467" y="605"/>
                  </a:lnTo>
                  <a:lnTo>
                    <a:pt x="469" y="607"/>
                  </a:lnTo>
                  <a:lnTo>
                    <a:pt x="471" y="609"/>
                  </a:lnTo>
                  <a:lnTo>
                    <a:pt x="473" y="611"/>
                  </a:lnTo>
                  <a:lnTo>
                    <a:pt x="475" y="614"/>
                  </a:lnTo>
                  <a:lnTo>
                    <a:pt x="477" y="616"/>
                  </a:lnTo>
                  <a:lnTo>
                    <a:pt x="479" y="619"/>
                  </a:lnTo>
                  <a:close/>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84" name="Freeform 13"/>
            <p:cNvSpPr>
              <a:spLocks noEditPoints="1"/>
            </p:cNvSpPr>
            <p:nvPr/>
          </p:nvSpPr>
          <p:spPr bwMode="auto">
            <a:xfrm>
              <a:off x="1295400" y="1111250"/>
              <a:ext cx="298450" cy="423862"/>
            </a:xfrm>
            <a:custGeom>
              <a:avLst/>
              <a:gdLst>
                <a:gd name="T0" fmla="*/ 2147483647 w 554"/>
                <a:gd name="T1" fmla="*/ 2147483647 h 785"/>
                <a:gd name="T2" fmla="*/ 2147483647 w 554"/>
                <a:gd name="T3" fmla="*/ 2147483647 h 785"/>
                <a:gd name="T4" fmla="*/ 2147483647 w 554"/>
                <a:gd name="T5" fmla="*/ 2147483647 h 785"/>
                <a:gd name="T6" fmla="*/ 2147483647 w 554"/>
                <a:gd name="T7" fmla="*/ 2147483647 h 785"/>
                <a:gd name="T8" fmla="*/ 2147483647 w 554"/>
                <a:gd name="T9" fmla="*/ 2147483647 h 785"/>
                <a:gd name="T10" fmla="*/ 2147483647 w 554"/>
                <a:gd name="T11" fmla="*/ 2147483647 h 785"/>
                <a:gd name="T12" fmla="*/ 2147483647 w 554"/>
                <a:gd name="T13" fmla="*/ 2147483647 h 785"/>
                <a:gd name="T14" fmla="*/ 2147483647 w 554"/>
                <a:gd name="T15" fmla="*/ 2147483647 h 785"/>
                <a:gd name="T16" fmla="*/ 2147483647 w 554"/>
                <a:gd name="T17" fmla="*/ 2147483647 h 785"/>
                <a:gd name="T18" fmla="*/ 2147483647 w 554"/>
                <a:gd name="T19" fmla="*/ 0 h 785"/>
                <a:gd name="T20" fmla="*/ 2147483647 w 554"/>
                <a:gd name="T21" fmla="*/ 2147483647 h 785"/>
                <a:gd name="T22" fmla="*/ 2147483647 w 554"/>
                <a:gd name="T23" fmla="*/ 2147483647 h 785"/>
                <a:gd name="T24" fmla="*/ 2147483647 w 554"/>
                <a:gd name="T25" fmla="*/ 2147483647 h 785"/>
                <a:gd name="T26" fmla="*/ 2147483647 w 554"/>
                <a:gd name="T27" fmla="*/ 2147483647 h 785"/>
                <a:gd name="T28" fmla="*/ 2147483647 w 554"/>
                <a:gd name="T29" fmla="*/ 2147483647 h 785"/>
                <a:gd name="T30" fmla="*/ 2147483647 w 554"/>
                <a:gd name="T31" fmla="*/ 2147483647 h 785"/>
                <a:gd name="T32" fmla="*/ 2147483647 w 554"/>
                <a:gd name="T33" fmla="*/ 2147483647 h 785"/>
                <a:gd name="T34" fmla="*/ 2147483647 w 554"/>
                <a:gd name="T35" fmla="*/ 2147483647 h 785"/>
                <a:gd name="T36" fmla="*/ 2147483647 w 554"/>
                <a:gd name="T37" fmla="*/ 2147483647 h 785"/>
                <a:gd name="T38" fmla="*/ 2147483647 w 554"/>
                <a:gd name="T39" fmla="*/ 2147483647 h 785"/>
                <a:gd name="T40" fmla="*/ 2147483647 w 554"/>
                <a:gd name="T41" fmla="*/ 2147483647 h 785"/>
                <a:gd name="T42" fmla="*/ 2147483647 w 554"/>
                <a:gd name="T43" fmla="*/ 2147483647 h 785"/>
                <a:gd name="T44" fmla="*/ 2147483647 w 554"/>
                <a:gd name="T45" fmla="*/ 2147483647 h 785"/>
                <a:gd name="T46" fmla="*/ 2147483647 w 554"/>
                <a:gd name="T47" fmla="*/ 2147483647 h 785"/>
                <a:gd name="T48" fmla="*/ 2147483647 w 554"/>
                <a:gd name="T49" fmla="*/ 2147483647 h 785"/>
                <a:gd name="T50" fmla="*/ 2147483647 w 554"/>
                <a:gd name="T51" fmla="*/ 2147483647 h 785"/>
                <a:gd name="T52" fmla="*/ 2147483647 w 554"/>
                <a:gd name="T53" fmla="*/ 2147483647 h 785"/>
                <a:gd name="T54" fmla="*/ 2147483647 w 554"/>
                <a:gd name="T55" fmla="*/ 2147483647 h 785"/>
                <a:gd name="T56" fmla="*/ 2147483647 w 554"/>
                <a:gd name="T57" fmla="*/ 2147483647 h 785"/>
                <a:gd name="T58" fmla="*/ 2147483647 w 554"/>
                <a:gd name="T59" fmla="*/ 2147483647 h 785"/>
                <a:gd name="T60" fmla="*/ 2147483647 w 554"/>
                <a:gd name="T61" fmla="*/ 2147483647 h 785"/>
                <a:gd name="T62" fmla="*/ 2147483647 w 554"/>
                <a:gd name="T63" fmla="*/ 2147483647 h 785"/>
                <a:gd name="T64" fmla="*/ 2147483647 w 554"/>
                <a:gd name="T65" fmla="*/ 2147483647 h 785"/>
                <a:gd name="T66" fmla="*/ 2147483647 w 554"/>
                <a:gd name="T67" fmla="*/ 2147483647 h 785"/>
                <a:gd name="T68" fmla="*/ 2147483647 w 554"/>
                <a:gd name="T69" fmla="*/ 2147483647 h 785"/>
                <a:gd name="T70" fmla="*/ 2147483647 w 554"/>
                <a:gd name="T71" fmla="*/ 2147483647 h 785"/>
                <a:gd name="T72" fmla="*/ 2147483647 w 554"/>
                <a:gd name="T73" fmla="*/ 2147483647 h 785"/>
                <a:gd name="T74" fmla="*/ 2147483647 w 554"/>
                <a:gd name="T75" fmla="*/ 2147483647 h 785"/>
                <a:gd name="T76" fmla="*/ 2147483647 w 554"/>
                <a:gd name="T77" fmla="*/ 2147483647 h 785"/>
                <a:gd name="T78" fmla="*/ 2147483647 w 554"/>
                <a:gd name="T79" fmla="*/ 2147483647 h 785"/>
                <a:gd name="T80" fmla="*/ 2147483647 w 554"/>
                <a:gd name="T81" fmla="*/ 2147483647 h 785"/>
                <a:gd name="T82" fmla="*/ 2147483647 w 554"/>
                <a:gd name="T83" fmla="*/ 2147483647 h 785"/>
                <a:gd name="T84" fmla="*/ 2147483647 w 554"/>
                <a:gd name="T85" fmla="*/ 2147483647 h 785"/>
                <a:gd name="T86" fmla="*/ 2147483647 w 554"/>
                <a:gd name="T87" fmla="*/ 2147483647 h 785"/>
                <a:gd name="T88" fmla="*/ 2147483647 w 554"/>
                <a:gd name="T89" fmla="*/ 2147483647 h 785"/>
                <a:gd name="T90" fmla="*/ 2147483647 w 554"/>
                <a:gd name="T91" fmla="*/ 2147483647 h 785"/>
                <a:gd name="T92" fmla="*/ 2147483647 w 554"/>
                <a:gd name="T93" fmla="*/ 2147483647 h 785"/>
                <a:gd name="T94" fmla="*/ 2147483647 w 554"/>
                <a:gd name="T95" fmla="*/ 2147483647 h 785"/>
                <a:gd name="T96" fmla="*/ 2147483647 w 554"/>
                <a:gd name="T97" fmla="*/ 2147483647 h 785"/>
                <a:gd name="T98" fmla="*/ 2147483647 w 554"/>
                <a:gd name="T99" fmla="*/ 2147483647 h 785"/>
                <a:gd name="T100" fmla="*/ 2147483647 w 554"/>
                <a:gd name="T101" fmla="*/ 2147483647 h 785"/>
                <a:gd name="T102" fmla="*/ 2147483647 w 554"/>
                <a:gd name="T103" fmla="*/ 2147483647 h 785"/>
                <a:gd name="T104" fmla="*/ 2147483647 w 554"/>
                <a:gd name="T105" fmla="*/ 2147483647 h 785"/>
                <a:gd name="T106" fmla="*/ 2147483647 w 554"/>
                <a:gd name="T107" fmla="*/ 2147483647 h 785"/>
                <a:gd name="T108" fmla="*/ 2147483647 w 554"/>
                <a:gd name="T109" fmla="*/ 2147483647 h 785"/>
                <a:gd name="T110" fmla="*/ 2147483647 w 554"/>
                <a:gd name="T111" fmla="*/ 2147483647 h 785"/>
                <a:gd name="T112" fmla="*/ 2147483647 w 554"/>
                <a:gd name="T113" fmla="*/ 2147483647 h 785"/>
                <a:gd name="T114" fmla="*/ 2147483647 w 554"/>
                <a:gd name="T115" fmla="*/ 2147483647 h 785"/>
                <a:gd name="T116" fmla="*/ 2147483647 w 554"/>
                <a:gd name="T117" fmla="*/ 2147483647 h 785"/>
                <a:gd name="T118" fmla="*/ 2147483647 w 554"/>
                <a:gd name="T119" fmla="*/ 2147483647 h 785"/>
                <a:gd name="T120" fmla="*/ 2147483647 w 554"/>
                <a:gd name="T121" fmla="*/ 2147483647 h 785"/>
                <a:gd name="T122" fmla="*/ 2147483647 w 554"/>
                <a:gd name="T123" fmla="*/ 2147483647 h 785"/>
                <a:gd name="T124" fmla="*/ 2147483647 w 554"/>
                <a:gd name="T125" fmla="*/ 2147483647 h 78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54" h="785">
                  <a:moveTo>
                    <a:pt x="166" y="23"/>
                  </a:moveTo>
                  <a:lnTo>
                    <a:pt x="168" y="23"/>
                  </a:lnTo>
                  <a:lnTo>
                    <a:pt x="171" y="23"/>
                  </a:lnTo>
                  <a:lnTo>
                    <a:pt x="173" y="24"/>
                  </a:lnTo>
                  <a:lnTo>
                    <a:pt x="176" y="25"/>
                  </a:lnTo>
                  <a:lnTo>
                    <a:pt x="178" y="27"/>
                  </a:lnTo>
                  <a:lnTo>
                    <a:pt x="180" y="29"/>
                  </a:lnTo>
                  <a:lnTo>
                    <a:pt x="182" y="31"/>
                  </a:lnTo>
                  <a:lnTo>
                    <a:pt x="184" y="34"/>
                  </a:lnTo>
                  <a:lnTo>
                    <a:pt x="186" y="36"/>
                  </a:lnTo>
                  <a:lnTo>
                    <a:pt x="188" y="39"/>
                  </a:lnTo>
                  <a:lnTo>
                    <a:pt x="189" y="42"/>
                  </a:lnTo>
                  <a:lnTo>
                    <a:pt x="191" y="45"/>
                  </a:lnTo>
                  <a:lnTo>
                    <a:pt x="192" y="48"/>
                  </a:lnTo>
                  <a:lnTo>
                    <a:pt x="192" y="51"/>
                  </a:lnTo>
                  <a:lnTo>
                    <a:pt x="193" y="53"/>
                  </a:lnTo>
                  <a:lnTo>
                    <a:pt x="193" y="56"/>
                  </a:lnTo>
                  <a:lnTo>
                    <a:pt x="193" y="59"/>
                  </a:lnTo>
                  <a:lnTo>
                    <a:pt x="193" y="62"/>
                  </a:lnTo>
                  <a:lnTo>
                    <a:pt x="192" y="65"/>
                  </a:lnTo>
                  <a:lnTo>
                    <a:pt x="191" y="68"/>
                  </a:lnTo>
                  <a:lnTo>
                    <a:pt x="190" y="71"/>
                  </a:lnTo>
                  <a:lnTo>
                    <a:pt x="189" y="74"/>
                  </a:lnTo>
                  <a:lnTo>
                    <a:pt x="187" y="76"/>
                  </a:lnTo>
                  <a:lnTo>
                    <a:pt x="186" y="79"/>
                  </a:lnTo>
                  <a:lnTo>
                    <a:pt x="182" y="84"/>
                  </a:lnTo>
                  <a:lnTo>
                    <a:pt x="178" y="89"/>
                  </a:lnTo>
                  <a:lnTo>
                    <a:pt x="173" y="93"/>
                  </a:lnTo>
                  <a:lnTo>
                    <a:pt x="169" y="98"/>
                  </a:lnTo>
                  <a:lnTo>
                    <a:pt x="160" y="107"/>
                  </a:lnTo>
                  <a:lnTo>
                    <a:pt x="151" y="117"/>
                  </a:lnTo>
                  <a:lnTo>
                    <a:pt x="134" y="137"/>
                  </a:lnTo>
                  <a:lnTo>
                    <a:pt x="117" y="157"/>
                  </a:lnTo>
                  <a:lnTo>
                    <a:pt x="101" y="177"/>
                  </a:lnTo>
                  <a:lnTo>
                    <a:pt x="101" y="175"/>
                  </a:lnTo>
                  <a:lnTo>
                    <a:pt x="100" y="173"/>
                  </a:lnTo>
                  <a:lnTo>
                    <a:pt x="100" y="171"/>
                  </a:lnTo>
                  <a:lnTo>
                    <a:pt x="101" y="169"/>
                  </a:lnTo>
                  <a:lnTo>
                    <a:pt x="101" y="166"/>
                  </a:lnTo>
                  <a:lnTo>
                    <a:pt x="102" y="164"/>
                  </a:lnTo>
                  <a:lnTo>
                    <a:pt x="103" y="159"/>
                  </a:lnTo>
                  <a:lnTo>
                    <a:pt x="105" y="153"/>
                  </a:lnTo>
                  <a:lnTo>
                    <a:pt x="108" y="148"/>
                  </a:lnTo>
                  <a:lnTo>
                    <a:pt x="111" y="142"/>
                  </a:lnTo>
                  <a:lnTo>
                    <a:pt x="114" y="136"/>
                  </a:lnTo>
                  <a:lnTo>
                    <a:pt x="121" y="125"/>
                  </a:lnTo>
                  <a:lnTo>
                    <a:pt x="125" y="119"/>
                  </a:lnTo>
                  <a:lnTo>
                    <a:pt x="128" y="114"/>
                  </a:lnTo>
                  <a:lnTo>
                    <a:pt x="132" y="109"/>
                  </a:lnTo>
                  <a:lnTo>
                    <a:pt x="135" y="104"/>
                  </a:lnTo>
                  <a:lnTo>
                    <a:pt x="137" y="100"/>
                  </a:lnTo>
                  <a:lnTo>
                    <a:pt x="139" y="96"/>
                  </a:lnTo>
                  <a:lnTo>
                    <a:pt x="140" y="95"/>
                  </a:lnTo>
                  <a:lnTo>
                    <a:pt x="141" y="93"/>
                  </a:lnTo>
                  <a:lnTo>
                    <a:pt x="141" y="91"/>
                  </a:lnTo>
                  <a:lnTo>
                    <a:pt x="142" y="89"/>
                  </a:lnTo>
                  <a:lnTo>
                    <a:pt x="143" y="87"/>
                  </a:lnTo>
                  <a:lnTo>
                    <a:pt x="144" y="84"/>
                  </a:lnTo>
                  <a:lnTo>
                    <a:pt x="146" y="79"/>
                  </a:lnTo>
                  <a:lnTo>
                    <a:pt x="148" y="73"/>
                  </a:lnTo>
                  <a:lnTo>
                    <a:pt x="150" y="67"/>
                  </a:lnTo>
                  <a:lnTo>
                    <a:pt x="155" y="55"/>
                  </a:lnTo>
                  <a:lnTo>
                    <a:pt x="157" y="48"/>
                  </a:lnTo>
                  <a:lnTo>
                    <a:pt x="159" y="43"/>
                  </a:lnTo>
                  <a:lnTo>
                    <a:pt x="162" y="37"/>
                  </a:lnTo>
                  <a:lnTo>
                    <a:pt x="163" y="35"/>
                  </a:lnTo>
                  <a:lnTo>
                    <a:pt x="164" y="32"/>
                  </a:lnTo>
                  <a:lnTo>
                    <a:pt x="165" y="30"/>
                  </a:lnTo>
                  <a:lnTo>
                    <a:pt x="166" y="28"/>
                  </a:lnTo>
                  <a:lnTo>
                    <a:pt x="167" y="27"/>
                  </a:lnTo>
                  <a:lnTo>
                    <a:pt x="169" y="25"/>
                  </a:lnTo>
                  <a:lnTo>
                    <a:pt x="170" y="24"/>
                  </a:lnTo>
                  <a:lnTo>
                    <a:pt x="171" y="23"/>
                  </a:lnTo>
                  <a:lnTo>
                    <a:pt x="172" y="22"/>
                  </a:lnTo>
                  <a:lnTo>
                    <a:pt x="166" y="23"/>
                  </a:lnTo>
                  <a:close/>
                  <a:moveTo>
                    <a:pt x="86" y="354"/>
                  </a:moveTo>
                  <a:lnTo>
                    <a:pt x="84" y="364"/>
                  </a:lnTo>
                  <a:lnTo>
                    <a:pt x="82" y="373"/>
                  </a:lnTo>
                  <a:lnTo>
                    <a:pt x="81" y="383"/>
                  </a:lnTo>
                  <a:lnTo>
                    <a:pt x="79" y="393"/>
                  </a:lnTo>
                  <a:lnTo>
                    <a:pt x="78" y="403"/>
                  </a:lnTo>
                  <a:lnTo>
                    <a:pt x="77" y="413"/>
                  </a:lnTo>
                  <a:lnTo>
                    <a:pt x="77" y="422"/>
                  </a:lnTo>
                  <a:lnTo>
                    <a:pt x="77" y="432"/>
                  </a:lnTo>
                  <a:lnTo>
                    <a:pt x="77" y="434"/>
                  </a:lnTo>
                  <a:lnTo>
                    <a:pt x="77" y="435"/>
                  </a:lnTo>
                  <a:lnTo>
                    <a:pt x="78" y="439"/>
                  </a:lnTo>
                  <a:lnTo>
                    <a:pt x="78" y="444"/>
                  </a:lnTo>
                  <a:lnTo>
                    <a:pt x="79" y="449"/>
                  </a:lnTo>
                  <a:lnTo>
                    <a:pt x="79" y="454"/>
                  </a:lnTo>
                  <a:lnTo>
                    <a:pt x="80" y="459"/>
                  </a:lnTo>
                  <a:lnTo>
                    <a:pt x="80" y="464"/>
                  </a:lnTo>
                  <a:lnTo>
                    <a:pt x="81" y="470"/>
                  </a:lnTo>
                  <a:lnTo>
                    <a:pt x="81" y="474"/>
                  </a:lnTo>
                  <a:lnTo>
                    <a:pt x="80" y="479"/>
                  </a:lnTo>
                  <a:lnTo>
                    <a:pt x="79" y="483"/>
                  </a:lnTo>
                  <a:lnTo>
                    <a:pt x="78" y="484"/>
                  </a:lnTo>
                  <a:lnTo>
                    <a:pt x="77" y="486"/>
                  </a:lnTo>
                  <a:lnTo>
                    <a:pt x="76" y="487"/>
                  </a:lnTo>
                  <a:lnTo>
                    <a:pt x="75" y="488"/>
                  </a:lnTo>
                  <a:lnTo>
                    <a:pt x="73" y="489"/>
                  </a:lnTo>
                  <a:lnTo>
                    <a:pt x="72" y="490"/>
                  </a:lnTo>
                  <a:lnTo>
                    <a:pt x="70" y="490"/>
                  </a:lnTo>
                  <a:lnTo>
                    <a:pt x="68" y="490"/>
                  </a:lnTo>
                  <a:lnTo>
                    <a:pt x="65" y="490"/>
                  </a:lnTo>
                  <a:lnTo>
                    <a:pt x="63" y="489"/>
                  </a:lnTo>
                  <a:lnTo>
                    <a:pt x="59" y="487"/>
                  </a:lnTo>
                  <a:lnTo>
                    <a:pt x="56" y="485"/>
                  </a:lnTo>
                  <a:lnTo>
                    <a:pt x="53" y="483"/>
                  </a:lnTo>
                  <a:lnTo>
                    <a:pt x="51" y="480"/>
                  </a:lnTo>
                  <a:lnTo>
                    <a:pt x="49" y="477"/>
                  </a:lnTo>
                  <a:lnTo>
                    <a:pt x="47" y="474"/>
                  </a:lnTo>
                  <a:lnTo>
                    <a:pt x="46" y="470"/>
                  </a:lnTo>
                  <a:lnTo>
                    <a:pt x="46" y="466"/>
                  </a:lnTo>
                  <a:lnTo>
                    <a:pt x="45" y="462"/>
                  </a:lnTo>
                  <a:lnTo>
                    <a:pt x="45" y="457"/>
                  </a:lnTo>
                  <a:lnTo>
                    <a:pt x="46" y="453"/>
                  </a:lnTo>
                  <a:lnTo>
                    <a:pt x="46" y="448"/>
                  </a:lnTo>
                  <a:lnTo>
                    <a:pt x="47" y="443"/>
                  </a:lnTo>
                  <a:lnTo>
                    <a:pt x="48" y="438"/>
                  </a:lnTo>
                  <a:lnTo>
                    <a:pt x="50" y="433"/>
                  </a:lnTo>
                  <a:lnTo>
                    <a:pt x="51" y="427"/>
                  </a:lnTo>
                  <a:lnTo>
                    <a:pt x="55" y="417"/>
                  </a:lnTo>
                  <a:lnTo>
                    <a:pt x="59" y="407"/>
                  </a:lnTo>
                  <a:lnTo>
                    <a:pt x="63" y="397"/>
                  </a:lnTo>
                  <a:lnTo>
                    <a:pt x="65" y="392"/>
                  </a:lnTo>
                  <a:lnTo>
                    <a:pt x="67" y="388"/>
                  </a:lnTo>
                  <a:lnTo>
                    <a:pt x="69" y="383"/>
                  </a:lnTo>
                  <a:lnTo>
                    <a:pt x="72" y="379"/>
                  </a:lnTo>
                  <a:lnTo>
                    <a:pt x="74" y="375"/>
                  </a:lnTo>
                  <a:lnTo>
                    <a:pt x="76" y="372"/>
                  </a:lnTo>
                  <a:lnTo>
                    <a:pt x="78" y="369"/>
                  </a:lnTo>
                  <a:lnTo>
                    <a:pt x="79" y="366"/>
                  </a:lnTo>
                  <a:lnTo>
                    <a:pt x="81" y="363"/>
                  </a:lnTo>
                  <a:lnTo>
                    <a:pt x="82" y="361"/>
                  </a:lnTo>
                  <a:lnTo>
                    <a:pt x="86" y="354"/>
                  </a:lnTo>
                  <a:close/>
                  <a:moveTo>
                    <a:pt x="159" y="154"/>
                  </a:moveTo>
                  <a:lnTo>
                    <a:pt x="161" y="154"/>
                  </a:lnTo>
                  <a:lnTo>
                    <a:pt x="164" y="155"/>
                  </a:lnTo>
                  <a:lnTo>
                    <a:pt x="167" y="156"/>
                  </a:lnTo>
                  <a:lnTo>
                    <a:pt x="170" y="157"/>
                  </a:lnTo>
                  <a:lnTo>
                    <a:pt x="173" y="159"/>
                  </a:lnTo>
                  <a:lnTo>
                    <a:pt x="176" y="160"/>
                  </a:lnTo>
                  <a:lnTo>
                    <a:pt x="179" y="162"/>
                  </a:lnTo>
                  <a:lnTo>
                    <a:pt x="182" y="164"/>
                  </a:lnTo>
                  <a:lnTo>
                    <a:pt x="184" y="166"/>
                  </a:lnTo>
                  <a:lnTo>
                    <a:pt x="186" y="169"/>
                  </a:lnTo>
                  <a:lnTo>
                    <a:pt x="188" y="171"/>
                  </a:lnTo>
                  <a:lnTo>
                    <a:pt x="189" y="174"/>
                  </a:lnTo>
                  <a:lnTo>
                    <a:pt x="190" y="176"/>
                  </a:lnTo>
                  <a:lnTo>
                    <a:pt x="190" y="179"/>
                  </a:lnTo>
                  <a:lnTo>
                    <a:pt x="190" y="181"/>
                  </a:lnTo>
                  <a:lnTo>
                    <a:pt x="189" y="182"/>
                  </a:lnTo>
                  <a:lnTo>
                    <a:pt x="189" y="184"/>
                  </a:lnTo>
                  <a:lnTo>
                    <a:pt x="188" y="185"/>
                  </a:lnTo>
                  <a:lnTo>
                    <a:pt x="187" y="188"/>
                  </a:lnTo>
                  <a:lnTo>
                    <a:pt x="186" y="190"/>
                  </a:lnTo>
                  <a:lnTo>
                    <a:pt x="184" y="191"/>
                  </a:lnTo>
                  <a:lnTo>
                    <a:pt x="183" y="193"/>
                  </a:lnTo>
                  <a:lnTo>
                    <a:pt x="181" y="194"/>
                  </a:lnTo>
                  <a:lnTo>
                    <a:pt x="180" y="196"/>
                  </a:lnTo>
                  <a:lnTo>
                    <a:pt x="179" y="196"/>
                  </a:lnTo>
                  <a:lnTo>
                    <a:pt x="177" y="197"/>
                  </a:lnTo>
                  <a:lnTo>
                    <a:pt x="174" y="198"/>
                  </a:lnTo>
                  <a:lnTo>
                    <a:pt x="172" y="199"/>
                  </a:lnTo>
                  <a:lnTo>
                    <a:pt x="169" y="199"/>
                  </a:lnTo>
                  <a:lnTo>
                    <a:pt x="166" y="199"/>
                  </a:lnTo>
                  <a:lnTo>
                    <a:pt x="164" y="199"/>
                  </a:lnTo>
                  <a:lnTo>
                    <a:pt x="161" y="199"/>
                  </a:lnTo>
                  <a:lnTo>
                    <a:pt x="159" y="199"/>
                  </a:lnTo>
                  <a:lnTo>
                    <a:pt x="156" y="200"/>
                  </a:lnTo>
                  <a:lnTo>
                    <a:pt x="155" y="201"/>
                  </a:lnTo>
                  <a:lnTo>
                    <a:pt x="154" y="201"/>
                  </a:lnTo>
                  <a:lnTo>
                    <a:pt x="153" y="202"/>
                  </a:lnTo>
                  <a:lnTo>
                    <a:pt x="152" y="204"/>
                  </a:lnTo>
                  <a:lnTo>
                    <a:pt x="151" y="205"/>
                  </a:lnTo>
                  <a:lnTo>
                    <a:pt x="150" y="206"/>
                  </a:lnTo>
                  <a:lnTo>
                    <a:pt x="149" y="208"/>
                  </a:lnTo>
                  <a:lnTo>
                    <a:pt x="148" y="211"/>
                  </a:lnTo>
                  <a:lnTo>
                    <a:pt x="148" y="208"/>
                  </a:lnTo>
                  <a:lnTo>
                    <a:pt x="148" y="204"/>
                  </a:lnTo>
                  <a:lnTo>
                    <a:pt x="148" y="201"/>
                  </a:lnTo>
                  <a:lnTo>
                    <a:pt x="148" y="197"/>
                  </a:lnTo>
                  <a:lnTo>
                    <a:pt x="147" y="193"/>
                  </a:lnTo>
                  <a:lnTo>
                    <a:pt x="147" y="189"/>
                  </a:lnTo>
                  <a:lnTo>
                    <a:pt x="147" y="184"/>
                  </a:lnTo>
                  <a:lnTo>
                    <a:pt x="147" y="180"/>
                  </a:lnTo>
                  <a:lnTo>
                    <a:pt x="147" y="176"/>
                  </a:lnTo>
                  <a:lnTo>
                    <a:pt x="147" y="172"/>
                  </a:lnTo>
                  <a:lnTo>
                    <a:pt x="148" y="168"/>
                  </a:lnTo>
                  <a:lnTo>
                    <a:pt x="149" y="164"/>
                  </a:lnTo>
                  <a:lnTo>
                    <a:pt x="151" y="161"/>
                  </a:lnTo>
                  <a:lnTo>
                    <a:pt x="153" y="158"/>
                  </a:lnTo>
                  <a:lnTo>
                    <a:pt x="156" y="156"/>
                  </a:lnTo>
                  <a:lnTo>
                    <a:pt x="159" y="154"/>
                  </a:lnTo>
                  <a:close/>
                  <a:moveTo>
                    <a:pt x="508" y="240"/>
                  </a:moveTo>
                  <a:lnTo>
                    <a:pt x="499" y="241"/>
                  </a:lnTo>
                  <a:lnTo>
                    <a:pt x="490" y="242"/>
                  </a:lnTo>
                  <a:lnTo>
                    <a:pt x="481" y="243"/>
                  </a:lnTo>
                  <a:lnTo>
                    <a:pt x="472" y="245"/>
                  </a:lnTo>
                  <a:lnTo>
                    <a:pt x="454" y="249"/>
                  </a:lnTo>
                  <a:lnTo>
                    <a:pt x="436" y="253"/>
                  </a:lnTo>
                  <a:lnTo>
                    <a:pt x="418" y="257"/>
                  </a:lnTo>
                  <a:lnTo>
                    <a:pt x="400" y="262"/>
                  </a:lnTo>
                  <a:lnTo>
                    <a:pt x="383" y="267"/>
                  </a:lnTo>
                  <a:lnTo>
                    <a:pt x="365" y="272"/>
                  </a:lnTo>
                  <a:lnTo>
                    <a:pt x="366" y="266"/>
                  </a:lnTo>
                  <a:lnTo>
                    <a:pt x="367" y="259"/>
                  </a:lnTo>
                  <a:lnTo>
                    <a:pt x="369" y="253"/>
                  </a:lnTo>
                  <a:lnTo>
                    <a:pt x="371" y="247"/>
                  </a:lnTo>
                  <a:lnTo>
                    <a:pt x="372" y="241"/>
                  </a:lnTo>
                  <a:lnTo>
                    <a:pt x="375" y="235"/>
                  </a:lnTo>
                  <a:lnTo>
                    <a:pt x="379" y="223"/>
                  </a:lnTo>
                  <a:lnTo>
                    <a:pt x="384" y="211"/>
                  </a:lnTo>
                  <a:lnTo>
                    <a:pt x="389" y="199"/>
                  </a:lnTo>
                  <a:lnTo>
                    <a:pt x="394" y="188"/>
                  </a:lnTo>
                  <a:lnTo>
                    <a:pt x="399" y="176"/>
                  </a:lnTo>
                  <a:lnTo>
                    <a:pt x="410" y="151"/>
                  </a:lnTo>
                  <a:lnTo>
                    <a:pt x="422" y="126"/>
                  </a:lnTo>
                  <a:lnTo>
                    <a:pt x="434" y="101"/>
                  </a:lnTo>
                  <a:lnTo>
                    <a:pt x="447" y="76"/>
                  </a:lnTo>
                  <a:lnTo>
                    <a:pt x="449" y="72"/>
                  </a:lnTo>
                  <a:lnTo>
                    <a:pt x="452" y="67"/>
                  </a:lnTo>
                  <a:lnTo>
                    <a:pt x="455" y="61"/>
                  </a:lnTo>
                  <a:lnTo>
                    <a:pt x="458" y="55"/>
                  </a:lnTo>
                  <a:lnTo>
                    <a:pt x="461" y="50"/>
                  </a:lnTo>
                  <a:lnTo>
                    <a:pt x="463" y="44"/>
                  </a:lnTo>
                  <a:lnTo>
                    <a:pt x="466" y="38"/>
                  </a:lnTo>
                  <a:lnTo>
                    <a:pt x="467" y="32"/>
                  </a:lnTo>
                  <a:lnTo>
                    <a:pt x="468" y="30"/>
                  </a:lnTo>
                  <a:lnTo>
                    <a:pt x="468" y="27"/>
                  </a:lnTo>
                  <a:lnTo>
                    <a:pt x="469" y="24"/>
                  </a:lnTo>
                  <a:lnTo>
                    <a:pt x="469" y="22"/>
                  </a:lnTo>
                  <a:lnTo>
                    <a:pt x="469" y="19"/>
                  </a:lnTo>
                  <a:lnTo>
                    <a:pt x="468" y="17"/>
                  </a:lnTo>
                  <a:lnTo>
                    <a:pt x="468" y="14"/>
                  </a:lnTo>
                  <a:lnTo>
                    <a:pt x="467" y="12"/>
                  </a:lnTo>
                  <a:lnTo>
                    <a:pt x="465" y="10"/>
                  </a:lnTo>
                  <a:lnTo>
                    <a:pt x="464" y="8"/>
                  </a:lnTo>
                  <a:lnTo>
                    <a:pt x="462" y="6"/>
                  </a:lnTo>
                  <a:lnTo>
                    <a:pt x="460" y="5"/>
                  </a:lnTo>
                  <a:lnTo>
                    <a:pt x="457" y="3"/>
                  </a:lnTo>
                  <a:lnTo>
                    <a:pt x="454" y="2"/>
                  </a:lnTo>
                  <a:lnTo>
                    <a:pt x="451" y="1"/>
                  </a:lnTo>
                  <a:lnTo>
                    <a:pt x="447" y="0"/>
                  </a:lnTo>
                  <a:lnTo>
                    <a:pt x="445" y="0"/>
                  </a:lnTo>
                  <a:lnTo>
                    <a:pt x="443" y="0"/>
                  </a:lnTo>
                  <a:lnTo>
                    <a:pt x="441" y="0"/>
                  </a:lnTo>
                  <a:lnTo>
                    <a:pt x="438" y="0"/>
                  </a:lnTo>
                  <a:lnTo>
                    <a:pt x="435" y="0"/>
                  </a:lnTo>
                  <a:lnTo>
                    <a:pt x="432" y="1"/>
                  </a:lnTo>
                  <a:lnTo>
                    <a:pt x="425" y="2"/>
                  </a:lnTo>
                  <a:lnTo>
                    <a:pt x="418" y="4"/>
                  </a:lnTo>
                  <a:lnTo>
                    <a:pt x="411" y="6"/>
                  </a:lnTo>
                  <a:lnTo>
                    <a:pt x="403" y="9"/>
                  </a:lnTo>
                  <a:lnTo>
                    <a:pt x="396" y="12"/>
                  </a:lnTo>
                  <a:lnTo>
                    <a:pt x="388" y="15"/>
                  </a:lnTo>
                  <a:lnTo>
                    <a:pt x="381" y="18"/>
                  </a:lnTo>
                  <a:lnTo>
                    <a:pt x="375" y="22"/>
                  </a:lnTo>
                  <a:lnTo>
                    <a:pt x="372" y="23"/>
                  </a:lnTo>
                  <a:lnTo>
                    <a:pt x="369" y="25"/>
                  </a:lnTo>
                  <a:lnTo>
                    <a:pt x="367" y="27"/>
                  </a:lnTo>
                  <a:lnTo>
                    <a:pt x="364" y="29"/>
                  </a:lnTo>
                  <a:lnTo>
                    <a:pt x="362" y="31"/>
                  </a:lnTo>
                  <a:lnTo>
                    <a:pt x="360" y="33"/>
                  </a:lnTo>
                  <a:lnTo>
                    <a:pt x="359" y="35"/>
                  </a:lnTo>
                  <a:lnTo>
                    <a:pt x="357" y="37"/>
                  </a:lnTo>
                  <a:lnTo>
                    <a:pt x="357" y="39"/>
                  </a:lnTo>
                  <a:lnTo>
                    <a:pt x="356" y="41"/>
                  </a:lnTo>
                  <a:lnTo>
                    <a:pt x="358" y="41"/>
                  </a:lnTo>
                  <a:lnTo>
                    <a:pt x="361" y="42"/>
                  </a:lnTo>
                  <a:lnTo>
                    <a:pt x="363" y="41"/>
                  </a:lnTo>
                  <a:lnTo>
                    <a:pt x="366" y="41"/>
                  </a:lnTo>
                  <a:lnTo>
                    <a:pt x="369" y="40"/>
                  </a:lnTo>
                  <a:lnTo>
                    <a:pt x="371" y="40"/>
                  </a:lnTo>
                  <a:lnTo>
                    <a:pt x="377" y="38"/>
                  </a:lnTo>
                  <a:lnTo>
                    <a:pt x="382" y="36"/>
                  </a:lnTo>
                  <a:lnTo>
                    <a:pt x="387" y="33"/>
                  </a:lnTo>
                  <a:lnTo>
                    <a:pt x="393" y="30"/>
                  </a:lnTo>
                  <a:lnTo>
                    <a:pt x="398" y="27"/>
                  </a:lnTo>
                  <a:lnTo>
                    <a:pt x="403" y="23"/>
                  </a:lnTo>
                  <a:lnTo>
                    <a:pt x="408" y="21"/>
                  </a:lnTo>
                  <a:lnTo>
                    <a:pt x="414" y="18"/>
                  </a:lnTo>
                  <a:lnTo>
                    <a:pt x="419" y="16"/>
                  </a:lnTo>
                  <a:lnTo>
                    <a:pt x="424" y="14"/>
                  </a:lnTo>
                  <a:lnTo>
                    <a:pt x="426" y="13"/>
                  </a:lnTo>
                  <a:lnTo>
                    <a:pt x="428" y="13"/>
                  </a:lnTo>
                  <a:lnTo>
                    <a:pt x="431" y="13"/>
                  </a:lnTo>
                  <a:lnTo>
                    <a:pt x="433" y="13"/>
                  </a:lnTo>
                  <a:lnTo>
                    <a:pt x="435" y="13"/>
                  </a:lnTo>
                  <a:lnTo>
                    <a:pt x="437" y="14"/>
                  </a:lnTo>
                  <a:lnTo>
                    <a:pt x="439" y="15"/>
                  </a:lnTo>
                  <a:lnTo>
                    <a:pt x="441" y="16"/>
                  </a:lnTo>
                  <a:lnTo>
                    <a:pt x="442" y="17"/>
                  </a:lnTo>
                  <a:lnTo>
                    <a:pt x="443" y="18"/>
                  </a:lnTo>
                  <a:lnTo>
                    <a:pt x="444" y="20"/>
                  </a:lnTo>
                  <a:lnTo>
                    <a:pt x="444" y="22"/>
                  </a:lnTo>
                  <a:lnTo>
                    <a:pt x="445" y="25"/>
                  </a:lnTo>
                  <a:lnTo>
                    <a:pt x="445" y="27"/>
                  </a:lnTo>
                  <a:lnTo>
                    <a:pt x="444" y="30"/>
                  </a:lnTo>
                  <a:lnTo>
                    <a:pt x="444" y="32"/>
                  </a:lnTo>
                  <a:lnTo>
                    <a:pt x="443" y="35"/>
                  </a:lnTo>
                  <a:lnTo>
                    <a:pt x="443" y="38"/>
                  </a:lnTo>
                  <a:lnTo>
                    <a:pt x="441" y="44"/>
                  </a:lnTo>
                  <a:lnTo>
                    <a:pt x="438" y="51"/>
                  </a:lnTo>
                  <a:lnTo>
                    <a:pt x="435" y="57"/>
                  </a:lnTo>
                  <a:lnTo>
                    <a:pt x="432" y="64"/>
                  </a:lnTo>
                  <a:lnTo>
                    <a:pt x="429" y="70"/>
                  </a:lnTo>
                  <a:lnTo>
                    <a:pt x="426" y="76"/>
                  </a:lnTo>
                  <a:lnTo>
                    <a:pt x="423" y="82"/>
                  </a:lnTo>
                  <a:lnTo>
                    <a:pt x="421" y="87"/>
                  </a:lnTo>
                  <a:lnTo>
                    <a:pt x="420" y="89"/>
                  </a:lnTo>
                  <a:lnTo>
                    <a:pt x="419" y="92"/>
                  </a:lnTo>
                  <a:lnTo>
                    <a:pt x="418" y="93"/>
                  </a:lnTo>
                  <a:lnTo>
                    <a:pt x="417" y="95"/>
                  </a:lnTo>
                  <a:lnTo>
                    <a:pt x="408" y="116"/>
                  </a:lnTo>
                  <a:lnTo>
                    <a:pt x="400" y="138"/>
                  </a:lnTo>
                  <a:lnTo>
                    <a:pt x="383" y="181"/>
                  </a:lnTo>
                  <a:lnTo>
                    <a:pt x="375" y="203"/>
                  </a:lnTo>
                  <a:lnTo>
                    <a:pt x="366" y="225"/>
                  </a:lnTo>
                  <a:lnTo>
                    <a:pt x="357" y="246"/>
                  </a:lnTo>
                  <a:lnTo>
                    <a:pt x="347" y="267"/>
                  </a:lnTo>
                  <a:lnTo>
                    <a:pt x="345" y="269"/>
                  </a:lnTo>
                  <a:lnTo>
                    <a:pt x="344" y="272"/>
                  </a:lnTo>
                  <a:lnTo>
                    <a:pt x="341" y="277"/>
                  </a:lnTo>
                  <a:lnTo>
                    <a:pt x="340" y="279"/>
                  </a:lnTo>
                  <a:lnTo>
                    <a:pt x="338" y="282"/>
                  </a:lnTo>
                  <a:lnTo>
                    <a:pt x="337" y="284"/>
                  </a:lnTo>
                  <a:lnTo>
                    <a:pt x="335" y="286"/>
                  </a:lnTo>
                  <a:lnTo>
                    <a:pt x="333" y="287"/>
                  </a:lnTo>
                  <a:lnTo>
                    <a:pt x="332" y="288"/>
                  </a:lnTo>
                  <a:lnTo>
                    <a:pt x="330" y="288"/>
                  </a:lnTo>
                  <a:lnTo>
                    <a:pt x="328" y="288"/>
                  </a:lnTo>
                  <a:lnTo>
                    <a:pt x="327" y="288"/>
                  </a:lnTo>
                  <a:lnTo>
                    <a:pt x="326" y="287"/>
                  </a:lnTo>
                  <a:lnTo>
                    <a:pt x="325" y="286"/>
                  </a:lnTo>
                  <a:lnTo>
                    <a:pt x="324" y="286"/>
                  </a:lnTo>
                  <a:lnTo>
                    <a:pt x="323" y="284"/>
                  </a:lnTo>
                  <a:lnTo>
                    <a:pt x="322" y="283"/>
                  </a:lnTo>
                  <a:lnTo>
                    <a:pt x="321" y="281"/>
                  </a:lnTo>
                  <a:lnTo>
                    <a:pt x="320" y="280"/>
                  </a:lnTo>
                  <a:lnTo>
                    <a:pt x="318" y="277"/>
                  </a:lnTo>
                  <a:lnTo>
                    <a:pt x="317" y="274"/>
                  </a:lnTo>
                  <a:lnTo>
                    <a:pt x="317" y="272"/>
                  </a:lnTo>
                  <a:lnTo>
                    <a:pt x="317" y="270"/>
                  </a:lnTo>
                  <a:lnTo>
                    <a:pt x="317" y="268"/>
                  </a:lnTo>
                  <a:lnTo>
                    <a:pt x="318" y="267"/>
                  </a:lnTo>
                  <a:lnTo>
                    <a:pt x="319" y="265"/>
                  </a:lnTo>
                  <a:lnTo>
                    <a:pt x="320" y="264"/>
                  </a:lnTo>
                  <a:lnTo>
                    <a:pt x="322" y="262"/>
                  </a:lnTo>
                  <a:lnTo>
                    <a:pt x="323" y="261"/>
                  </a:lnTo>
                  <a:lnTo>
                    <a:pt x="327" y="259"/>
                  </a:lnTo>
                  <a:lnTo>
                    <a:pt x="331" y="256"/>
                  </a:lnTo>
                  <a:lnTo>
                    <a:pt x="333" y="254"/>
                  </a:lnTo>
                  <a:lnTo>
                    <a:pt x="335" y="252"/>
                  </a:lnTo>
                  <a:lnTo>
                    <a:pt x="337" y="250"/>
                  </a:lnTo>
                  <a:lnTo>
                    <a:pt x="339" y="247"/>
                  </a:lnTo>
                  <a:lnTo>
                    <a:pt x="341" y="245"/>
                  </a:lnTo>
                  <a:lnTo>
                    <a:pt x="343" y="242"/>
                  </a:lnTo>
                  <a:lnTo>
                    <a:pt x="344" y="240"/>
                  </a:lnTo>
                  <a:lnTo>
                    <a:pt x="346" y="237"/>
                  </a:lnTo>
                  <a:lnTo>
                    <a:pt x="347" y="235"/>
                  </a:lnTo>
                  <a:lnTo>
                    <a:pt x="347" y="233"/>
                  </a:lnTo>
                  <a:lnTo>
                    <a:pt x="348" y="231"/>
                  </a:lnTo>
                  <a:lnTo>
                    <a:pt x="348" y="228"/>
                  </a:lnTo>
                  <a:lnTo>
                    <a:pt x="348" y="224"/>
                  </a:lnTo>
                  <a:lnTo>
                    <a:pt x="348" y="220"/>
                  </a:lnTo>
                  <a:lnTo>
                    <a:pt x="347" y="216"/>
                  </a:lnTo>
                  <a:lnTo>
                    <a:pt x="346" y="211"/>
                  </a:lnTo>
                  <a:lnTo>
                    <a:pt x="344" y="207"/>
                  </a:lnTo>
                  <a:lnTo>
                    <a:pt x="343" y="203"/>
                  </a:lnTo>
                  <a:lnTo>
                    <a:pt x="341" y="198"/>
                  </a:lnTo>
                  <a:lnTo>
                    <a:pt x="340" y="193"/>
                  </a:lnTo>
                  <a:lnTo>
                    <a:pt x="339" y="188"/>
                  </a:lnTo>
                  <a:lnTo>
                    <a:pt x="338" y="183"/>
                  </a:lnTo>
                  <a:lnTo>
                    <a:pt x="338" y="178"/>
                  </a:lnTo>
                  <a:lnTo>
                    <a:pt x="338" y="176"/>
                  </a:lnTo>
                  <a:lnTo>
                    <a:pt x="338" y="174"/>
                  </a:lnTo>
                  <a:lnTo>
                    <a:pt x="338" y="171"/>
                  </a:lnTo>
                  <a:lnTo>
                    <a:pt x="339" y="169"/>
                  </a:lnTo>
                  <a:lnTo>
                    <a:pt x="340" y="164"/>
                  </a:lnTo>
                  <a:lnTo>
                    <a:pt x="341" y="158"/>
                  </a:lnTo>
                  <a:lnTo>
                    <a:pt x="342" y="152"/>
                  </a:lnTo>
                  <a:lnTo>
                    <a:pt x="344" y="146"/>
                  </a:lnTo>
                  <a:lnTo>
                    <a:pt x="345" y="139"/>
                  </a:lnTo>
                  <a:lnTo>
                    <a:pt x="346" y="132"/>
                  </a:lnTo>
                  <a:lnTo>
                    <a:pt x="347" y="126"/>
                  </a:lnTo>
                  <a:lnTo>
                    <a:pt x="348" y="119"/>
                  </a:lnTo>
                  <a:lnTo>
                    <a:pt x="348" y="113"/>
                  </a:lnTo>
                  <a:lnTo>
                    <a:pt x="348" y="107"/>
                  </a:lnTo>
                  <a:lnTo>
                    <a:pt x="348" y="102"/>
                  </a:lnTo>
                  <a:lnTo>
                    <a:pt x="347" y="100"/>
                  </a:lnTo>
                  <a:lnTo>
                    <a:pt x="347" y="97"/>
                  </a:lnTo>
                  <a:lnTo>
                    <a:pt x="346" y="95"/>
                  </a:lnTo>
                  <a:lnTo>
                    <a:pt x="345" y="93"/>
                  </a:lnTo>
                  <a:lnTo>
                    <a:pt x="343" y="92"/>
                  </a:lnTo>
                  <a:lnTo>
                    <a:pt x="342" y="90"/>
                  </a:lnTo>
                  <a:lnTo>
                    <a:pt x="340" y="89"/>
                  </a:lnTo>
                  <a:lnTo>
                    <a:pt x="339" y="88"/>
                  </a:lnTo>
                  <a:lnTo>
                    <a:pt x="337" y="87"/>
                  </a:lnTo>
                  <a:lnTo>
                    <a:pt x="336" y="87"/>
                  </a:lnTo>
                  <a:lnTo>
                    <a:pt x="333" y="86"/>
                  </a:lnTo>
                  <a:lnTo>
                    <a:pt x="331" y="86"/>
                  </a:lnTo>
                  <a:lnTo>
                    <a:pt x="329" y="86"/>
                  </a:lnTo>
                  <a:lnTo>
                    <a:pt x="327" y="87"/>
                  </a:lnTo>
                  <a:lnTo>
                    <a:pt x="325" y="88"/>
                  </a:lnTo>
                  <a:lnTo>
                    <a:pt x="323" y="90"/>
                  </a:lnTo>
                  <a:lnTo>
                    <a:pt x="321" y="92"/>
                  </a:lnTo>
                  <a:lnTo>
                    <a:pt x="319" y="94"/>
                  </a:lnTo>
                  <a:lnTo>
                    <a:pt x="316" y="98"/>
                  </a:lnTo>
                  <a:lnTo>
                    <a:pt x="314" y="100"/>
                  </a:lnTo>
                  <a:lnTo>
                    <a:pt x="312" y="101"/>
                  </a:lnTo>
                  <a:lnTo>
                    <a:pt x="310" y="103"/>
                  </a:lnTo>
                  <a:lnTo>
                    <a:pt x="307" y="103"/>
                  </a:lnTo>
                  <a:lnTo>
                    <a:pt x="305" y="104"/>
                  </a:lnTo>
                  <a:lnTo>
                    <a:pt x="304" y="104"/>
                  </a:lnTo>
                  <a:lnTo>
                    <a:pt x="301" y="104"/>
                  </a:lnTo>
                  <a:lnTo>
                    <a:pt x="299" y="104"/>
                  </a:lnTo>
                  <a:lnTo>
                    <a:pt x="294" y="103"/>
                  </a:lnTo>
                  <a:lnTo>
                    <a:pt x="288" y="101"/>
                  </a:lnTo>
                  <a:lnTo>
                    <a:pt x="282" y="100"/>
                  </a:lnTo>
                  <a:lnTo>
                    <a:pt x="280" y="99"/>
                  </a:lnTo>
                  <a:lnTo>
                    <a:pt x="277" y="98"/>
                  </a:lnTo>
                  <a:lnTo>
                    <a:pt x="275" y="97"/>
                  </a:lnTo>
                  <a:lnTo>
                    <a:pt x="273" y="96"/>
                  </a:lnTo>
                  <a:lnTo>
                    <a:pt x="271" y="95"/>
                  </a:lnTo>
                  <a:lnTo>
                    <a:pt x="270" y="94"/>
                  </a:lnTo>
                  <a:lnTo>
                    <a:pt x="272" y="90"/>
                  </a:lnTo>
                  <a:lnTo>
                    <a:pt x="275" y="87"/>
                  </a:lnTo>
                  <a:lnTo>
                    <a:pt x="278" y="83"/>
                  </a:lnTo>
                  <a:lnTo>
                    <a:pt x="281" y="79"/>
                  </a:lnTo>
                  <a:lnTo>
                    <a:pt x="285" y="75"/>
                  </a:lnTo>
                  <a:lnTo>
                    <a:pt x="289" y="71"/>
                  </a:lnTo>
                  <a:lnTo>
                    <a:pt x="297" y="63"/>
                  </a:lnTo>
                  <a:lnTo>
                    <a:pt x="305" y="55"/>
                  </a:lnTo>
                  <a:lnTo>
                    <a:pt x="313" y="48"/>
                  </a:lnTo>
                  <a:lnTo>
                    <a:pt x="317" y="45"/>
                  </a:lnTo>
                  <a:lnTo>
                    <a:pt x="321" y="42"/>
                  </a:lnTo>
                  <a:lnTo>
                    <a:pt x="325" y="39"/>
                  </a:lnTo>
                  <a:lnTo>
                    <a:pt x="329" y="37"/>
                  </a:lnTo>
                  <a:lnTo>
                    <a:pt x="331" y="36"/>
                  </a:lnTo>
                  <a:lnTo>
                    <a:pt x="333" y="35"/>
                  </a:lnTo>
                  <a:lnTo>
                    <a:pt x="338" y="33"/>
                  </a:lnTo>
                  <a:lnTo>
                    <a:pt x="342" y="31"/>
                  </a:lnTo>
                  <a:lnTo>
                    <a:pt x="345" y="30"/>
                  </a:lnTo>
                  <a:lnTo>
                    <a:pt x="347" y="28"/>
                  </a:lnTo>
                  <a:lnTo>
                    <a:pt x="349" y="27"/>
                  </a:lnTo>
                  <a:lnTo>
                    <a:pt x="350" y="25"/>
                  </a:lnTo>
                  <a:lnTo>
                    <a:pt x="352" y="24"/>
                  </a:lnTo>
                  <a:lnTo>
                    <a:pt x="352" y="22"/>
                  </a:lnTo>
                  <a:lnTo>
                    <a:pt x="353" y="20"/>
                  </a:lnTo>
                  <a:lnTo>
                    <a:pt x="353" y="17"/>
                  </a:lnTo>
                  <a:lnTo>
                    <a:pt x="352" y="14"/>
                  </a:lnTo>
                  <a:lnTo>
                    <a:pt x="351" y="12"/>
                  </a:lnTo>
                  <a:lnTo>
                    <a:pt x="350" y="11"/>
                  </a:lnTo>
                  <a:lnTo>
                    <a:pt x="350" y="9"/>
                  </a:lnTo>
                  <a:lnTo>
                    <a:pt x="349" y="8"/>
                  </a:lnTo>
                  <a:lnTo>
                    <a:pt x="348" y="6"/>
                  </a:lnTo>
                  <a:lnTo>
                    <a:pt x="347" y="5"/>
                  </a:lnTo>
                  <a:lnTo>
                    <a:pt x="345" y="4"/>
                  </a:lnTo>
                  <a:lnTo>
                    <a:pt x="344" y="3"/>
                  </a:lnTo>
                  <a:lnTo>
                    <a:pt x="342" y="2"/>
                  </a:lnTo>
                  <a:lnTo>
                    <a:pt x="340" y="2"/>
                  </a:lnTo>
                  <a:lnTo>
                    <a:pt x="339" y="3"/>
                  </a:lnTo>
                  <a:lnTo>
                    <a:pt x="337" y="3"/>
                  </a:lnTo>
                  <a:lnTo>
                    <a:pt x="336" y="5"/>
                  </a:lnTo>
                  <a:lnTo>
                    <a:pt x="334" y="6"/>
                  </a:lnTo>
                  <a:lnTo>
                    <a:pt x="331" y="9"/>
                  </a:lnTo>
                  <a:lnTo>
                    <a:pt x="329" y="12"/>
                  </a:lnTo>
                  <a:lnTo>
                    <a:pt x="327" y="13"/>
                  </a:lnTo>
                  <a:lnTo>
                    <a:pt x="326" y="14"/>
                  </a:lnTo>
                  <a:lnTo>
                    <a:pt x="319" y="21"/>
                  </a:lnTo>
                  <a:lnTo>
                    <a:pt x="312" y="28"/>
                  </a:lnTo>
                  <a:lnTo>
                    <a:pt x="306" y="35"/>
                  </a:lnTo>
                  <a:lnTo>
                    <a:pt x="299" y="42"/>
                  </a:lnTo>
                  <a:lnTo>
                    <a:pt x="285" y="56"/>
                  </a:lnTo>
                  <a:lnTo>
                    <a:pt x="278" y="63"/>
                  </a:lnTo>
                  <a:lnTo>
                    <a:pt x="271" y="70"/>
                  </a:lnTo>
                  <a:lnTo>
                    <a:pt x="268" y="73"/>
                  </a:lnTo>
                  <a:lnTo>
                    <a:pt x="265" y="76"/>
                  </a:lnTo>
                  <a:lnTo>
                    <a:pt x="262" y="78"/>
                  </a:lnTo>
                  <a:lnTo>
                    <a:pt x="260" y="80"/>
                  </a:lnTo>
                  <a:lnTo>
                    <a:pt x="258" y="81"/>
                  </a:lnTo>
                  <a:lnTo>
                    <a:pt x="256" y="81"/>
                  </a:lnTo>
                  <a:lnTo>
                    <a:pt x="255" y="82"/>
                  </a:lnTo>
                  <a:lnTo>
                    <a:pt x="253" y="82"/>
                  </a:lnTo>
                  <a:lnTo>
                    <a:pt x="252" y="82"/>
                  </a:lnTo>
                  <a:lnTo>
                    <a:pt x="250" y="82"/>
                  </a:lnTo>
                  <a:lnTo>
                    <a:pt x="248" y="81"/>
                  </a:lnTo>
                  <a:lnTo>
                    <a:pt x="245" y="81"/>
                  </a:lnTo>
                  <a:lnTo>
                    <a:pt x="243" y="80"/>
                  </a:lnTo>
                  <a:lnTo>
                    <a:pt x="240" y="80"/>
                  </a:lnTo>
                  <a:lnTo>
                    <a:pt x="236" y="80"/>
                  </a:lnTo>
                  <a:lnTo>
                    <a:pt x="232" y="80"/>
                  </a:lnTo>
                  <a:lnTo>
                    <a:pt x="227" y="80"/>
                  </a:lnTo>
                  <a:lnTo>
                    <a:pt x="222" y="81"/>
                  </a:lnTo>
                  <a:lnTo>
                    <a:pt x="218" y="82"/>
                  </a:lnTo>
                  <a:lnTo>
                    <a:pt x="213" y="84"/>
                  </a:lnTo>
                  <a:lnTo>
                    <a:pt x="211" y="85"/>
                  </a:lnTo>
                  <a:lnTo>
                    <a:pt x="209" y="87"/>
                  </a:lnTo>
                  <a:lnTo>
                    <a:pt x="208" y="88"/>
                  </a:lnTo>
                  <a:lnTo>
                    <a:pt x="206" y="90"/>
                  </a:lnTo>
                  <a:lnTo>
                    <a:pt x="205" y="92"/>
                  </a:lnTo>
                  <a:lnTo>
                    <a:pt x="203" y="94"/>
                  </a:lnTo>
                  <a:lnTo>
                    <a:pt x="202" y="96"/>
                  </a:lnTo>
                  <a:lnTo>
                    <a:pt x="201" y="99"/>
                  </a:lnTo>
                  <a:lnTo>
                    <a:pt x="205" y="100"/>
                  </a:lnTo>
                  <a:lnTo>
                    <a:pt x="209" y="101"/>
                  </a:lnTo>
                  <a:lnTo>
                    <a:pt x="216" y="102"/>
                  </a:lnTo>
                  <a:lnTo>
                    <a:pt x="224" y="104"/>
                  </a:lnTo>
                  <a:lnTo>
                    <a:pt x="228" y="105"/>
                  </a:lnTo>
                  <a:lnTo>
                    <a:pt x="232" y="106"/>
                  </a:lnTo>
                  <a:lnTo>
                    <a:pt x="230" y="108"/>
                  </a:lnTo>
                  <a:lnTo>
                    <a:pt x="229" y="110"/>
                  </a:lnTo>
                  <a:lnTo>
                    <a:pt x="225" y="114"/>
                  </a:lnTo>
                  <a:lnTo>
                    <a:pt x="221" y="118"/>
                  </a:lnTo>
                  <a:lnTo>
                    <a:pt x="216" y="121"/>
                  </a:lnTo>
                  <a:lnTo>
                    <a:pt x="213" y="125"/>
                  </a:lnTo>
                  <a:lnTo>
                    <a:pt x="211" y="127"/>
                  </a:lnTo>
                  <a:lnTo>
                    <a:pt x="209" y="129"/>
                  </a:lnTo>
                  <a:lnTo>
                    <a:pt x="208" y="131"/>
                  </a:lnTo>
                  <a:lnTo>
                    <a:pt x="207" y="133"/>
                  </a:lnTo>
                  <a:lnTo>
                    <a:pt x="207" y="136"/>
                  </a:lnTo>
                  <a:lnTo>
                    <a:pt x="207" y="139"/>
                  </a:lnTo>
                  <a:lnTo>
                    <a:pt x="210" y="138"/>
                  </a:lnTo>
                  <a:lnTo>
                    <a:pt x="213" y="137"/>
                  </a:lnTo>
                  <a:lnTo>
                    <a:pt x="216" y="136"/>
                  </a:lnTo>
                  <a:lnTo>
                    <a:pt x="218" y="135"/>
                  </a:lnTo>
                  <a:lnTo>
                    <a:pt x="221" y="133"/>
                  </a:lnTo>
                  <a:lnTo>
                    <a:pt x="223" y="131"/>
                  </a:lnTo>
                  <a:lnTo>
                    <a:pt x="228" y="127"/>
                  </a:lnTo>
                  <a:lnTo>
                    <a:pt x="232" y="123"/>
                  </a:lnTo>
                  <a:lnTo>
                    <a:pt x="236" y="120"/>
                  </a:lnTo>
                  <a:lnTo>
                    <a:pt x="239" y="118"/>
                  </a:lnTo>
                  <a:lnTo>
                    <a:pt x="241" y="116"/>
                  </a:lnTo>
                  <a:lnTo>
                    <a:pt x="244" y="115"/>
                  </a:lnTo>
                  <a:lnTo>
                    <a:pt x="246" y="113"/>
                  </a:lnTo>
                  <a:lnTo>
                    <a:pt x="248" y="113"/>
                  </a:lnTo>
                  <a:lnTo>
                    <a:pt x="250" y="112"/>
                  </a:lnTo>
                  <a:lnTo>
                    <a:pt x="252" y="112"/>
                  </a:lnTo>
                  <a:lnTo>
                    <a:pt x="255" y="112"/>
                  </a:lnTo>
                  <a:lnTo>
                    <a:pt x="260" y="112"/>
                  </a:lnTo>
                  <a:lnTo>
                    <a:pt x="265" y="113"/>
                  </a:lnTo>
                  <a:lnTo>
                    <a:pt x="270" y="114"/>
                  </a:lnTo>
                  <a:lnTo>
                    <a:pt x="275" y="115"/>
                  </a:lnTo>
                  <a:lnTo>
                    <a:pt x="277" y="115"/>
                  </a:lnTo>
                  <a:lnTo>
                    <a:pt x="280" y="116"/>
                  </a:lnTo>
                  <a:lnTo>
                    <a:pt x="282" y="117"/>
                  </a:lnTo>
                  <a:lnTo>
                    <a:pt x="283" y="117"/>
                  </a:lnTo>
                  <a:lnTo>
                    <a:pt x="282" y="121"/>
                  </a:lnTo>
                  <a:lnTo>
                    <a:pt x="281" y="126"/>
                  </a:lnTo>
                  <a:lnTo>
                    <a:pt x="279" y="130"/>
                  </a:lnTo>
                  <a:lnTo>
                    <a:pt x="277" y="134"/>
                  </a:lnTo>
                  <a:lnTo>
                    <a:pt x="274" y="139"/>
                  </a:lnTo>
                  <a:lnTo>
                    <a:pt x="272" y="143"/>
                  </a:lnTo>
                  <a:lnTo>
                    <a:pt x="269" y="148"/>
                  </a:lnTo>
                  <a:lnTo>
                    <a:pt x="265" y="152"/>
                  </a:lnTo>
                  <a:lnTo>
                    <a:pt x="258" y="160"/>
                  </a:lnTo>
                  <a:lnTo>
                    <a:pt x="255" y="165"/>
                  </a:lnTo>
                  <a:lnTo>
                    <a:pt x="251" y="168"/>
                  </a:lnTo>
                  <a:lnTo>
                    <a:pt x="248" y="172"/>
                  </a:lnTo>
                  <a:lnTo>
                    <a:pt x="244" y="176"/>
                  </a:lnTo>
                  <a:lnTo>
                    <a:pt x="241" y="179"/>
                  </a:lnTo>
                  <a:lnTo>
                    <a:pt x="238" y="182"/>
                  </a:lnTo>
                  <a:lnTo>
                    <a:pt x="236" y="180"/>
                  </a:lnTo>
                  <a:lnTo>
                    <a:pt x="234" y="178"/>
                  </a:lnTo>
                  <a:lnTo>
                    <a:pt x="232" y="177"/>
                  </a:lnTo>
                  <a:lnTo>
                    <a:pt x="229" y="177"/>
                  </a:lnTo>
                  <a:lnTo>
                    <a:pt x="227" y="177"/>
                  </a:lnTo>
                  <a:lnTo>
                    <a:pt x="224" y="177"/>
                  </a:lnTo>
                  <a:lnTo>
                    <a:pt x="222" y="178"/>
                  </a:lnTo>
                  <a:lnTo>
                    <a:pt x="219" y="180"/>
                  </a:lnTo>
                  <a:lnTo>
                    <a:pt x="217" y="182"/>
                  </a:lnTo>
                  <a:lnTo>
                    <a:pt x="214" y="184"/>
                  </a:lnTo>
                  <a:lnTo>
                    <a:pt x="211" y="186"/>
                  </a:lnTo>
                  <a:lnTo>
                    <a:pt x="209" y="189"/>
                  </a:lnTo>
                  <a:lnTo>
                    <a:pt x="206" y="192"/>
                  </a:lnTo>
                  <a:lnTo>
                    <a:pt x="204" y="195"/>
                  </a:lnTo>
                  <a:lnTo>
                    <a:pt x="201" y="199"/>
                  </a:lnTo>
                  <a:lnTo>
                    <a:pt x="198" y="202"/>
                  </a:lnTo>
                  <a:lnTo>
                    <a:pt x="193" y="209"/>
                  </a:lnTo>
                  <a:lnTo>
                    <a:pt x="188" y="217"/>
                  </a:lnTo>
                  <a:lnTo>
                    <a:pt x="183" y="225"/>
                  </a:lnTo>
                  <a:lnTo>
                    <a:pt x="179" y="232"/>
                  </a:lnTo>
                  <a:lnTo>
                    <a:pt x="177" y="235"/>
                  </a:lnTo>
                  <a:lnTo>
                    <a:pt x="175" y="239"/>
                  </a:lnTo>
                  <a:lnTo>
                    <a:pt x="173" y="242"/>
                  </a:lnTo>
                  <a:lnTo>
                    <a:pt x="171" y="244"/>
                  </a:lnTo>
                  <a:lnTo>
                    <a:pt x="169" y="247"/>
                  </a:lnTo>
                  <a:lnTo>
                    <a:pt x="167" y="249"/>
                  </a:lnTo>
                  <a:lnTo>
                    <a:pt x="166" y="251"/>
                  </a:lnTo>
                  <a:lnTo>
                    <a:pt x="164" y="252"/>
                  </a:lnTo>
                  <a:lnTo>
                    <a:pt x="162" y="250"/>
                  </a:lnTo>
                  <a:lnTo>
                    <a:pt x="160" y="249"/>
                  </a:lnTo>
                  <a:lnTo>
                    <a:pt x="158" y="247"/>
                  </a:lnTo>
                  <a:lnTo>
                    <a:pt x="156" y="246"/>
                  </a:lnTo>
                  <a:lnTo>
                    <a:pt x="152" y="244"/>
                  </a:lnTo>
                  <a:lnTo>
                    <a:pt x="149" y="243"/>
                  </a:lnTo>
                  <a:lnTo>
                    <a:pt x="146" y="242"/>
                  </a:lnTo>
                  <a:lnTo>
                    <a:pt x="143" y="242"/>
                  </a:lnTo>
                  <a:lnTo>
                    <a:pt x="141" y="242"/>
                  </a:lnTo>
                  <a:lnTo>
                    <a:pt x="139" y="243"/>
                  </a:lnTo>
                  <a:lnTo>
                    <a:pt x="137" y="244"/>
                  </a:lnTo>
                  <a:lnTo>
                    <a:pt x="136" y="246"/>
                  </a:lnTo>
                  <a:lnTo>
                    <a:pt x="135" y="248"/>
                  </a:lnTo>
                  <a:lnTo>
                    <a:pt x="134" y="250"/>
                  </a:lnTo>
                  <a:lnTo>
                    <a:pt x="133" y="252"/>
                  </a:lnTo>
                  <a:lnTo>
                    <a:pt x="133" y="255"/>
                  </a:lnTo>
                  <a:lnTo>
                    <a:pt x="133" y="258"/>
                  </a:lnTo>
                  <a:lnTo>
                    <a:pt x="133" y="261"/>
                  </a:lnTo>
                  <a:lnTo>
                    <a:pt x="134" y="264"/>
                  </a:lnTo>
                  <a:lnTo>
                    <a:pt x="135" y="266"/>
                  </a:lnTo>
                  <a:lnTo>
                    <a:pt x="136" y="269"/>
                  </a:lnTo>
                  <a:lnTo>
                    <a:pt x="137" y="272"/>
                  </a:lnTo>
                  <a:lnTo>
                    <a:pt x="138" y="275"/>
                  </a:lnTo>
                  <a:lnTo>
                    <a:pt x="140" y="278"/>
                  </a:lnTo>
                  <a:lnTo>
                    <a:pt x="141" y="280"/>
                  </a:lnTo>
                  <a:lnTo>
                    <a:pt x="143" y="282"/>
                  </a:lnTo>
                  <a:lnTo>
                    <a:pt x="146" y="284"/>
                  </a:lnTo>
                  <a:lnTo>
                    <a:pt x="148" y="286"/>
                  </a:lnTo>
                  <a:lnTo>
                    <a:pt x="150" y="287"/>
                  </a:lnTo>
                  <a:lnTo>
                    <a:pt x="153" y="287"/>
                  </a:lnTo>
                  <a:lnTo>
                    <a:pt x="155" y="288"/>
                  </a:lnTo>
                  <a:lnTo>
                    <a:pt x="158" y="288"/>
                  </a:lnTo>
                  <a:lnTo>
                    <a:pt x="161" y="287"/>
                  </a:lnTo>
                  <a:lnTo>
                    <a:pt x="164" y="286"/>
                  </a:lnTo>
                  <a:lnTo>
                    <a:pt x="167" y="284"/>
                  </a:lnTo>
                  <a:lnTo>
                    <a:pt x="169" y="283"/>
                  </a:lnTo>
                  <a:lnTo>
                    <a:pt x="171" y="281"/>
                  </a:lnTo>
                  <a:lnTo>
                    <a:pt x="173" y="279"/>
                  </a:lnTo>
                  <a:lnTo>
                    <a:pt x="175" y="277"/>
                  </a:lnTo>
                  <a:lnTo>
                    <a:pt x="177" y="274"/>
                  </a:lnTo>
                  <a:lnTo>
                    <a:pt x="180" y="269"/>
                  </a:lnTo>
                  <a:lnTo>
                    <a:pt x="184" y="263"/>
                  </a:lnTo>
                  <a:lnTo>
                    <a:pt x="187" y="257"/>
                  </a:lnTo>
                  <a:lnTo>
                    <a:pt x="190" y="251"/>
                  </a:lnTo>
                  <a:lnTo>
                    <a:pt x="192" y="244"/>
                  </a:lnTo>
                  <a:lnTo>
                    <a:pt x="197" y="231"/>
                  </a:lnTo>
                  <a:lnTo>
                    <a:pt x="200" y="224"/>
                  </a:lnTo>
                  <a:lnTo>
                    <a:pt x="202" y="218"/>
                  </a:lnTo>
                  <a:lnTo>
                    <a:pt x="205" y="212"/>
                  </a:lnTo>
                  <a:lnTo>
                    <a:pt x="208" y="206"/>
                  </a:lnTo>
                  <a:lnTo>
                    <a:pt x="210" y="201"/>
                  </a:lnTo>
                  <a:lnTo>
                    <a:pt x="212" y="199"/>
                  </a:lnTo>
                  <a:lnTo>
                    <a:pt x="213" y="196"/>
                  </a:lnTo>
                  <a:lnTo>
                    <a:pt x="215" y="197"/>
                  </a:lnTo>
                  <a:lnTo>
                    <a:pt x="216" y="198"/>
                  </a:lnTo>
                  <a:lnTo>
                    <a:pt x="218" y="199"/>
                  </a:lnTo>
                  <a:lnTo>
                    <a:pt x="219" y="199"/>
                  </a:lnTo>
                  <a:lnTo>
                    <a:pt x="221" y="201"/>
                  </a:lnTo>
                  <a:lnTo>
                    <a:pt x="222" y="203"/>
                  </a:lnTo>
                  <a:lnTo>
                    <a:pt x="223" y="206"/>
                  </a:lnTo>
                  <a:lnTo>
                    <a:pt x="223" y="208"/>
                  </a:lnTo>
                  <a:lnTo>
                    <a:pt x="223" y="211"/>
                  </a:lnTo>
                  <a:lnTo>
                    <a:pt x="222" y="214"/>
                  </a:lnTo>
                  <a:lnTo>
                    <a:pt x="221" y="216"/>
                  </a:lnTo>
                  <a:lnTo>
                    <a:pt x="219" y="220"/>
                  </a:lnTo>
                  <a:lnTo>
                    <a:pt x="218" y="223"/>
                  </a:lnTo>
                  <a:lnTo>
                    <a:pt x="216" y="226"/>
                  </a:lnTo>
                  <a:lnTo>
                    <a:pt x="213" y="230"/>
                  </a:lnTo>
                  <a:lnTo>
                    <a:pt x="211" y="233"/>
                  </a:lnTo>
                  <a:lnTo>
                    <a:pt x="205" y="241"/>
                  </a:lnTo>
                  <a:lnTo>
                    <a:pt x="199" y="248"/>
                  </a:lnTo>
                  <a:lnTo>
                    <a:pt x="193" y="255"/>
                  </a:lnTo>
                  <a:lnTo>
                    <a:pt x="191" y="259"/>
                  </a:lnTo>
                  <a:lnTo>
                    <a:pt x="188" y="263"/>
                  </a:lnTo>
                  <a:lnTo>
                    <a:pt x="186" y="266"/>
                  </a:lnTo>
                  <a:lnTo>
                    <a:pt x="184" y="270"/>
                  </a:lnTo>
                  <a:lnTo>
                    <a:pt x="182" y="273"/>
                  </a:lnTo>
                  <a:lnTo>
                    <a:pt x="180" y="277"/>
                  </a:lnTo>
                  <a:lnTo>
                    <a:pt x="179" y="280"/>
                  </a:lnTo>
                  <a:lnTo>
                    <a:pt x="179" y="283"/>
                  </a:lnTo>
                  <a:lnTo>
                    <a:pt x="178" y="286"/>
                  </a:lnTo>
                  <a:lnTo>
                    <a:pt x="179" y="288"/>
                  </a:lnTo>
                  <a:lnTo>
                    <a:pt x="180" y="291"/>
                  </a:lnTo>
                  <a:lnTo>
                    <a:pt x="181" y="293"/>
                  </a:lnTo>
                  <a:lnTo>
                    <a:pt x="186" y="291"/>
                  </a:lnTo>
                  <a:lnTo>
                    <a:pt x="191" y="288"/>
                  </a:lnTo>
                  <a:lnTo>
                    <a:pt x="195" y="284"/>
                  </a:lnTo>
                  <a:lnTo>
                    <a:pt x="199" y="280"/>
                  </a:lnTo>
                  <a:lnTo>
                    <a:pt x="202" y="276"/>
                  </a:lnTo>
                  <a:lnTo>
                    <a:pt x="206" y="271"/>
                  </a:lnTo>
                  <a:lnTo>
                    <a:pt x="209" y="266"/>
                  </a:lnTo>
                  <a:lnTo>
                    <a:pt x="212" y="261"/>
                  </a:lnTo>
                  <a:lnTo>
                    <a:pt x="218" y="251"/>
                  </a:lnTo>
                  <a:lnTo>
                    <a:pt x="221" y="246"/>
                  </a:lnTo>
                  <a:lnTo>
                    <a:pt x="224" y="242"/>
                  </a:lnTo>
                  <a:lnTo>
                    <a:pt x="227" y="237"/>
                  </a:lnTo>
                  <a:lnTo>
                    <a:pt x="231" y="233"/>
                  </a:lnTo>
                  <a:lnTo>
                    <a:pt x="235" y="229"/>
                  </a:lnTo>
                  <a:lnTo>
                    <a:pt x="239" y="226"/>
                  </a:lnTo>
                  <a:lnTo>
                    <a:pt x="243" y="230"/>
                  </a:lnTo>
                  <a:lnTo>
                    <a:pt x="247" y="234"/>
                  </a:lnTo>
                  <a:lnTo>
                    <a:pt x="251" y="239"/>
                  </a:lnTo>
                  <a:lnTo>
                    <a:pt x="254" y="245"/>
                  </a:lnTo>
                  <a:lnTo>
                    <a:pt x="260" y="255"/>
                  </a:lnTo>
                  <a:lnTo>
                    <a:pt x="264" y="260"/>
                  </a:lnTo>
                  <a:lnTo>
                    <a:pt x="266" y="265"/>
                  </a:lnTo>
                  <a:lnTo>
                    <a:pt x="262" y="267"/>
                  </a:lnTo>
                  <a:lnTo>
                    <a:pt x="257" y="267"/>
                  </a:lnTo>
                  <a:lnTo>
                    <a:pt x="252" y="268"/>
                  </a:lnTo>
                  <a:lnTo>
                    <a:pt x="247" y="268"/>
                  </a:lnTo>
                  <a:lnTo>
                    <a:pt x="241" y="269"/>
                  </a:lnTo>
                  <a:lnTo>
                    <a:pt x="236" y="270"/>
                  </a:lnTo>
                  <a:lnTo>
                    <a:pt x="231" y="271"/>
                  </a:lnTo>
                  <a:lnTo>
                    <a:pt x="229" y="272"/>
                  </a:lnTo>
                  <a:lnTo>
                    <a:pt x="227" y="273"/>
                  </a:lnTo>
                  <a:lnTo>
                    <a:pt x="229" y="273"/>
                  </a:lnTo>
                  <a:lnTo>
                    <a:pt x="232" y="274"/>
                  </a:lnTo>
                  <a:lnTo>
                    <a:pt x="237" y="274"/>
                  </a:lnTo>
                  <a:lnTo>
                    <a:pt x="242" y="274"/>
                  </a:lnTo>
                  <a:lnTo>
                    <a:pt x="248" y="274"/>
                  </a:lnTo>
                  <a:lnTo>
                    <a:pt x="253" y="274"/>
                  </a:lnTo>
                  <a:lnTo>
                    <a:pt x="258" y="274"/>
                  </a:lnTo>
                  <a:lnTo>
                    <a:pt x="263" y="274"/>
                  </a:lnTo>
                  <a:lnTo>
                    <a:pt x="266" y="275"/>
                  </a:lnTo>
                  <a:lnTo>
                    <a:pt x="268" y="276"/>
                  </a:lnTo>
                  <a:lnTo>
                    <a:pt x="270" y="276"/>
                  </a:lnTo>
                  <a:lnTo>
                    <a:pt x="273" y="278"/>
                  </a:lnTo>
                  <a:lnTo>
                    <a:pt x="277" y="280"/>
                  </a:lnTo>
                  <a:lnTo>
                    <a:pt x="281" y="282"/>
                  </a:lnTo>
                  <a:lnTo>
                    <a:pt x="283" y="284"/>
                  </a:lnTo>
                  <a:lnTo>
                    <a:pt x="285" y="284"/>
                  </a:lnTo>
                  <a:lnTo>
                    <a:pt x="287" y="285"/>
                  </a:lnTo>
                  <a:lnTo>
                    <a:pt x="289" y="286"/>
                  </a:lnTo>
                  <a:lnTo>
                    <a:pt x="291" y="286"/>
                  </a:lnTo>
                  <a:lnTo>
                    <a:pt x="293" y="286"/>
                  </a:lnTo>
                  <a:lnTo>
                    <a:pt x="295" y="286"/>
                  </a:lnTo>
                  <a:lnTo>
                    <a:pt x="298" y="285"/>
                  </a:lnTo>
                  <a:lnTo>
                    <a:pt x="300" y="284"/>
                  </a:lnTo>
                  <a:lnTo>
                    <a:pt x="303" y="282"/>
                  </a:lnTo>
                  <a:lnTo>
                    <a:pt x="304" y="283"/>
                  </a:lnTo>
                  <a:lnTo>
                    <a:pt x="305" y="284"/>
                  </a:lnTo>
                  <a:lnTo>
                    <a:pt x="306" y="286"/>
                  </a:lnTo>
                  <a:lnTo>
                    <a:pt x="306" y="287"/>
                  </a:lnTo>
                  <a:lnTo>
                    <a:pt x="306" y="288"/>
                  </a:lnTo>
                  <a:lnTo>
                    <a:pt x="305" y="290"/>
                  </a:lnTo>
                  <a:lnTo>
                    <a:pt x="304" y="291"/>
                  </a:lnTo>
                  <a:lnTo>
                    <a:pt x="304" y="292"/>
                  </a:lnTo>
                  <a:lnTo>
                    <a:pt x="302" y="293"/>
                  </a:lnTo>
                  <a:lnTo>
                    <a:pt x="301" y="294"/>
                  </a:lnTo>
                  <a:lnTo>
                    <a:pt x="299" y="296"/>
                  </a:lnTo>
                  <a:lnTo>
                    <a:pt x="297" y="297"/>
                  </a:lnTo>
                  <a:lnTo>
                    <a:pt x="294" y="298"/>
                  </a:lnTo>
                  <a:lnTo>
                    <a:pt x="292" y="299"/>
                  </a:lnTo>
                  <a:lnTo>
                    <a:pt x="289" y="300"/>
                  </a:lnTo>
                  <a:lnTo>
                    <a:pt x="286" y="301"/>
                  </a:lnTo>
                  <a:lnTo>
                    <a:pt x="283" y="302"/>
                  </a:lnTo>
                  <a:lnTo>
                    <a:pt x="280" y="303"/>
                  </a:lnTo>
                  <a:lnTo>
                    <a:pt x="273" y="306"/>
                  </a:lnTo>
                  <a:lnTo>
                    <a:pt x="265" y="308"/>
                  </a:lnTo>
                  <a:lnTo>
                    <a:pt x="257" y="311"/>
                  </a:lnTo>
                  <a:lnTo>
                    <a:pt x="249" y="314"/>
                  </a:lnTo>
                  <a:lnTo>
                    <a:pt x="240" y="317"/>
                  </a:lnTo>
                  <a:lnTo>
                    <a:pt x="230" y="320"/>
                  </a:lnTo>
                  <a:lnTo>
                    <a:pt x="221" y="323"/>
                  </a:lnTo>
                  <a:lnTo>
                    <a:pt x="216" y="325"/>
                  </a:lnTo>
                  <a:lnTo>
                    <a:pt x="211" y="327"/>
                  </a:lnTo>
                  <a:lnTo>
                    <a:pt x="206" y="329"/>
                  </a:lnTo>
                  <a:lnTo>
                    <a:pt x="201" y="331"/>
                  </a:lnTo>
                  <a:lnTo>
                    <a:pt x="190" y="335"/>
                  </a:lnTo>
                  <a:lnTo>
                    <a:pt x="179" y="339"/>
                  </a:lnTo>
                  <a:lnTo>
                    <a:pt x="167" y="343"/>
                  </a:lnTo>
                  <a:lnTo>
                    <a:pt x="155" y="347"/>
                  </a:lnTo>
                  <a:lnTo>
                    <a:pt x="143" y="351"/>
                  </a:lnTo>
                  <a:lnTo>
                    <a:pt x="131" y="354"/>
                  </a:lnTo>
                  <a:lnTo>
                    <a:pt x="130" y="344"/>
                  </a:lnTo>
                  <a:lnTo>
                    <a:pt x="130" y="334"/>
                  </a:lnTo>
                  <a:lnTo>
                    <a:pt x="129" y="325"/>
                  </a:lnTo>
                  <a:lnTo>
                    <a:pt x="128" y="316"/>
                  </a:lnTo>
                  <a:lnTo>
                    <a:pt x="127" y="308"/>
                  </a:lnTo>
                  <a:lnTo>
                    <a:pt x="126" y="300"/>
                  </a:lnTo>
                  <a:lnTo>
                    <a:pt x="125" y="292"/>
                  </a:lnTo>
                  <a:lnTo>
                    <a:pt x="124" y="284"/>
                  </a:lnTo>
                  <a:lnTo>
                    <a:pt x="123" y="277"/>
                  </a:lnTo>
                  <a:lnTo>
                    <a:pt x="123" y="271"/>
                  </a:lnTo>
                  <a:lnTo>
                    <a:pt x="121" y="264"/>
                  </a:lnTo>
                  <a:lnTo>
                    <a:pt x="120" y="258"/>
                  </a:lnTo>
                  <a:lnTo>
                    <a:pt x="119" y="252"/>
                  </a:lnTo>
                  <a:lnTo>
                    <a:pt x="118" y="247"/>
                  </a:lnTo>
                  <a:lnTo>
                    <a:pt x="118" y="242"/>
                  </a:lnTo>
                  <a:lnTo>
                    <a:pt x="116" y="237"/>
                  </a:lnTo>
                  <a:lnTo>
                    <a:pt x="116" y="233"/>
                  </a:lnTo>
                  <a:lnTo>
                    <a:pt x="115" y="229"/>
                  </a:lnTo>
                  <a:lnTo>
                    <a:pt x="114" y="225"/>
                  </a:lnTo>
                  <a:lnTo>
                    <a:pt x="113" y="221"/>
                  </a:lnTo>
                  <a:lnTo>
                    <a:pt x="112" y="218"/>
                  </a:lnTo>
                  <a:lnTo>
                    <a:pt x="111" y="215"/>
                  </a:lnTo>
                  <a:lnTo>
                    <a:pt x="111" y="213"/>
                  </a:lnTo>
                  <a:lnTo>
                    <a:pt x="110" y="211"/>
                  </a:lnTo>
                  <a:lnTo>
                    <a:pt x="109" y="208"/>
                  </a:lnTo>
                  <a:lnTo>
                    <a:pt x="109" y="207"/>
                  </a:lnTo>
                  <a:lnTo>
                    <a:pt x="108" y="205"/>
                  </a:lnTo>
                  <a:lnTo>
                    <a:pt x="108" y="204"/>
                  </a:lnTo>
                  <a:lnTo>
                    <a:pt x="108" y="203"/>
                  </a:lnTo>
                  <a:lnTo>
                    <a:pt x="107" y="203"/>
                  </a:lnTo>
                  <a:lnTo>
                    <a:pt x="107" y="202"/>
                  </a:lnTo>
                  <a:lnTo>
                    <a:pt x="106" y="203"/>
                  </a:lnTo>
                  <a:lnTo>
                    <a:pt x="105" y="204"/>
                  </a:lnTo>
                  <a:lnTo>
                    <a:pt x="104" y="206"/>
                  </a:lnTo>
                  <a:lnTo>
                    <a:pt x="103" y="208"/>
                  </a:lnTo>
                  <a:lnTo>
                    <a:pt x="102" y="210"/>
                  </a:lnTo>
                  <a:lnTo>
                    <a:pt x="101" y="212"/>
                  </a:lnTo>
                  <a:lnTo>
                    <a:pt x="100" y="215"/>
                  </a:lnTo>
                  <a:lnTo>
                    <a:pt x="100" y="218"/>
                  </a:lnTo>
                  <a:lnTo>
                    <a:pt x="99" y="221"/>
                  </a:lnTo>
                  <a:lnTo>
                    <a:pt x="99" y="225"/>
                  </a:lnTo>
                  <a:lnTo>
                    <a:pt x="99" y="232"/>
                  </a:lnTo>
                  <a:lnTo>
                    <a:pt x="99" y="240"/>
                  </a:lnTo>
                  <a:lnTo>
                    <a:pt x="99" y="248"/>
                  </a:lnTo>
                  <a:lnTo>
                    <a:pt x="99" y="256"/>
                  </a:lnTo>
                  <a:lnTo>
                    <a:pt x="99" y="264"/>
                  </a:lnTo>
                  <a:lnTo>
                    <a:pt x="99" y="272"/>
                  </a:lnTo>
                  <a:lnTo>
                    <a:pt x="100" y="280"/>
                  </a:lnTo>
                  <a:lnTo>
                    <a:pt x="100" y="284"/>
                  </a:lnTo>
                  <a:lnTo>
                    <a:pt x="100" y="287"/>
                  </a:lnTo>
                  <a:lnTo>
                    <a:pt x="100" y="290"/>
                  </a:lnTo>
                  <a:lnTo>
                    <a:pt x="100" y="293"/>
                  </a:lnTo>
                  <a:lnTo>
                    <a:pt x="100" y="296"/>
                  </a:lnTo>
                  <a:lnTo>
                    <a:pt x="100" y="298"/>
                  </a:lnTo>
                  <a:lnTo>
                    <a:pt x="100" y="301"/>
                  </a:lnTo>
                  <a:lnTo>
                    <a:pt x="100" y="302"/>
                  </a:lnTo>
                  <a:lnTo>
                    <a:pt x="100" y="306"/>
                  </a:lnTo>
                  <a:lnTo>
                    <a:pt x="100" y="310"/>
                  </a:lnTo>
                  <a:lnTo>
                    <a:pt x="101" y="317"/>
                  </a:lnTo>
                  <a:lnTo>
                    <a:pt x="102" y="323"/>
                  </a:lnTo>
                  <a:lnTo>
                    <a:pt x="103" y="329"/>
                  </a:lnTo>
                  <a:lnTo>
                    <a:pt x="105" y="335"/>
                  </a:lnTo>
                  <a:lnTo>
                    <a:pt x="106" y="341"/>
                  </a:lnTo>
                  <a:lnTo>
                    <a:pt x="108" y="347"/>
                  </a:lnTo>
                  <a:lnTo>
                    <a:pt x="109" y="354"/>
                  </a:lnTo>
                  <a:lnTo>
                    <a:pt x="109" y="357"/>
                  </a:lnTo>
                  <a:lnTo>
                    <a:pt x="109" y="360"/>
                  </a:lnTo>
                  <a:lnTo>
                    <a:pt x="108" y="363"/>
                  </a:lnTo>
                  <a:lnTo>
                    <a:pt x="108" y="365"/>
                  </a:lnTo>
                  <a:lnTo>
                    <a:pt x="107" y="371"/>
                  </a:lnTo>
                  <a:lnTo>
                    <a:pt x="107" y="374"/>
                  </a:lnTo>
                  <a:lnTo>
                    <a:pt x="106" y="376"/>
                  </a:lnTo>
                  <a:lnTo>
                    <a:pt x="107" y="379"/>
                  </a:lnTo>
                  <a:lnTo>
                    <a:pt x="107" y="381"/>
                  </a:lnTo>
                  <a:lnTo>
                    <a:pt x="108" y="383"/>
                  </a:lnTo>
                  <a:lnTo>
                    <a:pt x="109" y="385"/>
                  </a:lnTo>
                  <a:lnTo>
                    <a:pt x="111" y="386"/>
                  </a:lnTo>
                  <a:lnTo>
                    <a:pt x="113" y="388"/>
                  </a:lnTo>
                  <a:lnTo>
                    <a:pt x="115" y="388"/>
                  </a:lnTo>
                  <a:lnTo>
                    <a:pt x="116" y="389"/>
                  </a:lnTo>
                  <a:lnTo>
                    <a:pt x="118" y="389"/>
                  </a:lnTo>
                  <a:lnTo>
                    <a:pt x="120" y="390"/>
                  </a:lnTo>
                  <a:lnTo>
                    <a:pt x="122" y="390"/>
                  </a:lnTo>
                  <a:lnTo>
                    <a:pt x="124" y="390"/>
                  </a:lnTo>
                  <a:lnTo>
                    <a:pt x="127" y="389"/>
                  </a:lnTo>
                  <a:lnTo>
                    <a:pt x="129" y="389"/>
                  </a:lnTo>
                  <a:lnTo>
                    <a:pt x="132" y="388"/>
                  </a:lnTo>
                  <a:lnTo>
                    <a:pt x="135" y="387"/>
                  </a:lnTo>
                  <a:lnTo>
                    <a:pt x="141" y="385"/>
                  </a:lnTo>
                  <a:lnTo>
                    <a:pt x="147" y="382"/>
                  </a:lnTo>
                  <a:lnTo>
                    <a:pt x="153" y="379"/>
                  </a:lnTo>
                  <a:lnTo>
                    <a:pt x="160" y="376"/>
                  </a:lnTo>
                  <a:lnTo>
                    <a:pt x="166" y="372"/>
                  </a:lnTo>
                  <a:lnTo>
                    <a:pt x="173" y="368"/>
                  </a:lnTo>
                  <a:lnTo>
                    <a:pt x="179" y="364"/>
                  </a:lnTo>
                  <a:lnTo>
                    <a:pt x="186" y="360"/>
                  </a:lnTo>
                  <a:lnTo>
                    <a:pt x="192" y="356"/>
                  </a:lnTo>
                  <a:lnTo>
                    <a:pt x="197" y="352"/>
                  </a:lnTo>
                  <a:lnTo>
                    <a:pt x="202" y="349"/>
                  </a:lnTo>
                  <a:lnTo>
                    <a:pt x="207" y="346"/>
                  </a:lnTo>
                  <a:lnTo>
                    <a:pt x="209" y="345"/>
                  </a:lnTo>
                  <a:lnTo>
                    <a:pt x="211" y="344"/>
                  </a:lnTo>
                  <a:lnTo>
                    <a:pt x="222" y="338"/>
                  </a:lnTo>
                  <a:lnTo>
                    <a:pt x="233" y="333"/>
                  </a:lnTo>
                  <a:lnTo>
                    <a:pt x="245" y="327"/>
                  </a:lnTo>
                  <a:lnTo>
                    <a:pt x="257" y="322"/>
                  </a:lnTo>
                  <a:lnTo>
                    <a:pt x="269" y="317"/>
                  </a:lnTo>
                  <a:lnTo>
                    <a:pt x="281" y="313"/>
                  </a:lnTo>
                  <a:lnTo>
                    <a:pt x="293" y="309"/>
                  </a:lnTo>
                  <a:lnTo>
                    <a:pt x="305" y="305"/>
                  </a:lnTo>
                  <a:lnTo>
                    <a:pt x="306" y="310"/>
                  </a:lnTo>
                  <a:lnTo>
                    <a:pt x="307" y="315"/>
                  </a:lnTo>
                  <a:lnTo>
                    <a:pt x="308" y="320"/>
                  </a:lnTo>
                  <a:lnTo>
                    <a:pt x="309" y="324"/>
                  </a:lnTo>
                  <a:lnTo>
                    <a:pt x="310" y="327"/>
                  </a:lnTo>
                  <a:lnTo>
                    <a:pt x="312" y="329"/>
                  </a:lnTo>
                  <a:lnTo>
                    <a:pt x="313" y="331"/>
                  </a:lnTo>
                  <a:lnTo>
                    <a:pt x="315" y="332"/>
                  </a:lnTo>
                  <a:lnTo>
                    <a:pt x="317" y="333"/>
                  </a:lnTo>
                  <a:lnTo>
                    <a:pt x="318" y="333"/>
                  </a:lnTo>
                  <a:lnTo>
                    <a:pt x="319" y="333"/>
                  </a:lnTo>
                  <a:lnTo>
                    <a:pt x="320" y="333"/>
                  </a:lnTo>
                  <a:lnTo>
                    <a:pt x="321" y="332"/>
                  </a:lnTo>
                  <a:lnTo>
                    <a:pt x="322" y="331"/>
                  </a:lnTo>
                  <a:lnTo>
                    <a:pt x="324" y="330"/>
                  </a:lnTo>
                  <a:lnTo>
                    <a:pt x="325" y="329"/>
                  </a:lnTo>
                  <a:lnTo>
                    <a:pt x="326" y="328"/>
                  </a:lnTo>
                  <a:lnTo>
                    <a:pt x="328" y="327"/>
                  </a:lnTo>
                  <a:lnTo>
                    <a:pt x="329" y="325"/>
                  </a:lnTo>
                  <a:lnTo>
                    <a:pt x="330" y="323"/>
                  </a:lnTo>
                  <a:lnTo>
                    <a:pt x="332" y="321"/>
                  </a:lnTo>
                  <a:lnTo>
                    <a:pt x="334" y="319"/>
                  </a:lnTo>
                  <a:lnTo>
                    <a:pt x="335" y="317"/>
                  </a:lnTo>
                  <a:lnTo>
                    <a:pt x="338" y="312"/>
                  </a:lnTo>
                  <a:lnTo>
                    <a:pt x="341" y="309"/>
                  </a:lnTo>
                  <a:lnTo>
                    <a:pt x="344" y="305"/>
                  </a:lnTo>
                  <a:lnTo>
                    <a:pt x="346" y="302"/>
                  </a:lnTo>
                  <a:lnTo>
                    <a:pt x="349" y="299"/>
                  </a:lnTo>
                  <a:lnTo>
                    <a:pt x="352" y="297"/>
                  </a:lnTo>
                  <a:lnTo>
                    <a:pt x="354" y="295"/>
                  </a:lnTo>
                  <a:lnTo>
                    <a:pt x="357" y="293"/>
                  </a:lnTo>
                  <a:lnTo>
                    <a:pt x="360" y="291"/>
                  </a:lnTo>
                  <a:lnTo>
                    <a:pt x="363" y="289"/>
                  </a:lnTo>
                  <a:lnTo>
                    <a:pt x="366" y="287"/>
                  </a:lnTo>
                  <a:lnTo>
                    <a:pt x="370" y="286"/>
                  </a:lnTo>
                  <a:lnTo>
                    <a:pt x="374" y="284"/>
                  </a:lnTo>
                  <a:lnTo>
                    <a:pt x="378" y="283"/>
                  </a:lnTo>
                  <a:lnTo>
                    <a:pt x="383" y="281"/>
                  </a:lnTo>
                  <a:lnTo>
                    <a:pt x="388" y="280"/>
                  </a:lnTo>
                  <a:lnTo>
                    <a:pt x="405" y="274"/>
                  </a:lnTo>
                  <a:lnTo>
                    <a:pt x="423" y="269"/>
                  </a:lnTo>
                  <a:lnTo>
                    <a:pt x="440" y="265"/>
                  </a:lnTo>
                  <a:lnTo>
                    <a:pt x="449" y="263"/>
                  </a:lnTo>
                  <a:lnTo>
                    <a:pt x="457" y="261"/>
                  </a:lnTo>
                  <a:lnTo>
                    <a:pt x="461" y="260"/>
                  </a:lnTo>
                  <a:lnTo>
                    <a:pt x="465" y="259"/>
                  </a:lnTo>
                  <a:lnTo>
                    <a:pt x="469" y="258"/>
                  </a:lnTo>
                  <a:lnTo>
                    <a:pt x="474" y="257"/>
                  </a:lnTo>
                  <a:lnTo>
                    <a:pt x="483" y="255"/>
                  </a:lnTo>
                  <a:lnTo>
                    <a:pt x="493" y="253"/>
                  </a:lnTo>
                  <a:lnTo>
                    <a:pt x="502" y="251"/>
                  </a:lnTo>
                  <a:lnTo>
                    <a:pt x="507" y="250"/>
                  </a:lnTo>
                  <a:lnTo>
                    <a:pt x="511" y="250"/>
                  </a:lnTo>
                  <a:lnTo>
                    <a:pt x="516" y="249"/>
                  </a:lnTo>
                  <a:lnTo>
                    <a:pt x="520" y="249"/>
                  </a:lnTo>
                  <a:lnTo>
                    <a:pt x="524" y="250"/>
                  </a:lnTo>
                  <a:lnTo>
                    <a:pt x="527" y="250"/>
                  </a:lnTo>
                  <a:lnTo>
                    <a:pt x="526" y="253"/>
                  </a:lnTo>
                  <a:lnTo>
                    <a:pt x="525" y="257"/>
                  </a:lnTo>
                  <a:lnTo>
                    <a:pt x="524" y="260"/>
                  </a:lnTo>
                  <a:lnTo>
                    <a:pt x="522" y="263"/>
                  </a:lnTo>
                  <a:lnTo>
                    <a:pt x="520" y="266"/>
                  </a:lnTo>
                  <a:lnTo>
                    <a:pt x="517" y="268"/>
                  </a:lnTo>
                  <a:lnTo>
                    <a:pt x="515" y="271"/>
                  </a:lnTo>
                  <a:lnTo>
                    <a:pt x="512" y="274"/>
                  </a:lnTo>
                  <a:lnTo>
                    <a:pt x="509" y="276"/>
                  </a:lnTo>
                  <a:lnTo>
                    <a:pt x="506" y="279"/>
                  </a:lnTo>
                  <a:lnTo>
                    <a:pt x="499" y="283"/>
                  </a:lnTo>
                  <a:lnTo>
                    <a:pt x="491" y="287"/>
                  </a:lnTo>
                  <a:lnTo>
                    <a:pt x="483" y="292"/>
                  </a:lnTo>
                  <a:lnTo>
                    <a:pt x="475" y="295"/>
                  </a:lnTo>
                  <a:lnTo>
                    <a:pt x="466" y="299"/>
                  </a:lnTo>
                  <a:lnTo>
                    <a:pt x="458" y="302"/>
                  </a:lnTo>
                  <a:lnTo>
                    <a:pt x="450" y="305"/>
                  </a:lnTo>
                  <a:lnTo>
                    <a:pt x="442" y="307"/>
                  </a:lnTo>
                  <a:lnTo>
                    <a:pt x="435" y="310"/>
                  </a:lnTo>
                  <a:lnTo>
                    <a:pt x="431" y="311"/>
                  </a:lnTo>
                  <a:lnTo>
                    <a:pt x="428" y="312"/>
                  </a:lnTo>
                  <a:lnTo>
                    <a:pt x="425" y="313"/>
                  </a:lnTo>
                  <a:lnTo>
                    <a:pt x="421" y="314"/>
                  </a:lnTo>
                  <a:lnTo>
                    <a:pt x="406" y="319"/>
                  </a:lnTo>
                  <a:lnTo>
                    <a:pt x="391" y="324"/>
                  </a:lnTo>
                  <a:lnTo>
                    <a:pt x="360" y="333"/>
                  </a:lnTo>
                  <a:lnTo>
                    <a:pt x="344" y="338"/>
                  </a:lnTo>
                  <a:lnTo>
                    <a:pt x="329" y="343"/>
                  </a:lnTo>
                  <a:lnTo>
                    <a:pt x="314" y="349"/>
                  </a:lnTo>
                  <a:lnTo>
                    <a:pt x="299" y="354"/>
                  </a:lnTo>
                  <a:lnTo>
                    <a:pt x="296" y="355"/>
                  </a:lnTo>
                  <a:lnTo>
                    <a:pt x="293" y="357"/>
                  </a:lnTo>
                  <a:lnTo>
                    <a:pt x="290" y="358"/>
                  </a:lnTo>
                  <a:lnTo>
                    <a:pt x="286" y="359"/>
                  </a:lnTo>
                  <a:lnTo>
                    <a:pt x="279" y="363"/>
                  </a:lnTo>
                  <a:lnTo>
                    <a:pt x="271" y="366"/>
                  </a:lnTo>
                  <a:lnTo>
                    <a:pt x="263" y="370"/>
                  </a:lnTo>
                  <a:lnTo>
                    <a:pt x="255" y="375"/>
                  </a:lnTo>
                  <a:lnTo>
                    <a:pt x="246" y="379"/>
                  </a:lnTo>
                  <a:lnTo>
                    <a:pt x="238" y="384"/>
                  </a:lnTo>
                  <a:lnTo>
                    <a:pt x="230" y="390"/>
                  </a:lnTo>
                  <a:lnTo>
                    <a:pt x="223" y="395"/>
                  </a:lnTo>
                  <a:lnTo>
                    <a:pt x="219" y="398"/>
                  </a:lnTo>
                  <a:lnTo>
                    <a:pt x="216" y="401"/>
                  </a:lnTo>
                  <a:lnTo>
                    <a:pt x="213" y="404"/>
                  </a:lnTo>
                  <a:lnTo>
                    <a:pt x="210" y="407"/>
                  </a:lnTo>
                  <a:lnTo>
                    <a:pt x="207" y="410"/>
                  </a:lnTo>
                  <a:lnTo>
                    <a:pt x="205" y="413"/>
                  </a:lnTo>
                  <a:lnTo>
                    <a:pt x="202" y="416"/>
                  </a:lnTo>
                  <a:lnTo>
                    <a:pt x="201" y="419"/>
                  </a:lnTo>
                  <a:lnTo>
                    <a:pt x="199" y="422"/>
                  </a:lnTo>
                  <a:lnTo>
                    <a:pt x="198" y="425"/>
                  </a:lnTo>
                  <a:lnTo>
                    <a:pt x="197" y="428"/>
                  </a:lnTo>
                  <a:lnTo>
                    <a:pt x="196" y="432"/>
                  </a:lnTo>
                  <a:lnTo>
                    <a:pt x="196" y="436"/>
                  </a:lnTo>
                  <a:lnTo>
                    <a:pt x="196" y="440"/>
                  </a:lnTo>
                  <a:lnTo>
                    <a:pt x="197" y="444"/>
                  </a:lnTo>
                  <a:lnTo>
                    <a:pt x="198" y="447"/>
                  </a:lnTo>
                  <a:lnTo>
                    <a:pt x="200" y="449"/>
                  </a:lnTo>
                  <a:lnTo>
                    <a:pt x="203" y="451"/>
                  </a:lnTo>
                  <a:lnTo>
                    <a:pt x="206" y="453"/>
                  </a:lnTo>
                  <a:lnTo>
                    <a:pt x="209" y="453"/>
                  </a:lnTo>
                  <a:lnTo>
                    <a:pt x="213" y="454"/>
                  </a:lnTo>
                  <a:lnTo>
                    <a:pt x="217" y="454"/>
                  </a:lnTo>
                  <a:lnTo>
                    <a:pt x="221" y="454"/>
                  </a:lnTo>
                  <a:lnTo>
                    <a:pt x="225" y="453"/>
                  </a:lnTo>
                  <a:lnTo>
                    <a:pt x="230" y="453"/>
                  </a:lnTo>
                  <a:lnTo>
                    <a:pt x="235" y="452"/>
                  </a:lnTo>
                  <a:lnTo>
                    <a:pt x="240" y="450"/>
                  </a:lnTo>
                  <a:lnTo>
                    <a:pt x="245" y="449"/>
                  </a:lnTo>
                  <a:lnTo>
                    <a:pt x="256" y="446"/>
                  </a:lnTo>
                  <a:lnTo>
                    <a:pt x="267" y="442"/>
                  </a:lnTo>
                  <a:lnTo>
                    <a:pt x="277" y="438"/>
                  </a:lnTo>
                  <a:lnTo>
                    <a:pt x="282" y="436"/>
                  </a:lnTo>
                  <a:lnTo>
                    <a:pt x="287" y="434"/>
                  </a:lnTo>
                  <a:lnTo>
                    <a:pt x="291" y="432"/>
                  </a:lnTo>
                  <a:lnTo>
                    <a:pt x="296" y="430"/>
                  </a:lnTo>
                  <a:lnTo>
                    <a:pt x="300" y="429"/>
                  </a:lnTo>
                  <a:lnTo>
                    <a:pt x="303" y="428"/>
                  </a:lnTo>
                  <a:lnTo>
                    <a:pt x="307" y="426"/>
                  </a:lnTo>
                  <a:lnTo>
                    <a:pt x="310" y="425"/>
                  </a:lnTo>
                  <a:lnTo>
                    <a:pt x="312" y="425"/>
                  </a:lnTo>
                  <a:lnTo>
                    <a:pt x="314" y="425"/>
                  </a:lnTo>
                  <a:lnTo>
                    <a:pt x="311" y="429"/>
                  </a:lnTo>
                  <a:lnTo>
                    <a:pt x="308" y="433"/>
                  </a:lnTo>
                  <a:lnTo>
                    <a:pt x="305" y="437"/>
                  </a:lnTo>
                  <a:lnTo>
                    <a:pt x="302" y="441"/>
                  </a:lnTo>
                  <a:lnTo>
                    <a:pt x="295" y="448"/>
                  </a:lnTo>
                  <a:lnTo>
                    <a:pt x="288" y="456"/>
                  </a:lnTo>
                  <a:lnTo>
                    <a:pt x="281" y="463"/>
                  </a:lnTo>
                  <a:lnTo>
                    <a:pt x="274" y="471"/>
                  </a:lnTo>
                  <a:lnTo>
                    <a:pt x="271" y="475"/>
                  </a:lnTo>
                  <a:lnTo>
                    <a:pt x="268" y="479"/>
                  </a:lnTo>
                  <a:lnTo>
                    <a:pt x="265" y="483"/>
                  </a:lnTo>
                  <a:lnTo>
                    <a:pt x="263" y="488"/>
                  </a:lnTo>
                  <a:lnTo>
                    <a:pt x="261" y="491"/>
                  </a:lnTo>
                  <a:lnTo>
                    <a:pt x="260" y="494"/>
                  </a:lnTo>
                  <a:lnTo>
                    <a:pt x="259" y="496"/>
                  </a:lnTo>
                  <a:lnTo>
                    <a:pt x="258" y="498"/>
                  </a:lnTo>
                  <a:lnTo>
                    <a:pt x="258" y="500"/>
                  </a:lnTo>
                  <a:lnTo>
                    <a:pt x="257" y="501"/>
                  </a:lnTo>
                  <a:lnTo>
                    <a:pt x="257" y="503"/>
                  </a:lnTo>
                  <a:lnTo>
                    <a:pt x="257" y="504"/>
                  </a:lnTo>
                  <a:lnTo>
                    <a:pt x="256" y="505"/>
                  </a:lnTo>
                  <a:lnTo>
                    <a:pt x="255" y="506"/>
                  </a:lnTo>
                  <a:lnTo>
                    <a:pt x="254" y="507"/>
                  </a:lnTo>
                  <a:lnTo>
                    <a:pt x="252" y="508"/>
                  </a:lnTo>
                  <a:lnTo>
                    <a:pt x="251" y="509"/>
                  </a:lnTo>
                  <a:lnTo>
                    <a:pt x="248" y="510"/>
                  </a:lnTo>
                  <a:lnTo>
                    <a:pt x="245" y="511"/>
                  </a:lnTo>
                  <a:lnTo>
                    <a:pt x="243" y="512"/>
                  </a:lnTo>
                  <a:lnTo>
                    <a:pt x="241" y="513"/>
                  </a:lnTo>
                  <a:lnTo>
                    <a:pt x="230" y="516"/>
                  </a:lnTo>
                  <a:lnTo>
                    <a:pt x="219" y="520"/>
                  </a:lnTo>
                  <a:lnTo>
                    <a:pt x="208" y="524"/>
                  </a:lnTo>
                  <a:lnTo>
                    <a:pt x="197" y="528"/>
                  </a:lnTo>
                  <a:lnTo>
                    <a:pt x="186" y="533"/>
                  </a:lnTo>
                  <a:lnTo>
                    <a:pt x="176" y="538"/>
                  </a:lnTo>
                  <a:lnTo>
                    <a:pt x="155" y="548"/>
                  </a:lnTo>
                  <a:lnTo>
                    <a:pt x="134" y="558"/>
                  </a:lnTo>
                  <a:lnTo>
                    <a:pt x="123" y="563"/>
                  </a:lnTo>
                  <a:lnTo>
                    <a:pt x="112" y="567"/>
                  </a:lnTo>
                  <a:lnTo>
                    <a:pt x="108" y="569"/>
                  </a:lnTo>
                  <a:lnTo>
                    <a:pt x="104" y="571"/>
                  </a:lnTo>
                  <a:lnTo>
                    <a:pt x="95" y="576"/>
                  </a:lnTo>
                  <a:lnTo>
                    <a:pt x="85" y="581"/>
                  </a:lnTo>
                  <a:lnTo>
                    <a:pt x="76" y="586"/>
                  </a:lnTo>
                  <a:lnTo>
                    <a:pt x="66" y="591"/>
                  </a:lnTo>
                  <a:lnTo>
                    <a:pt x="62" y="593"/>
                  </a:lnTo>
                  <a:lnTo>
                    <a:pt x="57" y="595"/>
                  </a:lnTo>
                  <a:lnTo>
                    <a:pt x="52" y="597"/>
                  </a:lnTo>
                  <a:lnTo>
                    <a:pt x="48" y="599"/>
                  </a:lnTo>
                  <a:lnTo>
                    <a:pt x="43" y="600"/>
                  </a:lnTo>
                  <a:lnTo>
                    <a:pt x="39" y="601"/>
                  </a:lnTo>
                  <a:lnTo>
                    <a:pt x="37" y="601"/>
                  </a:lnTo>
                  <a:lnTo>
                    <a:pt x="34" y="601"/>
                  </a:lnTo>
                  <a:lnTo>
                    <a:pt x="31" y="601"/>
                  </a:lnTo>
                  <a:lnTo>
                    <a:pt x="28" y="601"/>
                  </a:lnTo>
                  <a:lnTo>
                    <a:pt x="22" y="600"/>
                  </a:lnTo>
                  <a:lnTo>
                    <a:pt x="16" y="599"/>
                  </a:lnTo>
                  <a:lnTo>
                    <a:pt x="13" y="599"/>
                  </a:lnTo>
                  <a:lnTo>
                    <a:pt x="11" y="599"/>
                  </a:lnTo>
                  <a:lnTo>
                    <a:pt x="8" y="600"/>
                  </a:lnTo>
                  <a:lnTo>
                    <a:pt x="6" y="600"/>
                  </a:lnTo>
                  <a:lnTo>
                    <a:pt x="4" y="601"/>
                  </a:lnTo>
                  <a:lnTo>
                    <a:pt x="2" y="603"/>
                  </a:lnTo>
                  <a:lnTo>
                    <a:pt x="1" y="605"/>
                  </a:lnTo>
                  <a:lnTo>
                    <a:pt x="0" y="608"/>
                  </a:lnTo>
                  <a:lnTo>
                    <a:pt x="0" y="610"/>
                  </a:lnTo>
                  <a:lnTo>
                    <a:pt x="1" y="612"/>
                  </a:lnTo>
                  <a:lnTo>
                    <a:pt x="2" y="614"/>
                  </a:lnTo>
                  <a:lnTo>
                    <a:pt x="3" y="616"/>
                  </a:lnTo>
                  <a:lnTo>
                    <a:pt x="4" y="618"/>
                  </a:lnTo>
                  <a:lnTo>
                    <a:pt x="6" y="621"/>
                  </a:lnTo>
                  <a:lnTo>
                    <a:pt x="8" y="623"/>
                  </a:lnTo>
                  <a:lnTo>
                    <a:pt x="10" y="626"/>
                  </a:lnTo>
                  <a:lnTo>
                    <a:pt x="14" y="631"/>
                  </a:lnTo>
                  <a:lnTo>
                    <a:pt x="18" y="635"/>
                  </a:lnTo>
                  <a:lnTo>
                    <a:pt x="20" y="637"/>
                  </a:lnTo>
                  <a:lnTo>
                    <a:pt x="22" y="639"/>
                  </a:lnTo>
                  <a:lnTo>
                    <a:pt x="23" y="641"/>
                  </a:lnTo>
                  <a:lnTo>
                    <a:pt x="25" y="642"/>
                  </a:lnTo>
                  <a:lnTo>
                    <a:pt x="29" y="646"/>
                  </a:lnTo>
                  <a:lnTo>
                    <a:pt x="33" y="650"/>
                  </a:lnTo>
                  <a:lnTo>
                    <a:pt x="37" y="653"/>
                  </a:lnTo>
                  <a:lnTo>
                    <a:pt x="41" y="656"/>
                  </a:lnTo>
                  <a:lnTo>
                    <a:pt x="45" y="658"/>
                  </a:lnTo>
                  <a:lnTo>
                    <a:pt x="49" y="660"/>
                  </a:lnTo>
                  <a:lnTo>
                    <a:pt x="53" y="661"/>
                  </a:lnTo>
                  <a:lnTo>
                    <a:pt x="57" y="661"/>
                  </a:lnTo>
                  <a:lnTo>
                    <a:pt x="61" y="661"/>
                  </a:lnTo>
                  <a:lnTo>
                    <a:pt x="66" y="661"/>
                  </a:lnTo>
                  <a:lnTo>
                    <a:pt x="70" y="660"/>
                  </a:lnTo>
                  <a:lnTo>
                    <a:pt x="75" y="659"/>
                  </a:lnTo>
                  <a:lnTo>
                    <a:pt x="79" y="658"/>
                  </a:lnTo>
                  <a:lnTo>
                    <a:pt x="84" y="656"/>
                  </a:lnTo>
                  <a:lnTo>
                    <a:pt x="90" y="654"/>
                  </a:lnTo>
                  <a:lnTo>
                    <a:pt x="95" y="652"/>
                  </a:lnTo>
                  <a:lnTo>
                    <a:pt x="106" y="647"/>
                  </a:lnTo>
                  <a:lnTo>
                    <a:pt x="117" y="641"/>
                  </a:lnTo>
                  <a:lnTo>
                    <a:pt x="128" y="635"/>
                  </a:lnTo>
                  <a:lnTo>
                    <a:pt x="138" y="629"/>
                  </a:lnTo>
                  <a:lnTo>
                    <a:pt x="148" y="623"/>
                  </a:lnTo>
                  <a:lnTo>
                    <a:pt x="158" y="616"/>
                  </a:lnTo>
                  <a:lnTo>
                    <a:pt x="169" y="609"/>
                  </a:lnTo>
                  <a:lnTo>
                    <a:pt x="179" y="603"/>
                  </a:lnTo>
                  <a:lnTo>
                    <a:pt x="183" y="600"/>
                  </a:lnTo>
                  <a:lnTo>
                    <a:pt x="187" y="598"/>
                  </a:lnTo>
                  <a:lnTo>
                    <a:pt x="191" y="595"/>
                  </a:lnTo>
                  <a:lnTo>
                    <a:pt x="196" y="593"/>
                  </a:lnTo>
                  <a:lnTo>
                    <a:pt x="201" y="590"/>
                  </a:lnTo>
                  <a:lnTo>
                    <a:pt x="206" y="587"/>
                  </a:lnTo>
                  <a:lnTo>
                    <a:pt x="217" y="582"/>
                  </a:lnTo>
                  <a:lnTo>
                    <a:pt x="228" y="576"/>
                  </a:lnTo>
                  <a:lnTo>
                    <a:pt x="234" y="574"/>
                  </a:lnTo>
                  <a:lnTo>
                    <a:pt x="239" y="572"/>
                  </a:lnTo>
                  <a:lnTo>
                    <a:pt x="245" y="570"/>
                  </a:lnTo>
                  <a:lnTo>
                    <a:pt x="250" y="568"/>
                  </a:lnTo>
                  <a:lnTo>
                    <a:pt x="255" y="566"/>
                  </a:lnTo>
                  <a:lnTo>
                    <a:pt x="260" y="565"/>
                  </a:lnTo>
                  <a:lnTo>
                    <a:pt x="262" y="579"/>
                  </a:lnTo>
                  <a:lnTo>
                    <a:pt x="264" y="593"/>
                  </a:lnTo>
                  <a:lnTo>
                    <a:pt x="265" y="608"/>
                  </a:lnTo>
                  <a:lnTo>
                    <a:pt x="267" y="623"/>
                  </a:lnTo>
                  <a:lnTo>
                    <a:pt x="268" y="637"/>
                  </a:lnTo>
                  <a:lnTo>
                    <a:pt x="269" y="652"/>
                  </a:lnTo>
                  <a:lnTo>
                    <a:pt x="270" y="666"/>
                  </a:lnTo>
                  <a:lnTo>
                    <a:pt x="271" y="680"/>
                  </a:lnTo>
                  <a:lnTo>
                    <a:pt x="272" y="688"/>
                  </a:lnTo>
                  <a:lnTo>
                    <a:pt x="273" y="695"/>
                  </a:lnTo>
                  <a:lnTo>
                    <a:pt x="274" y="702"/>
                  </a:lnTo>
                  <a:lnTo>
                    <a:pt x="274" y="709"/>
                  </a:lnTo>
                  <a:lnTo>
                    <a:pt x="274" y="715"/>
                  </a:lnTo>
                  <a:lnTo>
                    <a:pt x="273" y="721"/>
                  </a:lnTo>
                  <a:lnTo>
                    <a:pt x="272" y="726"/>
                  </a:lnTo>
                  <a:lnTo>
                    <a:pt x="271" y="731"/>
                  </a:lnTo>
                  <a:lnTo>
                    <a:pt x="270" y="733"/>
                  </a:lnTo>
                  <a:lnTo>
                    <a:pt x="268" y="735"/>
                  </a:lnTo>
                  <a:lnTo>
                    <a:pt x="267" y="737"/>
                  </a:lnTo>
                  <a:lnTo>
                    <a:pt x="265" y="739"/>
                  </a:lnTo>
                  <a:lnTo>
                    <a:pt x="264" y="740"/>
                  </a:lnTo>
                  <a:lnTo>
                    <a:pt x="262" y="742"/>
                  </a:lnTo>
                  <a:lnTo>
                    <a:pt x="259" y="743"/>
                  </a:lnTo>
                  <a:lnTo>
                    <a:pt x="257" y="744"/>
                  </a:lnTo>
                  <a:lnTo>
                    <a:pt x="254" y="745"/>
                  </a:lnTo>
                  <a:lnTo>
                    <a:pt x="252" y="746"/>
                  </a:lnTo>
                  <a:lnTo>
                    <a:pt x="248" y="746"/>
                  </a:lnTo>
                  <a:lnTo>
                    <a:pt x="245" y="747"/>
                  </a:lnTo>
                  <a:lnTo>
                    <a:pt x="241" y="747"/>
                  </a:lnTo>
                  <a:lnTo>
                    <a:pt x="237" y="747"/>
                  </a:lnTo>
                  <a:lnTo>
                    <a:pt x="233" y="747"/>
                  </a:lnTo>
                  <a:lnTo>
                    <a:pt x="229" y="747"/>
                  </a:lnTo>
                  <a:lnTo>
                    <a:pt x="223" y="747"/>
                  </a:lnTo>
                  <a:lnTo>
                    <a:pt x="217" y="746"/>
                  </a:lnTo>
                  <a:lnTo>
                    <a:pt x="211" y="745"/>
                  </a:lnTo>
                  <a:lnTo>
                    <a:pt x="205" y="744"/>
                  </a:lnTo>
                  <a:lnTo>
                    <a:pt x="194" y="741"/>
                  </a:lnTo>
                  <a:lnTo>
                    <a:pt x="182" y="738"/>
                  </a:lnTo>
                  <a:lnTo>
                    <a:pt x="171" y="734"/>
                  </a:lnTo>
                  <a:lnTo>
                    <a:pt x="159" y="730"/>
                  </a:lnTo>
                  <a:lnTo>
                    <a:pt x="148" y="726"/>
                  </a:lnTo>
                  <a:lnTo>
                    <a:pt x="138" y="722"/>
                  </a:lnTo>
                  <a:lnTo>
                    <a:pt x="133" y="719"/>
                  </a:lnTo>
                  <a:lnTo>
                    <a:pt x="127" y="717"/>
                  </a:lnTo>
                  <a:lnTo>
                    <a:pt x="122" y="715"/>
                  </a:lnTo>
                  <a:lnTo>
                    <a:pt x="116" y="712"/>
                  </a:lnTo>
                  <a:lnTo>
                    <a:pt x="105" y="706"/>
                  </a:lnTo>
                  <a:lnTo>
                    <a:pt x="94" y="700"/>
                  </a:lnTo>
                  <a:lnTo>
                    <a:pt x="83" y="694"/>
                  </a:lnTo>
                  <a:lnTo>
                    <a:pt x="77" y="692"/>
                  </a:lnTo>
                  <a:lnTo>
                    <a:pt x="71" y="689"/>
                  </a:lnTo>
                  <a:lnTo>
                    <a:pt x="66" y="687"/>
                  </a:lnTo>
                  <a:lnTo>
                    <a:pt x="61" y="685"/>
                  </a:lnTo>
                  <a:lnTo>
                    <a:pt x="56" y="684"/>
                  </a:lnTo>
                  <a:lnTo>
                    <a:pt x="51" y="682"/>
                  </a:lnTo>
                  <a:lnTo>
                    <a:pt x="52" y="685"/>
                  </a:lnTo>
                  <a:lnTo>
                    <a:pt x="53" y="687"/>
                  </a:lnTo>
                  <a:lnTo>
                    <a:pt x="54" y="690"/>
                  </a:lnTo>
                  <a:lnTo>
                    <a:pt x="56" y="692"/>
                  </a:lnTo>
                  <a:lnTo>
                    <a:pt x="58" y="695"/>
                  </a:lnTo>
                  <a:lnTo>
                    <a:pt x="60" y="698"/>
                  </a:lnTo>
                  <a:lnTo>
                    <a:pt x="62" y="700"/>
                  </a:lnTo>
                  <a:lnTo>
                    <a:pt x="65" y="703"/>
                  </a:lnTo>
                  <a:lnTo>
                    <a:pt x="68" y="705"/>
                  </a:lnTo>
                  <a:lnTo>
                    <a:pt x="71" y="708"/>
                  </a:lnTo>
                  <a:lnTo>
                    <a:pt x="77" y="713"/>
                  </a:lnTo>
                  <a:lnTo>
                    <a:pt x="85" y="718"/>
                  </a:lnTo>
                  <a:lnTo>
                    <a:pt x="92" y="723"/>
                  </a:lnTo>
                  <a:lnTo>
                    <a:pt x="100" y="728"/>
                  </a:lnTo>
                  <a:lnTo>
                    <a:pt x="107" y="732"/>
                  </a:lnTo>
                  <a:lnTo>
                    <a:pt x="115" y="736"/>
                  </a:lnTo>
                  <a:lnTo>
                    <a:pt x="123" y="740"/>
                  </a:lnTo>
                  <a:lnTo>
                    <a:pt x="129" y="744"/>
                  </a:lnTo>
                  <a:lnTo>
                    <a:pt x="136" y="747"/>
                  </a:lnTo>
                  <a:lnTo>
                    <a:pt x="139" y="748"/>
                  </a:lnTo>
                  <a:lnTo>
                    <a:pt x="142" y="750"/>
                  </a:lnTo>
                  <a:lnTo>
                    <a:pt x="144" y="751"/>
                  </a:lnTo>
                  <a:lnTo>
                    <a:pt x="146" y="752"/>
                  </a:lnTo>
                  <a:lnTo>
                    <a:pt x="153" y="754"/>
                  </a:lnTo>
                  <a:lnTo>
                    <a:pt x="159" y="757"/>
                  </a:lnTo>
                  <a:lnTo>
                    <a:pt x="173" y="762"/>
                  </a:lnTo>
                  <a:lnTo>
                    <a:pt x="187" y="766"/>
                  </a:lnTo>
                  <a:lnTo>
                    <a:pt x="202" y="770"/>
                  </a:lnTo>
                  <a:lnTo>
                    <a:pt x="216" y="774"/>
                  </a:lnTo>
                  <a:lnTo>
                    <a:pt x="231" y="778"/>
                  </a:lnTo>
                  <a:lnTo>
                    <a:pt x="245" y="781"/>
                  </a:lnTo>
                  <a:lnTo>
                    <a:pt x="259" y="783"/>
                  </a:lnTo>
                  <a:lnTo>
                    <a:pt x="265" y="784"/>
                  </a:lnTo>
                  <a:lnTo>
                    <a:pt x="270" y="785"/>
                  </a:lnTo>
                  <a:lnTo>
                    <a:pt x="275" y="785"/>
                  </a:lnTo>
                  <a:lnTo>
                    <a:pt x="280" y="785"/>
                  </a:lnTo>
                  <a:lnTo>
                    <a:pt x="284" y="784"/>
                  </a:lnTo>
                  <a:lnTo>
                    <a:pt x="287" y="784"/>
                  </a:lnTo>
                  <a:lnTo>
                    <a:pt x="291" y="782"/>
                  </a:lnTo>
                  <a:lnTo>
                    <a:pt x="294" y="781"/>
                  </a:lnTo>
                  <a:lnTo>
                    <a:pt x="296" y="780"/>
                  </a:lnTo>
                  <a:lnTo>
                    <a:pt x="299" y="778"/>
                  </a:lnTo>
                  <a:lnTo>
                    <a:pt x="301" y="776"/>
                  </a:lnTo>
                  <a:lnTo>
                    <a:pt x="302" y="774"/>
                  </a:lnTo>
                  <a:lnTo>
                    <a:pt x="304" y="771"/>
                  </a:lnTo>
                  <a:lnTo>
                    <a:pt x="305" y="768"/>
                  </a:lnTo>
                  <a:lnTo>
                    <a:pt x="306" y="766"/>
                  </a:lnTo>
                  <a:lnTo>
                    <a:pt x="307" y="763"/>
                  </a:lnTo>
                  <a:lnTo>
                    <a:pt x="307" y="759"/>
                  </a:lnTo>
                  <a:lnTo>
                    <a:pt x="308" y="756"/>
                  </a:lnTo>
                  <a:lnTo>
                    <a:pt x="308" y="749"/>
                  </a:lnTo>
                  <a:lnTo>
                    <a:pt x="308" y="741"/>
                  </a:lnTo>
                  <a:lnTo>
                    <a:pt x="307" y="734"/>
                  </a:lnTo>
                  <a:lnTo>
                    <a:pt x="306" y="725"/>
                  </a:lnTo>
                  <a:lnTo>
                    <a:pt x="304" y="717"/>
                  </a:lnTo>
                  <a:lnTo>
                    <a:pt x="303" y="708"/>
                  </a:lnTo>
                  <a:lnTo>
                    <a:pt x="302" y="700"/>
                  </a:lnTo>
                  <a:lnTo>
                    <a:pt x="299" y="682"/>
                  </a:lnTo>
                  <a:lnTo>
                    <a:pt x="296" y="665"/>
                  </a:lnTo>
                  <a:lnTo>
                    <a:pt x="294" y="647"/>
                  </a:lnTo>
                  <a:lnTo>
                    <a:pt x="291" y="630"/>
                  </a:lnTo>
                  <a:lnTo>
                    <a:pt x="289" y="612"/>
                  </a:lnTo>
                  <a:lnTo>
                    <a:pt x="288" y="603"/>
                  </a:lnTo>
                  <a:lnTo>
                    <a:pt x="287" y="594"/>
                  </a:lnTo>
                  <a:lnTo>
                    <a:pt x="287" y="586"/>
                  </a:lnTo>
                  <a:lnTo>
                    <a:pt x="286" y="577"/>
                  </a:lnTo>
                  <a:lnTo>
                    <a:pt x="286" y="568"/>
                  </a:lnTo>
                  <a:lnTo>
                    <a:pt x="286" y="559"/>
                  </a:lnTo>
                  <a:lnTo>
                    <a:pt x="292" y="557"/>
                  </a:lnTo>
                  <a:lnTo>
                    <a:pt x="299" y="555"/>
                  </a:lnTo>
                  <a:lnTo>
                    <a:pt x="305" y="552"/>
                  </a:lnTo>
                  <a:lnTo>
                    <a:pt x="312" y="549"/>
                  </a:lnTo>
                  <a:lnTo>
                    <a:pt x="327" y="543"/>
                  </a:lnTo>
                  <a:lnTo>
                    <a:pt x="334" y="540"/>
                  </a:lnTo>
                  <a:lnTo>
                    <a:pt x="341" y="537"/>
                  </a:lnTo>
                  <a:lnTo>
                    <a:pt x="348" y="535"/>
                  </a:lnTo>
                  <a:lnTo>
                    <a:pt x="355" y="532"/>
                  </a:lnTo>
                  <a:lnTo>
                    <a:pt x="362" y="531"/>
                  </a:lnTo>
                  <a:lnTo>
                    <a:pt x="369" y="529"/>
                  </a:lnTo>
                  <a:lnTo>
                    <a:pt x="376" y="528"/>
                  </a:lnTo>
                  <a:lnTo>
                    <a:pt x="379" y="528"/>
                  </a:lnTo>
                  <a:lnTo>
                    <a:pt x="383" y="528"/>
                  </a:lnTo>
                  <a:lnTo>
                    <a:pt x="386" y="528"/>
                  </a:lnTo>
                  <a:lnTo>
                    <a:pt x="389" y="529"/>
                  </a:lnTo>
                  <a:lnTo>
                    <a:pt x="392" y="529"/>
                  </a:lnTo>
                  <a:lnTo>
                    <a:pt x="395" y="530"/>
                  </a:lnTo>
                  <a:lnTo>
                    <a:pt x="397" y="531"/>
                  </a:lnTo>
                  <a:lnTo>
                    <a:pt x="399" y="532"/>
                  </a:lnTo>
                  <a:lnTo>
                    <a:pt x="401" y="533"/>
                  </a:lnTo>
                  <a:lnTo>
                    <a:pt x="404" y="533"/>
                  </a:lnTo>
                  <a:lnTo>
                    <a:pt x="407" y="534"/>
                  </a:lnTo>
                  <a:lnTo>
                    <a:pt x="410" y="535"/>
                  </a:lnTo>
                  <a:lnTo>
                    <a:pt x="416" y="537"/>
                  </a:lnTo>
                  <a:lnTo>
                    <a:pt x="423" y="539"/>
                  </a:lnTo>
                  <a:lnTo>
                    <a:pt x="430" y="541"/>
                  </a:lnTo>
                  <a:lnTo>
                    <a:pt x="437" y="542"/>
                  </a:lnTo>
                  <a:lnTo>
                    <a:pt x="440" y="543"/>
                  </a:lnTo>
                  <a:lnTo>
                    <a:pt x="444" y="543"/>
                  </a:lnTo>
                  <a:lnTo>
                    <a:pt x="447" y="543"/>
                  </a:lnTo>
                  <a:lnTo>
                    <a:pt x="450" y="543"/>
                  </a:lnTo>
                  <a:lnTo>
                    <a:pt x="453" y="542"/>
                  </a:lnTo>
                  <a:lnTo>
                    <a:pt x="456" y="542"/>
                  </a:lnTo>
                  <a:lnTo>
                    <a:pt x="459" y="541"/>
                  </a:lnTo>
                  <a:lnTo>
                    <a:pt x="461" y="540"/>
                  </a:lnTo>
                  <a:lnTo>
                    <a:pt x="464" y="538"/>
                  </a:lnTo>
                  <a:lnTo>
                    <a:pt x="466" y="536"/>
                  </a:lnTo>
                  <a:lnTo>
                    <a:pt x="468" y="534"/>
                  </a:lnTo>
                  <a:lnTo>
                    <a:pt x="469" y="532"/>
                  </a:lnTo>
                  <a:lnTo>
                    <a:pt x="471" y="529"/>
                  </a:lnTo>
                  <a:lnTo>
                    <a:pt x="472" y="526"/>
                  </a:lnTo>
                  <a:lnTo>
                    <a:pt x="472" y="522"/>
                  </a:lnTo>
                  <a:lnTo>
                    <a:pt x="473" y="518"/>
                  </a:lnTo>
                  <a:lnTo>
                    <a:pt x="472" y="514"/>
                  </a:lnTo>
                  <a:lnTo>
                    <a:pt x="472" y="509"/>
                  </a:lnTo>
                  <a:lnTo>
                    <a:pt x="471" y="504"/>
                  </a:lnTo>
                  <a:lnTo>
                    <a:pt x="470" y="499"/>
                  </a:lnTo>
                  <a:lnTo>
                    <a:pt x="469" y="495"/>
                  </a:lnTo>
                  <a:lnTo>
                    <a:pt x="467" y="491"/>
                  </a:lnTo>
                  <a:lnTo>
                    <a:pt x="465" y="488"/>
                  </a:lnTo>
                  <a:lnTo>
                    <a:pt x="464" y="484"/>
                  </a:lnTo>
                  <a:lnTo>
                    <a:pt x="461" y="482"/>
                  </a:lnTo>
                  <a:lnTo>
                    <a:pt x="459" y="479"/>
                  </a:lnTo>
                  <a:lnTo>
                    <a:pt x="457" y="477"/>
                  </a:lnTo>
                  <a:lnTo>
                    <a:pt x="455" y="475"/>
                  </a:lnTo>
                  <a:lnTo>
                    <a:pt x="452" y="474"/>
                  </a:lnTo>
                  <a:lnTo>
                    <a:pt x="449" y="473"/>
                  </a:lnTo>
                  <a:lnTo>
                    <a:pt x="446" y="472"/>
                  </a:lnTo>
                  <a:lnTo>
                    <a:pt x="444" y="471"/>
                  </a:lnTo>
                  <a:lnTo>
                    <a:pt x="441" y="470"/>
                  </a:lnTo>
                  <a:lnTo>
                    <a:pt x="438" y="470"/>
                  </a:lnTo>
                  <a:lnTo>
                    <a:pt x="431" y="470"/>
                  </a:lnTo>
                  <a:lnTo>
                    <a:pt x="425" y="470"/>
                  </a:lnTo>
                  <a:lnTo>
                    <a:pt x="418" y="471"/>
                  </a:lnTo>
                  <a:lnTo>
                    <a:pt x="411" y="472"/>
                  </a:lnTo>
                  <a:lnTo>
                    <a:pt x="405" y="473"/>
                  </a:lnTo>
                  <a:lnTo>
                    <a:pt x="398" y="474"/>
                  </a:lnTo>
                  <a:lnTo>
                    <a:pt x="392" y="475"/>
                  </a:lnTo>
                  <a:lnTo>
                    <a:pt x="386" y="476"/>
                  </a:lnTo>
                  <a:lnTo>
                    <a:pt x="383" y="477"/>
                  </a:lnTo>
                  <a:lnTo>
                    <a:pt x="379" y="477"/>
                  </a:lnTo>
                  <a:lnTo>
                    <a:pt x="377" y="477"/>
                  </a:lnTo>
                  <a:lnTo>
                    <a:pt x="374" y="478"/>
                  </a:lnTo>
                  <a:lnTo>
                    <a:pt x="369" y="479"/>
                  </a:lnTo>
                  <a:lnTo>
                    <a:pt x="366" y="479"/>
                  </a:lnTo>
                  <a:lnTo>
                    <a:pt x="364" y="480"/>
                  </a:lnTo>
                  <a:lnTo>
                    <a:pt x="361" y="480"/>
                  </a:lnTo>
                  <a:lnTo>
                    <a:pt x="357" y="481"/>
                  </a:lnTo>
                  <a:lnTo>
                    <a:pt x="354" y="482"/>
                  </a:lnTo>
                  <a:lnTo>
                    <a:pt x="350" y="483"/>
                  </a:lnTo>
                  <a:lnTo>
                    <a:pt x="345" y="485"/>
                  </a:lnTo>
                  <a:lnTo>
                    <a:pt x="342" y="485"/>
                  </a:lnTo>
                  <a:lnTo>
                    <a:pt x="340" y="486"/>
                  </a:lnTo>
                  <a:lnTo>
                    <a:pt x="337" y="487"/>
                  </a:lnTo>
                  <a:lnTo>
                    <a:pt x="334" y="488"/>
                  </a:lnTo>
                  <a:lnTo>
                    <a:pt x="330" y="489"/>
                  </a:lnTo>
                  <a:lnTo>
                    <a:pt x="327" y="490"/>
                  </a:lnTo>
                  <a:lnTo>
                    <a:pt x="321" y="492"/>
                  </a:lnTo>
                  <a:lnTo>
                    <a:pt x="315" y="493"/>
                  </a:lnTo>
                  <a:lnTo>
                    <a:pt x="303" y="497"/>
                  </a:lnTo>
                  <a:lnTo>
                    <a:pt x="297" y="499"/>
                  </a:lnTo>
                  <a:lnTo>
                    <a:pt x="290" y="501"/>
                  </a:lnTo>
                  <a:lnTo>
                    <a:pt x="283" y="504"/>
                  </a:lnTo>
                  <a:lnTo>
                    <a:pt x="276" y="506"/>
                  </a:lnTo>
                  <a:lnTo>
                    <a:pt x="276" y="503"/>
                  </a:lnTo>
                  <a:lnTo>
                    <a:pt x="277" y="500"/>
                  </a:lnTo>
                  <a:lnTo>
                    <a:pt x="278" y="497"/>
                  </a:lnTo>
                  <a:lnTo>
                    <a:pt x="280" y="494"/>
                  </a:lnTo>
                  <a:lnTo>
                    <a:pt x="282" y="492"/>
                  </a:lnTo>
                  <a:lnTo>
                    <a:pt x="285" y="489"/>
                  </a:lnTo>
                  <a:lnTo>
                    <a:pt x="288" y="487"/>
                  </a:lnTo>
                  <a:lnTo>
                    <a:pt x="291" y="485"/>
                  </a:lnTo>
                  <a:lnTo>
                    <a:pt x="295" y="483"/>
                  </a:lnTo>
                  <a:lnTo>
                    <a:pt x="299" y="481"/>
                  </a:lnTo>
                  <a:lnTo>
                    <a:pt x="303" y="479"/>
                  </a:lnTo>
                  <a:lnTo>
                    <a:pt x="307" y="477"/>
                  </a:lnTo>
                  <a:lnTo>
                    <a:pt x="315" y="473"/>
                  </a:lnTo>
                  <a:lnTo>
                    <a:pt x="324" y="469"/>
                  </a:lnTo>
                  <a:lnTo>
                    <a:pt x="332" y="465"/>
                  </a:lnTo>
                  <a:lnTo>
                    <a:pt x="336" y="463"/>
                  </a:lnTo>
                  <a:lnTo>
                    <a:pt x="340" y="461"/>
                  </a:lnTo>
                  <a:lnTo>
                    <a:pt x="344" y="459"/>
                  </a:lnTo>
                  <a:lnTo>
                    <a:pt x="347" y="456"/>
                  </a:lnTo>
                  <a:lnTo>
                    <a:pt x="350" y="454"/>
                  </a:lnTo>
                  <a:lnTo>
                    <a:pt x="353" y="451"/>
                  </a:lnTo>
                  <a:lnTo>
                    <a:pt x="356" y="448"/>
                  </a:lnTo>
                  <a:lnTo>
                    <a:pt x="358" y="445"/>
                  </a:lnTo>
                  <a:lnTo>
                    <a:pt x="359" y="442"/>
                  </a:lnTo>
                  <a:lnTo>
                    <a:pt x="360" y="438"/>
                  </a:lnTo>
                  <a:lnTo>
                    <a:pt x="361" y="434"/>
                  </a:lnTo>
                  <a:lnTo>
                    <a:pt x="361" y="430"/>
                  </a:lnTo>
                  <a:lnTo>
                    <a:pt x="360" y="426"/>
                  </a:lnTo>
                  <a:lnTo>
                    <a:pt x="359" y="421"/>
                  </a:lnTo>
                  <a:lnTo>
                    <a:pt x="357" y="417"/>
                  </a:lnTo>
                  <a:lnTo>
                    <a:pt x="355" y="413"/>
                  </a:lnTo>
                  <a:lnTo>
                    <a:pt x="353" y="410"/>
                  </a:lnTo>
                  <a:lnTo>
                    <a:pt x="350" y="408"/>
                  </a:lnTo>
                  <a:lnTo>
                    <a:pt x="347" y="405"/>
                  </a:lnTo>
                  <a:lnTo>
                    <a:pt x="344" y="404"/>
                  </a:lnTo>
                  <a:lnTo>
                    <a:pt x="341" y="402"/>
                  </a:lnTo>
                  <a:lnTo>
                    <a:pt x="338" y="401"/>
                  </a:lnTo>
                  <a:lnTo>
                    <a:pt x="334" y="401"/>
                  </a:lnTo>
                  <a:lnTo>
                    <a:pt x="330" y="400"/>
                  </a:lnTo>
                  <a:lnTo>
                    <a:pt x="326" y="400"/>
                  </a:lnTo>
                  <a:lnTo>
                    <a:pt x="322" y="400"/>
                  </a:lnTo>
                  <a:lnTo>
                    <a:pt x="318" y="401"/>
                  </a:lnTo>
                  <a:lnTo>
                    <a:pt x="313" y="402"/>
                  </a:lnTo>
                  <a:lnTo>
                    <a:pt x="309" y="402"/>
                  </a:lnTo>
                  <a:lnTo>
                    <a:pt x="305" y="403"/>
                  </a:lnTo>
                  <a:lnTo>
                    <a:pt x="295" y="406"/>
                  </a:lnTo>
                  <a:lnTo>
                    <a:pt x="286" y="408"/>
                  </a:lnTo>
                  <a:lnTo>
                    <a:pt x="277" y="411"/>
                  </a:lnTo>
                  <a:lnTo>
                    <a:pt x="269" y="414"/>
                  </a:lnTo>
                  <a:lnTo>
                    <a:pt x="260" y="416"/>
                  </a:lnTo>
                  <a:lnTo>
                    <a:pt x="256" y="417"/>
                  </a:lnTo>
                  <a:lnTo>
                    <a:pt x="252" y="418"/>
                  </a:lnTo>
                  <a:lnTo>
                    <a:pt x="249" y="419"/>
                  </a:lnTo>
                  <a:lnTo>
                    <a:pt x="245" y="419"/>
                  </a:lnTo>
                  <a:lnTo>
                    <a:pt x="242" y="419"/>
                  </a:lnTo>
                  <a:lnTo>
                    <a:pt x="239" y="419"/>
                  </a:lnTo>
                  <a:lnTo>
                    <a:pt x="246" y="413"/>
                  </a:lnTo>
                  <a:lnTo>
                    <a:pt x="254" y="407"/>
                  </a:lnTo>
                  <a:lnTo>
                    <a:pt x="261" y="402"/>
                  </a:lnTo>
                  <a:lnTo>
                    <a:pt x="268" y="397"/>
                  </a:lnTo>
                  <a:lnTo>
                    <a:pt x="276" y="392"/>
                  </a:lnTo>
                  <a:lnTo>
                    <a:pt x="283" y="387"/>
                  </a:lnTo>
                  <a:lnTo>
                    <a:pt x="290" y="383"/>
                  </a:lnTo>
                  <a:lnTo>
                    <a:pt x="298" y="379"/>
                  </a:lnTo>
                  <a:lnTo>
                    <a:pt x="305" y="374"/>
                  </a:lnTo>
                  <a:lnTo>
                    <a:pt x="313" y="370"/>
                  </a:lnTo>
                  <a:lnTo>
                    <a:pt x="321" y="367"/>
                  </a:lnTo>
                  <a:lnTo>
                    <a:pt x="329" y="364"/>
                  </a:lnTo>
                  <a:lnTo>
                    <a:pt x="337" y="360"/>
                  </a:lnTo>
                  <a:lnTo>
                    <a:pt x="346" y="357"/>
                  </a:lnTo>
                  <a:lnTo>
                    <a:pt x="355" y="354"/>
                  </a:lnTo>
                  <a:lnTo>
                    <a:pt x="364" y="351"/>
                  </a:lnTo>
                  <a:lnTo>
                    <a:pt x="381" y="347"/>
                  </a:lnTo>
                  <a:lnTo>
                    <a:pt x="397" y="341"/>
                  </a:lnTo>
                  <a:lnTo>
                    <a:pt x="413" y="336"/>
                  </a:lnTo>
                  <a:lnTo>
                    <a:pt x="430" y="330"/>
                  </a:lnTo>
                  <a:lnTo>
                    <a:pt x="445" y="323"/>
                  </a:lnTo>
                  <a:lnTo>
                    <a:pt x="461" y="316"/>
                  </a:lnTo>
                  <a:lnTo>
                    <a:pt x="476" y="308"/>
                  </a:lnTo>
                  <a:lnTo>
                    <a:pt x="491" y="300"/>
                  </a:lnTo>
                  <a:lnTo>
                    <a:pt x="495" y="299"/>
                  </a:lnTo>
                  <a:lnTo>
                    <a:pt x="498" y="297"/>
                  </a:lnTo>
                  <a:lnTo>
                    <a:pt x="502" y="295"/>
                  </a:lnTo>
                  <a:lnTo>
                    <a:pt x="506" y="293"/>
                  </a:lnTo>
                  <a:lnTo>
                    <a:pt x="511" y="291"/>
                  </a:lnTo>
                  <a:lnTo>
                    <a:pt x="516" y="288"/>
                  </a:lnTo>
                  <a:lnTo>
                    <a:pt x="525" y="284"/>
                  </a:lnTo>
                  <a:lnTo>
                    <a:pt x="529" y="281"/>
                  </a:lnTo>
                  <a:lnTo>
                    <a:pt x="534" y="278"/>
                  </a:lnTo>
                  <a:lnTo>
                    <a:pt x="538" y="276"/>
                  </a:lnTo>
                  <a:lnTo>
                    <a:pt x="542" y="273"/>
                  </a:lnTo>
                  <a:lnTo>
                    <a:pt x="545" y="270"/>
                  </a:lnTo>
                  <a:lnTo>
                    <a:pt x="548" y="267"/>
                  </a:lnTo>
                  <a:lnTo>
                    <a:pt x="550" y="264"/>
                  </a:lnTo>
                  <a:lnTo>
                    <a:pt x="551" y="262"/>
                  </a:lnTo>
                  <a:lnTo>
                    <a:pt x="552" y="260"/>
                  </a:lnTo>
                  <a:lnTo>
                    <a:pt x="553" y="258"/>
                  </a:lnTo>
                  <a:lnTo>
                    <a:pt x="553" y="256"/>
                  </a:lnTo>
                  <a:lnTo>
                    <a:pt x="554" y="254"/>
                  </a:lnTo>
                  <a:lnTo>
                    <a:pt x="554" y="252"/>
                  </a:lnTo>
                  <a:lnTo>
                    <a:pt x="554" y="250"/>
                  </a:lnTo>
                  <a:lnTo>
                    <a:pt x="553" y="249"/>
                  </a:lnTo>
                  <a:lnTo>
                    <a:pt x="553" y="247"/>
                  </a:lnTo>
                  <a:lnTo>
                    <a:pt x="552" y="246"/>
                  </a:lnTo>
                  <a:lnTo>
                    <a:pt x="551" y="245"/>
                  </a:lnTo>
                  <a:lnTo>
                    <a:pt x="550" y="244"/>
                  </a:lnTo>
                  <a:lnTo>
                    <a:pt x="547" y="242"/>
                  </a:lnTo>
                  <a:lnTo>
                    <a:pt x="544" y="241"/>
                  </a:lnTo>
                  <a:lnTo>
                    <a:pt x="540" y="240"/>
                  </a:lnTo>
                  <a:lnTo>
                    <a:pt x="536" y="239"/>
                  </a:lnTo>
                  <a:lnTo>
                    <a:pt x="532" y="239"/>
                  </a:lnTo>
                  <a:lnTo>
                    <a:pt x="528" y="239"/>
                  </a:lnTo>
                  <a:lnTo>
                    <a:pt x="523" y="239"/>
                  </a:lnTo>
                  <a:lnTo>
                    <a:pt x="519" y="239"/>
                  </a:lnTo>
                  <a:lnTo>
                    <a:pt x="515" y="239"/>
                  </a:lnTo>
                  <a:lnTo>
                    <a:pt x="511" y="239"/>
                  </a:lnTo>
                  <a:lnTo>
                    <a:pt x="508" y="240"/>
                  </a:lnTo>
                  <a:close/>
                  <a:moveTo>
                    <a:pt x="256" y="203"/>
                  </a:moveTo>
                  <a:lnTo>
                    <a:pt x="255" y="201"/>
                  </a:lnTo>
                  <a:lnTo>
                    <a:pt x="254" y="198"/>
                  </a:lnTo>
                  <a:lnTo>
                    <a:pt x="255" y="195"/>
                  </a:lnTo>
                  <a:lnTo>
                    <a:pt x="256" y="192"/>
                  </a:lnTo>
                  <a:lnTo>
                    <a:pt x="257" y="189"/>
                  </a:lnTo>
                  <a:lnTo>
                    <a:pt x="258" y="185"/>
                  </a:lnTo>
                  <a:lnTo>
                    <a:pt x="260" y="182"/>
                  </a:lnTo>
                  <a:lnTo>
                    <a:pt x="263" y="178"/>
                  </a:lnTo>
                  <a:lnTo>
                    <a:pt x="265" y="175"/>
                  </a:lnTo>
                  <a:lnTo>
                    <a:pt x="268" y="172"/>
                  </a:lnTo>
                  <a:lnTo>
                    <a:pt x="270" y="168"/>
                  </a:lnTo>
                  <a:lnTo>
                    <a:pt x="273" y="166"/>
                  </a:lnTo>
                  <a:lnTo>
                    <a:pt x="276" y="163"/>
                  </a:lnTo>
                  <a:lnTo>
                    <a:pt x="279" y="161"/>
                  </a:lnTo>
                  <a:lnTo>
                    <a:pt x="281" y="159"/>
                  </a:lnTo>
                  <a:lnTo>
                    <a:pt x="284" y="157"/>
                  </a:lnTo>
                  <a:lnTo>
                    <a:pt x="284" y="168"/>
                  </a:lnTo>
                  <a:lnTo>
                    <a:pt x="285" y="180"/>
                  </a:lnTo>
                  <a:lnTo>
                    <a:pt x="286" y="191"/>
                  </a:lnTo>
                  <a:lnTo>
                    <a:pt x="287" y="202"/>
                  </a:lnTo>
                  <a:lnTo>
                    <a:pt x="290" y="224"/>
                  </a:lnTo>
                  <a:lnTo>
                    <a:pt x="292" y="235"/>
                  </a:lnTo>
                  <a:lnTo>
                    <a:pt x="293" y="246"/>
                  </a:lnTo>
                  <a:lnTo>
                    <a:pt x="288" y="241"/>
                  </a:lnTo>
                  <a:lnTo>
                    <a:pt x="283" y="236"/>
                  </a:lnTo>
                  <a:lnTo>
                    <a:pt x="278" y="231"/>
                  </a:lnTo>
                  <a:lnTo>
                    <a:pt x="273" y="226"/>
                  </a:lnTo>
                  <a:lnTo>
                    <a:pt x="268" y="220"/>
                  </a:lnTo>
                  <a:lnTo>
                    <a:pt x="263" y="215"/>
                  </a:lnTo>
                  <a:lnTo>
                    <a:pt x="261" y="212"/>
                  </a:lnTo>
                  <a:lnTo>
                    <a:pt x="259" y="209"/>
                  </a:lnTo>
                  <a:lnTo>
                    <a:pt x="257" y="206"/>
                  </a:lnTo>
                  <a:lnTo>
                    <a:pt x="256" y="203"/>
                  </a:lnTo>
                  <a:close/>
                  <a:moveTo>
                    <a:pt x="305" y="215"/>
                  </a:moveTo>
                  <a:lnTo>
                    <a:pt x="304" y="207"/>
                  </a:lnTo>
                  <a:lnTo>
                    <a:pt x="303" y="199"/>
                  </a:lnTo>
                  <a:lnTo>
                    <a:pt x="301" y="191"/>
                  </a:lnTo>
                  <a:lnTo>
                    <a:pt x="300" y="183"/>
                  </a:lnTo>
                  <a:lnTo>
                    <a:pt x="299" y="175"/>
                  </a:lnTo>
                  <a:lnTo>
                    <a:pt x="299" y="167"/>
                  </a:lnTo>
                  <a:lnTo>
                    <a:pt x="299" y="163"/>
                  </a:lnTo>
                  <a:lnTo>
                    <a:pt x="299" y="159"/>
                  </a:lnTo>
                  <a:lnTo>
                    <a:pt x="299" y="155"/>
                  </a:lnTo>
                  <a:lnTo>
                    <a:pt x="300" y="151"/>
                  </a:lnTo>
                  <a:lnTo>
                    <a:pt x="300" y="156"/>
                  </a:lnTo>
                  <a:lnTo>
                    <a:pt x="300" y="153"/>
                  </a:lnTo>
                  <a:lnTo>
                    <a:pt x="301" y="150"/>
                  </a:lnTo>
                  <a:lnTo>
                    <a:pt x="301" y="146"/>
                  </a:lnTo>
                  <a:lnTo>
                    <a:pt x="302" y="143"/>
                  </a:lnTo>
                  <a:lnTo>
                    <a:pt x="303" y="140"/>
                  </a:lnTo>
                  <a:lnTo>
                    <a:pt x="305" y="136"/>
                  </a:lnTo>
                  <a:lnTo>
                    <a:pt x="306" y="133"/>
                  </a:lnTo>
                  <a:lnTo>
                    <a:pt x="308" y="130"/>
                  </a:lnTo>
                  <a:lnTo>
                    <a:pt x="310" y="127"/>
                  </a:lnTo>
                  <a:lnTo>
                    <a:pt x="312" y="124"/>
                  </a:lnTo>
                  <a:lnTo>
                    <a:pt x="314" y="121"/>
                  </a:lnTo>
                  <a:lnTo>
                    <a:pt x="317" y="119"/>
                  </a:lnTo>
                  <a:lnTo>
                    <a:pt x="319" y="116"/>
                  </a:lnTo>
                  <a:lnTo>
                    <a:pt x="322" y="115"/>
                  </a:lnTo>
                  <a:lnTo>
                    <a:pt x="325" y="113"/>
                  </a:lnTo>
                  <a:lnTo>
                    <a:pt x="327" y="112"/>
                  </a:lnTo>
                  <a:lnTo>
                    <a:pt x="329" y="115"/>
                  </a:lnTo>
                  <a:lnTo>
                    <a:pt x="329" y="119"/>
                  </a:lnTo>
                  <a:lnTo>
                    <a:pt x="330" y="123"/>
                  </a:lnTo>
                  <a:lnTo>
                    <a:pt x="330" y="126"/>
                  </a:lnTo>
                  <a:lnTo>
                    <a:pt x="329" y="130"/>
                  </a:lnTo>
                  <a:lnTo>
                    <a:pt x="329" y="134"/>
                  </a:lnTo>
                  <a:lnTo>
                    <a:pt x="328" y="138"/>
                  </a:lnTo>
                  <a:lnTo>
                    <a:pt x="327" y="142"/>
                  </a:lnTo>
                  <a:lnTo>
                    <a:pt x="325" y="151"/>
                  </a:lnTo>
                  <a:lnTo>
                    <a:pt x="323" y="159"/>
                  </a:lnTo>
                  <a:lnTo>
                    <a:pt x="323" y="163"/>
                  </a:lnTo>
                  <a:lnTo>
                    <a:pt x="322" y="167"/>
                  </a:lnTo>
                  <a:lnTo>
                    <a:pt x="321" y="170"/>
                  </a:lnTo>
                  <a:lnTo>
                    <a:pt x="321" y="174"/>
                  </a:lnTo>
                  <a:lnTo>
                    <a:pt x="321" y="178"/>
                  </a:lnTo>
                  <a:lnTo>
                    <a:pt x="322" y="181"/>
                  </a:lnTo>
                  <a:lnTo>
                    <a:pt x="323" y="185"/>
                  </a:lnTo>
                  <a:lnTo>
                    <a:pt x="324" y="189"/>
                  </a:lnTo>
                  <a:lnTo>
                    <a:pt x="326" y="196"/>
                  </a:lnTo>
                  <a:lnTo>
                    <a:pt x="328" y="204"/>
                  </a:lnTo>
                  <a:lnTo>
                    <a:pt x="330" y="208"/>
                  </a:lnTo>
                  <a:lnTo>
                    <a:pt x="331" y="211"/>
                  </a:lnTo>
                  <a:lnTo>
                    <a:pt x="332" y="215"/>
                  </a:lnTo>
                  <a:lnTo>
                    <a:pt x="332" y="218"/>
                  </a:lnTo>
                  <a:lnTo>
                    <a:pt x="332" y="222"/>
                  </a:lnTo>
                  <a:lnTo>
                    <a:pt x="332" y="225"/>
                  </a:lnTo>
                  <a:lnTo>
                    <a:pt x="332" y="228"/>
                  </a:lnTo>
                  <a:lnTo>
                    <a:pt x="331" y="231"/>
                  </a:lnTo>
                  <a:lnTo>
                    <a:pt x="329" y="234"/>
                  </a:lnTo>
                  <a:lnTo>
                    <a:pt x="328" y="236"/>
                  </a:lnTo>
                  <a:lnTo>
                    <a:pt x="327" y="238"/>
                  </a:lnTo>
                  <a:lnTo>
                    <a:pt x="325" y="240"/>
                  </a:lnTo>
                  <a:lnTo>
                    <a:pt x="324" y="241"/>
                  </a:lnTo>
                  <a:lnTo>
                    <a:pt x="323" y="242"/>
                  </a:lnTo>
                  <a:lnTo>
                    <a:pt x="322" y="243"/>
                  </a:lnTo>
                  <a:lnTo>
                    <a:pt x="321" y="244"/>
                  </a:lnTo>
                  <a:lnTo>
                    <a:pt x="320" y="244"/>
                  </a:lnTo>
                  <a:lnTo>
                    <a:pt x="319" y="244"/>
                  </a:lnTo>
                  <a:lnTo>
                    <a:pt x="318" y="244"/>
                  </a:lnTo>
                  <a:lnTo>
                    <a:pt x="317" y="244"/>
                  </a:lnTo>
                  <a:lnTo>
                    <a:pt x="316" y="243"/>
                  </a:lnTo>
                  <a:lnTo>
                    <a:pt x="315" y="243"/>
                  </a:lnTo>
                  <a:lnTo>
                    <a:pt x="313" y="241"/>
                  </a:lnTo>
                  <a:lnTo>
                    <a:pt x="312" y="238"/>
                  </a:lnTo>
                  <a:lnTo>
                    <a:pt x="310" y="236"/>
                  </a:lnTo>
                  <a:lnTo>
                    <a:pt x="309" y="232"/>
                  </a:lnTo>
                  <a:lnTo>
                    <a:pt x="308" y="229"/>
                  </a:lnTo>
                  <a:lnTo>
                    <a:pt x="306" y="222"/>
                  </a:lnTo>
                  <a:lnTo>
                    <a:pt x="306" y="218"/>
                  </a:lnTo>
                  <a:lnTo>
                    <a:pt x="305" y="215"/>
                  </a:lnTo>
                  <a:close/>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899" name="圆角矩形 53"/>
          <p:cNvSpPr>
            <a:spLocks noChangeArrowheads="1"/>
          </p:cNvSpPr>
          <p:nvPr/>
        </p:nvSpPr>
        <p:spPr bwMode="auto">
          <a:xfrm>
            <a:off x="5130800" y="5895975"/>
            <a:ext cx="1233488" cy="360363"/>
          </a:xfrm>
          <a:prstGeom prst="roundRect">
            <a:avLst>
              <a:gd name="adj" fmla="val 16667"/>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21A3D0"/>
              </a:solidFill>
            </a:endParaRPr>
          </a:p>
        </p:txBody>
      </p:sp>
      <p:sp>
        <p:nvSpPr>
          <p:cNvPr id="37900" name="TextBox 55"/>
          <p:cNvSpPr txBox="1">
            <a:spLocks noChangeArrowheads="1"/>
          </p:cNvSpPr>
          <p:nvPr/>
        </p:nvSpPr>
        <p:spPr bwMode="auto">
          <a:xfrm>
            <a:off x="3660775" y="5821363"/>
            <a:ext cx="10556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a:solidFill>
                  <a:srgbClr val="333333"/>
                </a:solidFill>
                <a:latin typeface="微软雅黑" pitchFamily="34" charset="-122"/>
                <a:ea typeface="微软雅黑" pitchFamily="34" charset="-122"/>
              </a:rPr>
              <a:t>张无忌</a:t>
            </a:r>
            <a:endParaRPr lang="en-US">
              <a:solidFill>
                <a:srgbClr val="333333"/>
              </a:solidFill>
              <a:latin typeface="微软雅黑" pitchFamily="34" charset="-122"/>
              <a:ea typeface="微软雅黑" pitchFamily="34" charset="-122"/>
            </a:endParaRPr>
          </a:p>
        </p:txBody>
      </p:sp>
      <p:sp>
        <p:nvSpPr>
          <p:cNvPr id="37901" name="TextBox 56"/>
          <p:cNvSpPr txBox="1">
            <a:spLocks noChangeArrowheads="1"/>
          </p:cNvSpPr>
          <p:nvPr/>
        </p:nvSpPr>
        <p:spPr bwMode="auto">
          <a:xfrm>
            <a:off x="6440488" y="5821363"/>
            <a:ext cx="1223962"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a:solidFill>
                  <a:srgbClr val="333333"/>
                </a:solidFill>
                <a:latin typeface="微软雅黑" pitchFamily="34" charset="-122"/>
                <a:ea typeface="微软雅黑" pitchFamily="34" charset="-122"/>
              </a:rPr>
              <a:t>张三丰</a:t>
            </a:r>
            <a:endParaRPr lang="en-US">
              <a:solidFill>
                <a:srgbClr val="333333"/>
              </a:solidFill>
              <a:latin typeface="微软雅黑" pitchFamily="34" charset="-122"/>
              <a:ea typeface="微软雅黑" pitchFamily="34" charset="-122"/>
            </a:endParaRPr>
          </a:p>
        </p:txBody>
      </p:sp>
      <p:sp>
        <p:nvSpPr>
          <p:cNvPr id="37902" name="TextBox 58"/>
          <p:cNvSpPr txBox="1">
            <a:spLocks noChangeArrowheads="1"/>
          </p:cNvSpPr>
          <p:nvPr/>
        </p:nvSpPr>
        <p:spPr bwMode="auto">
          <a:xfrm>
            <a:off x="5173663" y="5821363"/>
            <a:ext cx="1190625"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dist" eaLnBrk="1" hangingPunct="1">
              <a:lnSpc>
                <a:spcPct val="150000"/>
              </a:lnSpc>
            </a:pPr>
            <a:r>
              <a:rPr lang="zh-CN" altLang="en-US">
                <a:solidFill>
                  <a:srgbClr val="FFFFFF"/>
                </a:solidFill>
                <a:latin typeface="微软雅黑" pitchFamily="34" charset="-122"/>
                <a:ea typeface="微软雅黑" pitchFamily="34" charset="-122"/>
              </a:rPr>
              <a:t>指导老师</a:t>
            </a:r>
            <a:endParaRPr lang="en-US">
              <a:solidFill>
                <a:srgbClr val="FFFFFF"/>
              </a:solidFill>
              <a:latin typeface="微软雅黑" pitchFamily="34" charset="-122"/>
              <a:ea typeface="微软雅黑" pitchFamily="34" charset="-122"/>
            </a:endParaRPr>
          </a:p>
        </p:txBody>
      </p:sp>
      <p:sp>
        <p:nvSpPr>
          <p:cNvPr id="37903" name="圆角矩形 59"/>
          <p:cNvSpPr>
            <a:spLocks noChangeArrowheads="1"/>
          </p:cNvSpPr>
          <p:nvPr/>
        </p:nvSpPr>
        <p:spPr bwMode="auto">
          <a:xfrm>
            <a:off x="2355850" y="5895975"/>
            <a:ext cx="1233488" cy="360363"/>
          </a:xfrm>
          <a:prstGeom prst="roundRect">
            <a:avLst>
              <a:gd name="adj" fmla="val 16667"/>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21A3D0"/>
              </a:solidFill>
            </a:endParaRPr>
          </a:p>
        </p:txBody>
      </p:sp>
      <p:sp>
        <p:nvSpPr>
          <p:cNvPr id="37904" name="TextBox 60"/>
          <p:cNvSpPr txBox="1">
            <a:spLocks noChangeArrowheads="1"/>
          </p:cNvSpPr>
          <p:nvPr/>
        </p:nvSpPr>
        <p:spPr bwMode="auto">
          <a:xfrm>
            <a:off x="2398713" y="5821363"/>
            <a:ext cx="1190625"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dist" eaLnBrk="1" hangingPunct="1">
              <a:lnSpc>
                <a:spcPct val="150000"/>
              </a:lnSpc>
            </a:pPr>
            <a:r>
              <a:rPr lang="zh-CN" altLang="en-US">
                <a:solidFill>
                  <a:srgbClr val="FFFFFF"/>
                </a:solidFill>
                <a:latin typeface="微软雅黑" pitchFamily="34" charset="-122"/>
                <a:ea typeface="微软雅黑" pitchFamily="34" charset="-122"/>
              </a:rPr>
              <a:t>答辩人</a:t>
            </a:r>
            <a:endParaRPr lang="en-US">
              <a:solidFill>
                <a:srgbClr val="FFFFFF"/>
              </a:solidFill>
              <a:latin typeface="微软雅黑" pitchFamily="34" charset="-122"/>
              <a:ea typeface="微软雅黑" pitchFamily="34" charset="-122"/>
            </a:endParaRPr>
          </a:p>
        </p:txBody>
      </p:sp>
      <p:sp>
        <p:nvSpPr>
          <p:cNvPr id="37905" name="Rectangle 3"/>
          <p:cNvSpPr txBox="1">
            <a:spLocks noChangeArrowheads="1"/>
          </p:cNvSpPr>
          <p:nvPr/>
        </p:nvSpPr>
        <p:spPr bwMode="auto">
          <a:xfrm>
            <a:off x="1108075" y="3221038"/>
            <a:ext cx="684053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dist" eaLnBrk="1" hangingPunct="1"/>
            <a:r>
              <a:rPr lang="zh-CN" altLang="en-US" sz="5800" b="1">
                <a:solidFill>
                  <a:schemeClr val="accent1"/>
                </a:solidFill>
                <a:latin typeface="微软雅黑" pitchFamily="34" charset="-122"/>
                <a:ea typeface="微软雅黑" pitchFamily="34" charset="-122"/>
              </a:rPr>
              <a:t>感谢批评指正</a:t>
            </a:r>
          </a:p>
        </p:txBody>
      </p:sp>
      <p:sp>
        <p:nvSpPr>
          <p:cNvPr id="37906" name="TextBox 62"/>
          <p:cNvSpPr txBox="1">
            <a:spLocks noChangeArrowheads="1"/>
          </p:cNvSpPr>
          <p:nvPr/>
        </p:nvSpPr>
        <p:spPr bwMode="auto">
          <a:xfrm>
            <a:off x="1035050" y="4076700"/>
            <a:ext cx="70564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2000">
                <a:solidFill>
                  <a:srgbClr val="FFFFFF"/>
                </a:solidFill>
                <a:latin typeface="微软雅黑" pitchFamily="34" charset="-122"/>
                <a:ea typeface="微软雅黑" pitchFamily="34" charset="-122"/>
              </a:rPr>
              <a:t>本模板有完整论文框架，蓝灰学术风格，简约实用易于驾驭</a:t>
            </a:r>
          </a:p>
        </p:txBody>
      </p:sp>
      <p:sp>
        <p:nvSpPr>
          <p:cNvPr id="37907" name="TextBox 63"/>
          <p:cNvSpPr txBox="1">
            <a:spLocks noChangeArrowheads="1"/>
          </p:cNvSpPr>
          <p:nvPr/>
        </p:nvSpPr>
        <p:spPr bwMode="auto">
          <a:xfrm>
            <a:off x="1157288" y="2565400"/>
            <a:ext cx="34067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sz="2000">
                <a:solidFill>
                  <a:srgbClr val="FFFFFF"/>
                </a:solidFill>
                <a:latin typeface="微软雅黑" pitchFamily="34" charset="-122"/>
                <a:ea typeface="微软雅黑" pitchFamily="34" charset="-122"/>
              </a:rPr>
              <a:t>学院：学院名称</a:t>
            </a:r>
            <a:endParaRPr lang="en-US" sz="2000">
              <a:solidFill>
                <a:srgbClr val="FFFFFF"/>
              </a:solidFill>
              <a:latin typeface="微软雅黑" pitchFamily="34" charset="-122"/>
              <a:ea typeface="微软雅黑" pitchFamily="34" charset="-122"/>
            </a:endParaRPr>
          </a:p>
        </p:txBody>
      </p:sp>
      <p:sp>
        <p:nvSpPr>
          <p:cNvPr id="37908" name="TextBox 64"/>
          <p:cNvSpPr txBox="1">
            <a:spLocks noChangeArrowheads="1"/>
          </p:cNvSpPr>
          <p:nvPr/>
        </p:nvSpPr>
        <p:spPr bwMode="auto">
          <a:xfrm>
            <a:off x="5940425" y="2565400"/>
            <a:ext cx="2224088"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sz="2000">
                <a:solidFill>
                  <a:srgbClr val="FFFFFF"/>
                </a:solidFill>
                <a:latin typeface="微软雅黑" pitchFamily="34" charset="-122"/>
                <a:ea typeface="微软雅黑" pitchFamily="34" charset="-122"/>
              </a:rPr>
              <a:t>专业：专业名称</a:t>
            </a:r>
            <a:endParaRPr lang="en-US" sz="2000">
              <a:solidFill>
                <a:srgbClr val="FFFFFF"/>
              </a:solidFill>
              <a:latin typeface="微软雅黑" pitchFamily="34" charset="-122"/>
              <a:ea typeface="微软雅黑" pitchFamily="34" charset="-122"/>
            </a:endParaRPr>
          </a:p>
        </p:txBody>
      </p:sp>
    </p:spTree>
  </p:cSld>
  <p:clrMapOvr>
    <a:masterClrMapping/>
  </p:clrMapOvr>
  <p:transition spd="slow" advTm="6184">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7891"/>
                                        </p:tgtEl>
                                        <p:attrNameLst>
                                          <p:attrName>style.visibility</p:attrName>
                                        </p:attrNameLst>
                                      </p:cBhvr>
                                      <p:to>
                                        <p:strVal val="visible"/>
                                      </p:to>
                                    </p:set>
                                    <p:anim calcmode="lin" valueType="num">
                                      <p:cBhvr additive="base">
                                        <p:cTn id="7" dur="500" fill="hold"/>
                                        <p:tgtEl>
                                          <p:spTgt spid="37891"/>
                                        </p:tgtEl>
                                        <p:attrNameLst>
                                          <p:attrName>ppt_x</p:attrName>
                                        </p:attrNameLst>
                                      </p:cBhvr>
                                      <p:tavLst>
                                        <p:tav tm="0">
                                          <p:val>
                                            <p:strVal val="#ppt_x"/>
                                          </p:val>
                                        </p:tav>
                                        <p:tav tm="100000">
                                          <p:val>
                                            <p:strVal val="#ppt_x"/>
                                          </p:val>
                                        </p:tav>
                                      </p:tavLst>
                                    </p:anim>
                                    <p:anim calcmode="lin" valueType="num">
                                      <p:cBhvr additive="base">
                                        <p:cTn id="8" dur="500" fill="hold"/>
                                        <p:tgtEl>
                                          <p:spTgt spid="37891"/>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37892"/>
                                        </p:tgtEl>
                                        <p:attrNameLst>
                                          <p:attrName>style.visibility</p:attrName>
                                        </p:attrNameLst>
                                      </p:cBhvr>
                                      <p:to>
                                        <p:strVal val="visible"/>
                                      </p:to>
                                    </p:set>
                                    <p:anim calcmode="lin" valueType="num">
                                      <p:cBhvr additive="base">
                                        <p:cTn id="11" dur="500" fill="hold"/>
                                        <p:tgtEl>
                                          <p:spTgt spid="37892"/>
                                        </p:tgtEl>
                                        <p:attrNameLst>
                                          <p:attrName>ppt_x</p:attrName>
                                        </p:attrNameLst>
                                      </p:cBhvr>
                                      <p:tavLst>
                                        <p:tav tm="0">
                                          <p:val>
                                            <p:strVal val="#ppt_x"/>
                                          </p:val>
                                        </p:tav>
                                        <p:tav tm="100000">
                                          <p:val>
                                            <p:strVal val="#ppt_x"/>
                                          </p:val>
                                        </p:tav>
                                      </p:tavLst>
                                    </p:anim>
                                    <p:anim calcmode="lin" valueType="num">
                                      <p:cBhvr additive="base">
                                        <p:cTn id="12" dur="500" fill="hold"/>
                                        <p:tgtEl>
                                          <p:spTgt spid="37892"/>
                                        </p:tgtEl>
                                        <p:attrNameLst>
                                          <p:attrName>ppt_y</p:attrName>
                                        </p:attrNameLst>
                                      </p:cBhvr>
                                      <p:tavLst>
                                        <p:tav tm="0">
                                          <p:val>
                                            <p:strVal val="0-#ppt_h/2"/>
                                          </p:val>
                                        </p:tav>
                                        <p:tav tm="100000">
                                          <p:val>
                                            <p:strVal val="#ppt_y"/>
                                          </p:val>
                                        </p:tav>
                                      </p:tavLst>
                                    </p:anim>
                                  </p:childTnLst>
                                </p:cTn>
                              </p:par>
                            </p:childTnLst>
                          </p:cTn>
                        </p:par>
                        <p:par>
                          <p:cTn id="13" fill="hold" nodeType="afterGroup">
                            <p:stCondLst>
                              <p:cond delay="500"/>
                            </p:stCondLst>
                            <p:childTnLst>
                              <p:par>
                                <p:cTn id="14" presetID="16" presetClass="entr" presetSubtype="26" fill="hold" nodeType="afterEffect">
                                  <p:stCondLst>
                                    <p:cond delay="0"/>
                                  </p:stCondLst>
                                  <p:childTnLst>
                                    <p:set>
                                      <p:cBhvr>
                                        <p:cTn id="15" dur="1" fill="hold">
                                          <p:stCondLst>
                                            <p:cond delay="0"/>
                                          </p:stCondLst>
                                        </p:cTn>
                                        <p:tgtEl>
                                          <p:spTgt spid="37890"/>
                                        </p:tgtEl>
                                        <p:attrNameLst>
                                          <p:attrName>style.visibility</p:attrName>
                                        </p:attrNameLst>
                                      </p:cBhvr>
                                      <p:to>
                                        <p:strVal val="visible"/>
                                      </p:to>
                                    </p:set>
                                    <p:animEffect transition="in" filter="barn(inHorizontal)">
                                      <p:cBhvr>
                                        <p:cTn id="16" dur="500"/>
                                        <p:tgtEl>
                                          <p:spTgt spid="37890"/>
                                        </p:tgtEl>
                                      </p:cBhvr>
                                    </p:animEffect>
                                  </p:childTnLst>
                                </p:cTn>
                              </p:par>
                            </p:childTnLst>
                          </p:cTn>
                        </p:par>
                        <p:par>
                          <p:cTn id="17" fill="hold" nodeType="afterGroup">
                            <p:stCondLst>
                              <p:cond delay="1000"/>
                            </p:stCondLst>
                            <p:childTnLst>
                              <p:par>
                                <p:cTn id="18" presetID="52" presetClass="entr" presetSubtype="0" fill="hold" nodeType="afterEffect">
                                  <p:stCondLst>
                                    <p:cond delay="0"/>
                                  </p:stCondLst>
                                  <p:childTnLst>
                                    <p:set>
                                      <p:cBhvr>
                                        <p:cTn id="19" dur="1" fill="hold">
                                          <p:stCondLst>
                                            <p:cond delay="0"/>
                                          </p:stCondLst>
                                        </p:cTn>
                                        <p:tgtEl>
                                          <p:spTgt spid="37893"/>
                                        </p:tgtEl>
                                        <p:attrNameLst>
                                          <p:attrName>style.visibility</p:attrName>
                                        </p:attrNameLst>
                                      </p:cBhvr>
                                      <p:to>
                                        <p:strVal val="visible"/>
                                      </p:to>
                                    </p:set>
                                    <p:animScale>
                                      <p:cBhvr>
                                        <p:cTn id="20" dur="1000" decel="50000" fill="hold">
                                          <p:stCondLst>
                                            <p:cond delay="0"/>
                                          </p:stCondLst>
                                        </p:cTn>
                                        <p:tgtEl>
                                          <p:spTgt spid="3789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21" dur="1000" decel="50000" fill="hold">
                                          <p:stCondLst>
                                            <p:cond delay="0"/>
                                          </p:stCondLst>
                                        </p:cTn>
                                        <p:tgtEl>
                                          <p:spTgt spid="37893"/>
                                        </p:tgtEl>
                                        <p:attrNameLst>
                                          <p:attrName>ppt_x,ppt_y</p:attrName>
                                        </p:attrNameLst>
                                      </p:cBhvr>
                                      <p:rCtr x="0" y="0"/>
                                    </p:animMotion>
                                    <p:animEffect transition="in" filter="fade">
                                      <p:cBhvr>
                                        <p:cTn id="22" dur="1000"/>
                                        <p:tgtEl>
                                          <p:spTgt spid="37893"/>
                                        </p:tgtEl>
                                      </p:cBhvr>
                                    </p:animEffect>
                                  </p:childTnLst>
                                </p:cTn>
                              </p:par>
                            </p:childTnLst>
                          </p:cTn>
                        </p:par>
                        <p:par>
                          <p:cTn id="23" fill="hold" nodeType="afterGroup">
                            <p:stCondLst>
                              <p:cond delay="2000"/>
                            </p:stCondLst>
                            <p:childTnLst>
                              <p:par>
                                <p:cTn id="24" presetID="56" presetClass="entr" presetSubtype="0" fill="hold" grpId="0" nodeType="afterEffect">
                                  <p:stCondLst>
                                    <p:cond delay="0"/>
                                  </p:stCondLst>
                                  <p:iterate type="lt">
                                    <p:tmPct val="10000"/>
                                  </p:iterate>
                                  <p:childTnLst>
                                    <p:set>
                                      <p:cBhvr>
                                        <p:cTn id="25" dur="1" fill="hold">
                                          <p:stCondLst>
                                            <p:cond delay="0"/>
                                          </p:stCondLst>
                                        </p:cTn>
                                        <p:tgtEl>
                                          <p:spTgt spid="37905"/>
                                        </p:tgtEl>
                                        <p:attrNameLst>
                                          <p:attrName>style.visibility</p:attrName>
                                        </p:attrNameLst>
                                      </p:cBhvr>
                                      <p:to>
                                        <p:strVal val="visible"/>
                                      </p:to>
                                    </p:set>
                                    <p:anim by="(-#ppt_w*2)" calcmode="lin" valueType="num">
                                      <p:cBhvr rctx="PPT">
                                        <p:cTn id="26" dur="500" autoRev="1" fill="hold">
                                          <p:stCondLst>
                                            <p:cond delay="0"/>
                                          </p:stCondLst>
                                        </p:cTn>
                                        <p:tgtEl>
                                          <p:spTgt spid="37905"/>
                                        </p:tgtEl>
                                        <p:attrNameLst>
                                          <p:attrName>ppt_w</p:attrName>
                                        </p:attrNameLst>
                                      </p:cBhvr>
                                    </p:anim>
                                    <p:anim by="(#ppt_w*0.50)" calcmode="lin" valueType="num">
                                      <p:cBhvr>
                                        <p:cTn id="27" dur="500" decel="50000" autoRev="1" fill="hold">
                                          <p:stCondLst>
                                            <p:cond delay="0"/>
                                          </p:stCondLst>
                                        </p:cTn>
                                        <p:tgtEl>
                                          <p:spTgt spid="37905"/>
                                        </p:tgtEl>
                                        <p:attrNameLst>
                                          <p:attrName>ppt_x</p:attrName>
                                        </p:attrNameLst>
                                      </p:cBhvr>
                                    </p:anim>
                                    <p:anim from="(-#ppt_h/2)" to="(#ppt_y)" calcmode="lin" valueType="num">
                                      <p:cBhvr>
                                        <p:cTn id="28" dur="1000" fill="hold">
                                          <p:stCondLst>
                                            <p:cond delay="0"/>
                                          </p:stCondLst>
                                        </p:cTn>
                                        <p:tgtEl>
                                          <p:spTgt spid="37905"/>
                                        </p:tgtEl>
                                        <p:attrNameLst>
                                          <p:attrName>ppt_y</p:attrName>
                                        </p:attrNameLst>
                                      </p:cBhvr>
                                    </p:anim>
                                    <p:animRot by="21600000">
                                      <p:cBhvr>
                                        <p:cTn id="29" dur="1000" fill="hold">
                                          <p:stCondLst>
                                            <p:cond delay="0"/>
                                          </p:stCondLst>
                                        </p:cTn>
                                        <p:tgtEl>
                                          <p:spTgt spid="37905"/>
                                        </p:tgtEl>
                                        <p:attrNameLst>
                                          <p:attrName>r</p:attrName>
                                        </p:attrNameLst>
                                      </p:cBhvr>
                                    </p:animRot>
                                  </p:childTnLst>
                                </p:cTn>
                              </p:par>
                            </p:childTnLst>
                          </p:cTn>
                        </p:par>
                        <p:par>
                          <p:cTn id="30" fill="hold" nodeType="afterGroup">
                            <p:stCondLst>
                              <p:cond delay="3500"/>
                            </p:stCondLst>
                            <p:childTnLst>
                              <p:par>
                                <p:cTn id="31" presetID="31" presetClass="entr" presetSubtype="0" fill="hold" grpId="0" nodeType="afterEffect">
                                  <p:stCondLst>
                                    <p:cond delay="0"/>
                                  </p:stCondLst>
                                  <p:childTnLst>
                                    <p:set>
                                      <p:cBhvr>
                                        <p:cTn id="32" dur="1" fill="hold">
                                          <p:stCondLst>
                                            <p:cond delay="0"/>
                                          </p:stCondLst>
                                        </p:cTn>
                                        <p:tgtEl>
                                          <p:spTgt spid="37907"/>
                                        </p:tgtEl>
                                        <p:attrNameLst>
                                          <p:attrName>style.visibility</p:attrName>
                                        </p:attrNameLst>
                                      </p:cBhvr>
                                      <p:to>
                                        <p:strVal val="visible"/>
                                      </p:to>
                                    </p:set>
                                    <p:anim calcmode="lin" valueType="num">
                                      <p:cBhvr>
                                        <p:cTn id="33" dur="500" fill="hold"/>
                                        <p:tgtEl>
                                          <p:spTgt spid="37907"/>
                                        </p:tgtEl>
                                        <p:attrNameLst>
                                          <p:attrName>ppt_w</p:attrName>
                                        </p:attrNameLst>
                                      </p:cBhvr>
                                      <p:tavLst>
                                        <p:tav tm="0">
                                          <p:val>
                                            <p:fltVal val="0"/>
                                          </p:val>
                                        </p:tav>
                                        <p:tav tm="100000">
                                          <p:val>
                                            <p:strVal val="#ppt_w"/>
                                          </p:val>
                                        </p:tav>
                                      </p:tavLst>
                                    </p:anim>
                                    <p:anim calcmode="lin" valueType="num">
                                      <p:cBhvr>
                                        <p:cTn id="34" dur="500" fill="hold"/>
                                        <p:tgtEl>
                                          <p:spTgt spid="37907"/>
                                        </p:tgtEl>
                                        <p:attrNameLst>
                                          <p:attrName>ppt_h</p:attrName>
                                        </p:attrNameLst>
                                      </p:cBhvr>
                                      <p:tavLst>
                                        <p:tav tm="0">
                                          <p:val>
                                            <p:fltVal val="0"/>
                                          </p:val>
                                        </p:tav>
                                        <p:tav tm="100000">
                                          <p:val>
                                            <p:strVal val="#ppt_h"/>
                                          </p:val>
                                        </p:tav>
                                      </p:tavLst>
                                    </p:anim>
                                    <p:anim calcmode="lin" valueType="num">
                                      <p:cBhvr>
                                        <p:cTn id="35" dur="500" fill="hold"/>
                                        <p:tgtEl>
                                          <p:spTgt spid="37907"/>
                                        </p:tgtEl>
                                        <p:attrNameLst>
                                          <p:attrName>style.rotation</p:attrName>
                                        </p:attrNameLst>
                                      </p:cBhvr>
                                      <p:tavLst>
                                        <p:tav tm="0">
                                          <p:val>
                                            <p:fltVal val="90"/>
                                          </p:val>
                                        </p:tav>
                                        <p:tav tm="100000">
                                          <p:val>
                                            <p:fltVal val="0"/>
                                          </p:val>
                                        </p:tav>
                                      </p:tavLst>
                                    </p:anim>
                                    <p:animEffect transition="in" filter="fade">
                                      <p:cBhvr>
                                        <p:cTn id="36" dur="500"/>
                                        <p:tgtEl>
                                          <p:spTgt spid="37907"/>
                                        </p:tgtEl>
                                      </p:cBhvr>
                                    </p:animEffect>
                                  </p:childTnLst>
                                </p:cTn>
                              </p:par>
                              <p:par>
                                <p:cTn id="37" presetID="31" presetClass="entr" presetSubtype="0" fill="hold" grpId="0" nodeType="withEffect">
                                  <p:stCondLst>
                                    <p:cond delay="0"/>
                                  </p:stCondLst>
                                  <p:childTnLst>
                                    <p:set>
                                      <p:cBhvr>
                                        <p:cTn id="38" dur="1" fill="hold">
                                          <p:stCondLst>
                                            <p:cond delay="0"/>
                                          </p:stCondLst>
                                        </p:cTn>
                                        <p:tgtEl>
                                          <p:spTgt spid="37908"/>
                                        </p:tgtEl>
                                        <p:attrNameLst>
                                          <p:attrName>style.visibility</p:attrName>
                                        </p:attrNameLst>
                                      </p:cBhvr>
                                      <p:to>
                                        <p:strVal val="visible"/>
                                      </p:to>
                                    </p:set>
                                    <p:anim calcmode="lin" valueType="num">
                                      <p:cBhvr>
                                        <p:cTn id="39" dur="500" fill="hold"/>
                                        <p:tgtEl>
                                          <p:spTgt spid="37908"/>
                                        </p:tgtEl>
                                        <p:attrNameLst>
                                          <p:attrName>ppt_w</p:attrName>
                                        </p:attrNameLst>
                                      </p:cBhvr>
                                      <p:tavLst>
                                        <p:tav tm="0">
                                          <p:val>
                                            <p:fltVal val="0"/>
                                          </p:val>
                                        </p:tav>
                                        <p:tav tm="100000">
                                          <p:val>
                                            <p:strVal val="#ppt_w"/>
                                          </p:val>
                                        </p:tav>
                                      </p:tavLst>
                                    </p:anim>
                                    <p:anim calcmode="lin" valueType="num">
                                      <p:cBhvr>
                                        <p:cTn id="40" dur="500" fill="hold"/>
                                        <p:tgtEl>
                                          <p:spTgt spid="37908"/>
                                        </p:tgtEl>
                                        <p:attrNameLst>
                                          <p:attrName>ppt_h</p:attrName>
                                        </p:attrNameLst>
                                      </p:cBhvr>
                                      <p:tavLst>
                                        <p:tav tm="0">
                                          <p:val>
                                            <p:fltVal val="0"/>
                                          </p:val>
                                        </p:tav>
                                        <p:tav tm="100000">
                                          <p:val>
                                            <p:strVal val="#ppt_h"/>
                                          </p:val>
                                        </p:tav>
                                      </p:tavLst>
                                    </p:anim>
                                    <p:anim calcmode="lin" valueType="num">
                                      <p:cBhvr>
                                        <p:cTn id="41" dur="500" fill="hold"/>
                                        <p:tgtEl>
                                          <p:spTgt spid="37908"/>
                                        </p:tgtEl>
                                        <p:attrNameLst>
                                          <p:attrName>style.rotation</p:attrName>
                                        </p:attrNameLst>
                                      </p:cBhvr>
                                      <p:tavLst>
                                        <p:tav tm="0">
                                          <p:val>
                                            <p:fltVal val="90"/>
                                          </p:val>
                                        </p:tav>
                                        <p:tav tm="100000">
                                          <p:val>
                                            <p:fltVal val="0"/>
                                          </p:val>
                                        </p:tav>
                                      </p:tavLst>
                                    </p:anim>
                                    <p:animEffect transition="in" filter="fade">
                                      <p:cBhvr>
                                        <p:cTn id="42" dur="500"/>
                                        <p:tgtEl>
                                          <p:spTgt spid="37908"/>
                                        </p:tgtEl>
                                      </p:cBhvr>
                                    </p:animEffect>
                                  </p:childTnLst>
                                </p:cTn>
                              </p:par>
                            </p:childTnLst>
                          </p:cTn>
                        </p:par>
                        <p:par>
                          <p:cTn id="43" fill="hold" nodeType="afterGroup">
                            <p:stCondLst>
                              <p:cond delay="4000"/>
                            </p:stCondLst>
                            <p:childTnLst>
                              <p:par>
                                <p:cTn id="44" presetID="22" presetClass="entr" presetSubtype="8" fill="hold" grpId="0" nodeType="afterEffect">
                                  <p:stCondLst>
                                    <p:cond delay="0"/>
                                  </p:stCondLst>
                                  <p:childTnLst>
                                    <p:set>
                                      <p:cBhvr>
                                        <p:cTn id="45" dur="1" fill="hold">
                                          <p:stCondLst>
                                            <p:cond delay="0"/>
                                          </p:stCondLst>
                                        </p:cTn>
                                        <p:tgtEl>
                                          <p:spTgt spid="37906"/>
                                        </p:tgtEl>
                                        <p:attrNameLst>
                                          <p:attrName>style.visibility</p:attrName>
                                        </p:attrNameLst>
                                      </p:cBhvr>
                                      <p:to>
                                        <p:strVal val="visible"/>
                                      </p:to>
                                    </p:set>
                                    <p:animEffect transition="in" filter="wipe(left)">
                                      <p:cBhvr>
                                        <p:cTn id="46" dur="500"/>
                                        <p:tgtEl>
                                          <p:spTgt spid="37906"/>
                                        </p:tgtEl>
                                      </p:cBhvr>
                                    </p:animEffect>
                                  </p:childTnLst>
                                </p:cTn>
                              </p:par>
                            </p:childTnLst>
                          </p:cTn>
                        </p:par>
                        <p:par>
                          <p:cTn id="47" fill="hold" nodeType="afterGroup">
                            <p:stCondLst>
                              <p:cond delay="4500"/>
                            </p:stCondLst>
                            <p:childTnLst>
                              <p:par>
                                <p:cTn id="48" presetID="2" presetClass="entr" presetSubtype="6" fill="hold" grpId="0" nodeType="afterEffect">
                                  <p:stCondLst>
                                    <p:cond delay="0"/>
                                  </p:stCondLst>
                                  <p:childTnLst>
                                    <p:set>
                                      <p:cBhvr>
                                        <p:cTn id="49" dur="1" fill="hold">
                                          <p:stCondLst>
                                            <p:cond delay="0"/>
                                          </p:stCondLst>
                                        </p:cTn>
                                        <p:tgtEl>
                                          <p:spTgt spid="37903"/>
                                        </p:tgtEl>
                                        <p:attrNameLst>
                                          <p:attrName>style.visibility</p:attrName>
                                        </p:attrNameLst>
                                      </p:cBhvr>
                                      <p:to>
                                        <p:strVal val="visible"/>
                                      </p:to>
                                    </p:set>
                                    <p:anim calcmode="lin" valueType="num">
                                      <p:cBhvr additive="base">
                                        <p:cTn id="50" dur="500" fill="hold"/>
                                        <p:tgtEl>
                                          <p:spTgt spid="37903"/>
                                        </p:tgtEl>
                                        <p:attrNameLst>
                                          <p:attrName>ppt_x</p:attrName>
                                        </p:attrNameLst>
                                      </p:cBhvr>
                                      <p:tavLst>
                                        <p:tav tm="0">
                                          <p:val>
                                            <p:strVal val="1+#ppt_w/2"/>
                                          </p:val>
                                        </p:tav>
                                        <p:tav tm="100000">
                                          <p:val>
                                            <p:strVal val="#ppt_x"/>
                                          </p:val>
                                        </p:tav>
                                      </p:tavLst>
                                    </p:anim>
                                    <p:anim calcmode="lin" valueType="num">
                                      <p:cBhvr additive="base">
                                        <p:cTn id="51" dur="500" fill="hold"/>
                                        <p:tgtEl>
                                          <p:spTgt spid="37903"/>
                                        </p:tgtEl>
                                        <p:attrNameLst>
                                          <p:attrName>ppt_y</p:attrName>
                                        </p:attrNameLst>
                                      </p:cBhvr>
                                      <p:tavLst>
                                        <p:tav tm="0">
                                          <p:val>
                                            <p:strVal val="1+#ppt_h/2"/>
                                          </p:val>
                                        </p:tav>
                                        <p:tav tm="100000">
                                          <p:val>
                                            <p:strVal val="#ppt_y"/>
                                          </p:val>
                                        </p:tav>
                                      </p:tavLst>
                                    </p:anim>
                                  </p:childTnLst>
                                </p:cTn>
                              </p:par>
                              <p:par>
                                <p:cTn id="52" presetID="2" presetClass="entr" presetSubtype="6" fill="hold" grpId="0" nodeType="withEffect">
                                  <p:stCondLst>
                                    <p:cond delay="0"/>
                                  </p:stCondLst>
                                  <p:childTnLst>
                                    <p:set>
                                      <p:cBhvr>
                                        <p:cTn id="53" dur="1" fill="hold">
                                          <p:stCondLst>
                                            <p:cond delay="0"/>
                                          </p:stCondLst>
                                        </p:cTn>
                                        <p:tgtEl>
                                          <p:spTgt spid="37899"/>
                                        </p:tgtEl>
                                        <p:attrNameLst>
                                          <p:attrName>style.visibility</p:attrName>
                                        </p:attrNameLst>
                                      </p:cBhvr>
                                      <p:to>
                                        <p:strVal val="visible"/>
                                      </p:to>
                                    </p:set>
                                    <p:anim calcmode="lin" valueType="num">
                                      <p:cBhvr additive="base">
                                        <p:cTn id="54" dur="500" fill="hold"/>
                                        <p:tgtEl>
                                          <p:spTgt spid="37899"/>
                                        </p:tgtEl>
                                        <p:attrNameLst>
                                          <p:attrName>ppt_x</p:attrName>
                                        </p:attrNameLst>
                                      </p:cBhvr>
                                      <p:tavLst>
                                        <p:tav tm="0">
                                          <p:val>
                                            <p:strVal val="1+#ppt_w/2"/>
                                          </p:val>
                                        </p:tav>
                                        <p:tav tm="100000">
                                          <p:val>
                                            <p:strVal val="#ppt_x"/>
                                          </p:val>
                                        </p:tav>
                                      </p:tavLst>
                                    </p:anim>
                                    <p:anim calcmode="lin" valueType="num">
                                      <p:cBhvr additive="base">
                                        <p:cTn id="55" dur="500" fill="hold"/>
                                        <p:tgtEl>
                                          <p:spTgt spid="37899"/>
                                        </p:tgtEl>
                                        <p:attrNameLst>
                                          <p:attrName>ppt_y</p:attrName>
                                        </p:attrNameLst>
                                      </p:cBhvr>
                                      <p:tavLst>
                                        <p:tav tm="0">
                                          <p:val>
                                            <p:strVal val="1+#ppt_h/2"/>
                                          </p:val>
                                        </p:tav>
                                        <p:tav tm="100000">
                                          <p:val>
                                            <p:strVal val="#ppt_y"/>
                                          </p:val>
                                        </p:tav>
                                      </p:tavLst>
                                    </p:anim>
                                  </p:childTnLst>
                                </p:cTn>
                              </p:par>
                            </p:childTnLst>
                          </p:cTn>
                        </p:par>
                        <p:par>
                          <p:cTn id="56" fill="hold" nodeType="afterGroup">
                            <p:stCondLst>
                              <p:cond delay="5000"/>
                            </p:stCondLst>
                            <p:childTnLst>
                              <p:par>
                                <p:cTn id="57" presetID="31" presetClass="entr" presetSubtype="0" fill="hold" grpId="0" nodeType="afterEffect">
                                  <p:stCondLst>
                                    <p:cond delay="0"/>
                                  </p:stCondLst>
                                  <p:childTnLst>
                                    <p:set>
                                      <p:cBhvr>
                                        <p:cTn id="58" dur="1" fill="hold">
                                          <p:stCondLst>
                                            <p:cond delay="0"/>
                                          </p:stCondLst>
                                        </p:cTn>
                                        <p:tgtEl>
                                          <p:spTgt spid="37904"/>
                                        </p:tgtEl>
                                        <p:attrNameLst>
                                          <p:attrName>style.visibility</p:attrName>
                                        </p:attrNameLst>
                                      </p:cBhvr>
                                      <p:to>
                                        <p:strVal val="visible"/>
                                      </p:to>
                                    </p:set>
                                    <p:anim calcmode="lin" valueType="num">
                                      <p:cBhvr>
                                        <p:cTn id="59" dur="400" fill="hold"/>
                                        <p:tgtEl>
                                          <p:spTgt spid="37904"/>
                                        </p:tgtEl>
                                        <p:attrNameLst>
                                          <p:attrName>ppt_w</p:attrName>
                                        </p:attrNameLst>
                                      </p:cBhvr>
                                      <p:tavLst>
                                        <p:tav tm="0">
                                          <p:val>
                                            <p:fltVal val="0"/>
                                          </p:val>
                                        </p:tav>
                                        <p:tav tm="100000">
                                          <p:val>
                                            <p:strVal val="#ppt_w"/>
                                          </p:val>
                                        </p:tav>
                                      </p:tavLst>
                                    </p:anim>
                                    <p:anim calcmode="lin" valueType="num">
                                      <p:cBhvr>
                                        <p:cTn id="60" dur="400" fill="hold"/>
                                        <p:tgtEl>
                                          <p:spTgt spid="37904"/>
                                        </p:tgtEl>
                                        <p:attrNameLst>
                                          <p:attrName>ppt_h</p:attrName>
                                        </p:attrNameLst>
                                      </p:cBhvr>
                                      <p:tavLst>
                                        <p:tav tm="0">
                                          <p:val>
                                            <p:fltVal val="0"/>
                                          </p:val>
                                        </p:tav>
                                        <p:tav tm="100000">
                                          <p:val>
                                            <p:strVal val="#ppt_h"/>
                                          </p:val>
                                        </p:tav>
                                      </p:tavLst>
                                    </p:anim>
                                    <p:anim calcmode="lin" valueType="num">
                                      <p:cBhvr>
                                        <p:cTn id="61" dur="400" fill="hold"/>
                                        <p:tgtEl>
                                          <p:spTgt spid="37904"/>
                                        </p:tgtEl>
                                        <p:attrNameLst>
                                          <p:attrName>style.rotation</p:attrName>
                                        </p:attrNameLst>
                                      </p:cBhvr>
                                      <p:tavLst>
                                        <p:tav tm="0">
                                          <p:val>
                                            <p:fltVal val="90"/>
                                          </p:val>
                                        </p:tav>
                                        <p:tav tm="100000">
                                          <p:val>
                                            <p:fltVal val="0"/>
                                          </p:val>
                                        </p:tav>
                                      </p:tavLst>
                                    </p:anim>
                                    <p:animEffect transition="in" filter="fade">
                                      <p:cBhvr>
                                        <p:cTn id="62" dur="400"/>
                                        <p:tgtEl>
                                          <p:spTgt spid="37904"/>
                                        </p:tgtEl>
                                      </p:cBhvr>
                                    </p:animEffect>
                                  </p:childTnLst>
                                </p:cTn>
                              </p:par>
                              <p:par>
                                <p:cTn id="63" presetID="31" presetClass="entr" presetSubtype="0" fill="hold" grpId="0" nodeType="withEffect">
                                  <p:stCondLst>
                                    <p:cond delay="0"/>
                                  </p:stCondLst>
                                  <p:childTnLst>
                                    <p:set>
                                      <p:cBhvr>
                                        <p:cTn id="64" dur="1" fill="hold">
                                          <p:stCondLst>
                                            <p:cond delay="0"/>
                                          </p:stCondLst>
                                        </p:cTn>
                                        <p:tgtEl>
                                          <p:spTgt spid="37902"/>
                                        </p:tgtEl>
                                        <p:attrNameLst>
                                          <p:attrName>style.visibility</p:attrName>
                                        </p:attrNameLst>
                                      </p:cBhvr>
                                      <p:to>
                                        <p:strVal val="visible"/>
                                      </p:to>
                                    </p:set>
                                    <p:anim calcmode="lin" valueType="num">
                                      <p:cBhvr>
                                        <p:cTn id="65" dur="400" fill="hold"/>
                                        <p:tgtEl>
                                          <p:spTgt spid="37902"/>
                                        </p:tgtEl>
                                        <p:attrNameLst>
                                          <p:attrName>ppt_w</p:attrName>
                                        </p:attrNameLst>
                                      </p:cBhvr>
                                      <p:tavLst>
                                        <p:tav tm="0">
                                          <p:val>
                                            <p:fltVal val="0"/>
                                          </p:val>
                                        </p:tav>
                                        <p:tav tm="100000">
                                          <p:val>
                                            <p:strVal val="#ppt_w"/>
                                          </p:val>
                                        </p:tav>
                                      </p:tavLst>
                                    </p:anim>
                                    <p:anim calcmode="lin" valueType="num">
                                      <p:cBhvr>
                                        <p:cTn id="66" dur="400" fill="hold"/>
                                        <p:tgtEl>
                                          <p:spTgt spid="37902"/>
                                        </p:tgtEl>
                                        <p:attrNameLst>
                                          <p:attrName>ppt_h</p:attrName>
                                        </p:attrNameLst>
                                      </p:cBhvr>
                                      <p:tavLst>
                                        <p:tav tm="0">
                                          <p:val>
                                            <p:fltVal val="0"/>
                                          </p:val>
                                        </p:tav>
                                        <p:tav tm="100000">
                                          <p:val>
                                            <p:strVal val="#ppt_h"/>
                                          </p:val>
                                        </p:tav>
                                      </p:tavLst>
                                    </p:anim>
                                    <p:anim calcmode="lin" valueType="num">
                                      <p:cBhvr>
                                        <p:cTn id="67" dur="400" fill="hold"/>
                                        <p:tgtEl>
                                          <p:spTgt spid="37902"/>
                                        </p:tgtEl>
                                        <p:attrNameLst>
                                          <p:attrName>style.rotation</p:attrName>
                                        </p:attrNameLst>
                                      </p:cBhvr>
                                      <p:tavLst>
                                        <p:tav tm="0">
                                          <p:val>
                                            <p:fltVal val="90"/>
                                          </p:val>
                                        </p:tav>
                                        <p:tav tm="100000">
                                          <p:val>
                                            <p:fltVal val="0"/>
                                          </p:val>
                                        </p:tav>
                                      </p:tavLst>
                                    </p:anim>
                                    <p:animEffect transition="in" filter="fade">
                                      <p:cBhvr>
                                        <p:cTn id="68" dur="400"/>
                                        <p:tgtEl>
                                          <p:spTgt spid="37902"/>
                                        </p:tgtEl>
                                      </p:cBhvr>
                                    </p:animEffect>
                                  </p:childTnLst>
                                </p:cTn>
                              </p:par>
                            </p:childTnLst>
                          </p:cTn>
                        </p:par>
                        <p:par>
                          <p:cTn id="69" fill="hold" nodeType="afterGroup">
                            <p:stCondLst>
                              <p:cond delay="5400"/>
                            </p:stCondLst>
                            <p:childTnLst>
                              <p:par>
                                <p:cTn id="70" presetID="22" presetClass="entr" presetSubtype="8" fill="hold" grpId="0" nodeType="afterEffect">
                                  <p:stCondLst>
                                    <p:cond delay="0"/>
                                  </p:stCondLst>
                                  <p:childTnLst>
                                    <p:set>
                                      <p:cBhvr>
                                        <p:cTn id="71" dur="1" fill="hold">
                                          <p:stCondLst>
                                            <p:cond delay="0"/>
                                          </p:stCondLst>
                                        </p:cTn>
                                        <p:tgtEl>
                                          <p:spTgt spid="37900"/>
                                        </p:tgtEl>
                                        <p:attrNameLst>
                                          <p:attrName>style.visibility</p:attrName>
                                        </p:attrNameLst>
                                      </p:cBhvr>
                                      <p:to>
                                        <p:strVal val="visible"/>
                                      </p:to>
                                    </p:set>
                                    <p:animEffect transition="in" filter="wipe(left)">
                                      <p:cBhvr>
                                        <p:cTn id="72" dur="500"/>
                                        <p:tgtEl>
                                          <p:spTgt spid="37900"/>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37901"/>
                                        </p:tgtEl>
                                        <p:attrNameLst>
                                          <p:attrName>style.visibility</p:attrName>
                                        </p:attrNameLst>
                                      </p:cBhvr>
                                      <p:to>
                                        <p:strVal val="visible"/>
                                      </p:to>
                                    </p:set>
                                    <p:animEffect transition="in" filter="wipe(left)">
                                      <p:cBhvr>
                                        <p:cTn id="75" dur="500"/>
                                        <p:tgtEl>
                                          <p:spTgt spid="379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animBg="1" autoUpdateAnimBg="0"/>
      <p:bldP spid="37892" grpId="0" animBg="1" autoUpdateAnimBg="0"/>
      <p:bldP spid="37899" grpId="0" animBg="1" autoUpdateAnimBg="0"/>
      <p:bldP spid="37900" grpId="0" autoUpdateAnimBg="0"/>
      <p:bldP spid="37901" grpId="0" autoUpdateAnimBg="0"/>
      <p:bldP spid="37902" grpId="0" autoUpdateAnimBg="0"/>
      <p:bldP spid="37903" grpId="0" animBg="1" autoUpdateAnimBg="0"/>
      <p:bldP spid="37904" grpId="0" autoUpdateAnimBg="0"/>
      <p:bldP spid="37905" grpId="0" autoUpdateAnimBg="0"/>
      <p:bldP spid="37906" grpId="0" autoUpdateAnimBg="0"/>
      <p:bldP spid="37907" grpId="0" autoUpdateAnimBg="0"/>
      <p:bldP spid="37908"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E:\小小草店铺中的素材\两页的最后加的 的幻灯片\两页的最后加的_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55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5119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E:\小小草店铺中的素材\两页的最后加的 的幻灯片\两页的最后加的_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79" y="-1"/>
            <a:ext cx="9160367" cy="6869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395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76"/>
          <p:cNvSpPr txBox="1">
            <a:spLocks noChangeArrowheads="1"/>
          </p:cNvSpPr>
          <p:nvPr/>
        </p:nvSpPr>
        <p:spPr bwMode="auto">
          <a:xfrm>
            <a:off x="665163" y="203200"/>
            <a:ext cx="20891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2600">
                <a:solidFill>
                  <a:schemeClr val="bg2"/>
                </a:solidFill>
                <a:latin typeface="微软雅黑" pitchFamily="34" charset="-122"/>
                <a:ea typeface="微软雅黑" pitchFamily="34" charset="-122"/>
              </a:rPr>
              <a:t>1.1 </a:t>
            </a:r>
            <a:r>
              <a:rPr lang="zh-CN" altLang="en-US" sz="2600">
                <a:solidFill>
                  <a:schemeClr val="bg2"/>
                </a:solidFill>
                <a:latin typeface="微软雅黑" pitchFamily="34" charset="-122"/>
                <a:ea typeface="微软雅黑" pitchFamily="34" charset="-122"/>
              </a:rPr>
              <a:t>选题背景</a:t>
            </a:r>
          </a:p>
        </p:txBody>
      </p:sp>
      <p:sp>
        <p:nvSpPr>
          <p:cNvPr id="11267" name="Freeform 5"/>
          <p:cNvSpPr>
            <a:spLocks noEditPoints="1"/>
          </p:cNvSpPr>
          <p:nvPr/>
        </p:nvSpPr>
        <p:spPr bwMode="auto">
          <a:xfrm>
            <a:off x="252413" y="201613"/>
            <a:ext cx="430212" cy="431800"/>
          </a:xfrm>
          <a:custGeom>
            <a:avLst/>
            <a:gdLst>
              <a:gd name="T0" fmla="*/ 2147483647 w 1374"/>
              <a:gd name="T1" fmla="*/ 2147483647 h 1374"/>
              <a:gd name="T2" fmla="*/ 2147483647 w 1374"/>
              <a:gd name="T3" fmla="*/ 2147483647 h 1374"/>
              <a:gd name="T4" fmla="*/ 2147483647 w 1374"/>
              <a:gd name="T5" fmla="*/ 2147483647 h 1374"/>
              <a:gd name="T6" fmla="*/ 2147483647 w 1374"/>
              <a:gd name="T7" fmla="*/ 2147483647 h 1374"/>
              <a:gd name="T8" fmla="*/ 2147483647 w 1374"/>
              <a:gd name="T9" fmla="*/ 2147483647 h 1374"/>
              <a:gd name="T10" fmla="*/ 2147483647 w 1374"/>
              <a:gd name="T11" fmla="*/ 2147483647 h 1374"/>
              <a:gd name="T12" fmla="*/ 2147483647 w 1374"/>
              <a:gd name="T13" fmla="*/ 2147483647 h 1374"/>
              <a:gd name="T14" fmla="*/ 2147483647 w 1374"/>
              <a:gd name="T15" fmla="*/ 2147483647 h 1374"/>
              <a:gd name="T16" fmla="*/ 2147483647 w 1374"/>
              <a:gd name="T17" fmla="*/ 2147483647 h 1374"/>
              <a:gd name="T18" fmla="*/ 2147483647 w 1374"/>
              <a:gd name="T19" fmla="*/ 2147483647 h 1374"/>
              <a:gd name="T20" fmla="*/ 2147483647 w 1374"/>
              <a:gd name="T21" fmla="*/ 2147483647 h 1374"/>
              <a:gd name="T22" fmla="*/ 2147483647 w 1374"/>
              <a:gd name="T23" fmla="*/ 2147483647 h 1374"/>
              <a:gd name="T24" fmla="*/ 2147483647 w 1374"/>
              <a:gd name="T25" fmla="*/ 2147483647 h 1374"/>
              <a:gd name="T26" fmla="*/ 2147483647 w 1374"/>
              <a:gd name="T27" fmla="*/ 2147483647 h 1374"/>
              <a:gd name="T28" fmla="*/ 2147483647 w 1374"/>
              <a:gd name="T29" fmla="*/ 2147483647 h 1374"/>
              <a:gd name="T30" fmla="*/ 2147483647 w 1374"/>
              <a:gd name="T31" fmla="*/ 2147483647 h 1374"/>
              <a:gd name="T32" fmla="*/ 2147483647 w 1374"/>
              <a:gd name="T33" fmla="*/ 2147483647 h 1374"/>
              <a:gd name="T34" fmla="*/ 2147483647 w 1374"/>
              <a:gd name="T35" fmla="*/ 2147483647 h 1374"/>
              <a:gd name="T36" fmla="*/ 2147483647 w 1374"/>
              <a:gd name="T37" fmla="*/ 2147483647 h 1374"/>
              <a:gd name="T38" fmla="*/ 2147483647 w 1374"/>
              <a:gd name="T39" fmla="*/ 2147483647 h 1374"/>
              <a:gd name="T40" fmla="*/ 2147483647 w 1374"/>
              <a:gd name="T41" fmla="*/ 2147483647 h 1374"/>
              <a:gd name="T42" fmla="*/ 2147483647 w 1374"/>
              <a:gd name="T43" fmla="*/ 2147483647 h 1374"/>
              <a:gd name="T44" fmla="*/ 2147483647 w 1374"/>
              <a:gd name="T45" fmla="*/ 2147483647 h 1374"/>
              <a:gd name="T46" fmla="*/ 2147483647 w 1374"/>
              <a:gd name="T47" fmla="*/ 2147483647 h 1374"/>
              <a:gd name="T48" fmla="*/ 2147483647 w 1374"/>
              <a:gd name="T49" fmla="*/ 2147483647 h 1374"/>
              <a:gd name="T50" fmla="*/ 2147483647 w 1374"/>
              <a:gd name="T51" fmla="*/ 2147483647 h 1374"/>
              <a:gd name="T52" fmla="*/ 2147483647 w 1374"/>
              <a:gd name="T53" fmla="*/ 2147483647 h 1374"/>
              <a:gd name="T54" fmla="*/ 2147483647 w 1374"/>
              <a:gd name="T55" fmla="*/ 2147483647 h 1374"/>
              <a:gd name="T56" fmla="*/ 2147483647 w 1374"/>
              <a:gd name="T57" fmla="*/ 2147483647 h 1374"/>
              <a:gd name="T58" fmla="*/ 2147483647 w 1374"/>
              <a:gd name="T59" fmla="*/ 2147483647 h 1374"/>
              <a:gd name="T60" fmla="*/ 2147483647 w 1374"/>
              <a:gd name="T61" fmla="*/ 2147483647 h 1374"/>
              <a:gd name="T62" fmla="*/ 2147483647 w 1374"/>
              <a:gd name="T63" fmla="*/ 2147483647 h 1374"/>
              <a:gd name="T64" fmla="*/ 2147483647 w 1374"/>
              <a:gd name="T65" fmla="*/ 2147483647 h 1374"/>
              <a:gd name="T66" fmla="*/ 2147483647 w 1374"/>
              <a:gd name="T67" fmla="*/ 2147483647 h 1374"/>
              <a:gd name="T68" fmla="*/ 2147483647 w 1374"/>
              <a:gd name="T69" fmla="*/ 0 h 1374"/>
              <a:gd name="T70" fmla="*/ 2147483647 w 1374"/>
              <a:gd name="T71" fmla="*/ 2147483647 h 1374"/>
              <a:gd name="T72" fmla="*/ 2147483647 w 1374"/>
              <a:gd name="T73" fmla="*/ 2147483647 h 1374"/>
              <a:gd name="T74" fmla="*/ 0 w 1374"/>
              <a:gd name="T75" fmla="*/ 2147483647 h 1374"/>
              <a:gd name="T76" fmla="*/ 2147483647 w 1374"/>
              <a:gd name="T77" fmla="*/ 0 h 1374"/>
              <a:gd name="T78" fmla="*/ 2147483647 w 1374"/>
              <a:gd name="T79" fmla="*/ 2147483647 h 1374"/>
              <a:gd name="T80" fmla="*/ 2147483647 w 1374"/>
              <a:gd name="T81" fmla="*/ 2147483647 h 1374"/>
              <a:gd name="T82" fmla="*/ 2147483647 w 1374"/>
              <a:gd name="T83" fmla="*/ 2147483647 h 1374"/>
              <a:gd name="T84" fmla="*/ 2147483647 w 1374"/>
              <a:gd name="T85" fmla="*/ 2147483647 h 1374"/>
              <a:gd name="T86" fmla="*/ 2147483647 w 1374"/>
              <a:gd name="T87" fmla="*/ 2147483647 h 137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374" h="1374">
                <a:moveTo>
                  <a:pt x="517" y="1009"/>
                </a:moveTo>
                <a:lnTo>
                  <a:pt x="901" y="1009"/>
                </a:lnTo>
                <a:cubicBezTo>
                  <a:pt x="923" y="1009"/>
                  <a:pt x="940" y="1026"/>
                  <a:pt x="940" y="1047"/>
                </a:cubicBezTo>
                <a:cubicBezTo>
                  <a:pt x="940" y="1068"/>
                  <a:pt x="923" y="1085"/>
                  <a:pt x="901" y="1085"/>
                </a:cubicBezTo>
                <a:lnTo>
                  <a:pt x="517" y="1085"/>
                </a:lnTo>
                <a:cubicBezTo>
                  <a:pt x="496" y="1085"/>
                  <a:pt x="479" y="1068"/>
                  <a:pt x="479" y="1047"/>
                </a:cubicBezTo>
                <a:cubicBezTo>
                  <a:pt x="479" y="1026"/>
                  <a:pt x="496" y="1009"/>
                  <a:pt x="517" y="1009"/>
                </a:cubicBezTo>
                <a:close/>
                <a:moveTo>
                  <a:pt x="500" y="844"/>
                </a:moveTo>
                <a:lnTo>
                  <a:pt x="730" y="465"/>
                </a:lnTo>
                <a:lnTo>
                  <a:pt x="836" y="529"/>
                </a:lnTo>
                <a:lnTo>
                  <a:pt x="606" y="908"/>
                </a:lnTo>
                <a:lnTo>
                  <a:pt x="500" y="844"/>
                </a:lnTo>
                <a:close/>
                <a:moveTo>
                  <a:pt x="352" y="754"/>
                </a:moveTo>
                <a:lnTo>
                  <a:pt x="582" y="375"/>
                </a:lnTo>
                <a:lnTo>
                  <a:pt x="688" y="439"/>
                </a:lnTo>
                <a:lnTo>
                  <a:pt x="458" y="818"/>
                </a:lnTo>
                <a:lnTo>
                  <a:pt x="352" y="754"/>
                </a:lnTo>
                <a:close/>
                <a:moveTo>
                  <a:pt x="326" y="1027"/>
                </a:moveTo>
                <a:lnTo>
                  <a:pt x="349" y="826"/>
                </a:lnTo>
                <a:lnTo>
                  <a:pt x="542" y="943"/>
                </a:lnTo>
                <a:lnTo>
                  <a:pt x="376" y="1057"/>
                </a:lnTo>
                <a:cubicBezTo>
                  <a:pt x="348" y="1078"/>
                  <a:pt x="320" y="1061"/>
                  <a:pt x="326" y="1027"/>
                </a:cubicBezTo>
                <a:close/>
                <a:moveTo>
                  <a:pt x="640" y="279"/>
                </a:moveTo>
                <a:lnTo>
                  <a:pt x="894" y="433"/>
                </a:lnTo>
                <a:lnTo>
                  <a:pt x="844" y="515"/>
                </a:lnTo>
                <a:lnTo>
                  <a:pt x="589" y="360"/>
                </a:lnTo>
                <a:lnTo>
                  <a:pt x="640" y="279"/>
                </a:lnTo>
                <a:close/>
                <a:moveTo>
                  <a:pt x="677" y="217"/>
                </a:moveTo>
                <a:cubicBezTo>
                  <a:pt x="697" y="185"/>
                  <a:pt x="738" y="175"/>
                  <a:pt x="770" y="194"/>
                </a:cubicBezTo>
                <a:lnTo>
                  <a:pt x="909" y="279"/>
                </a:lnTo>
                <a:cubicBezTo>
                  <a:pt x="941" y="298"/>
                  <a:pt x="951" y="340"/>
                  <a:pt x="932" y="371"/>
                </a:cubicBezTo>
                <a:lnTo>
                  <a:pt x="903" y="418"/>
                </a:lnTo>
                <a:lnTo>
                  <a:pt x="649" y="264"/>
                </a:lnTo>
                <a:lnTo>
                  <a:pt x="677" y="217"/>
                </a:lnTo>
                <a:close/>
                <a:moveTo>
                  <a:pt x="687" y="0"/>
                </a:moveTo>
                <a:cubicBezTo>
                  <a:pt x="1067" y="0"/>
                  <a:pt x="1374" y="308"/>
                  <a:pt x="1374" y="687"/>
                </a:cubicBezTo>
                <a:cubicBezTo>
                  <a:pt x="1374" y="1067"/>
                  <a:pt x="1067" y="1374"/>
                  <a:pt x="687" y="1374"/>
                </a:cubicBezTo>
                <a:cubicBezTo>
                  <a:pt x="308" y="1374"/>
                  <a:pt x="0" y="1067"/>
                  <a:pt x="0" y="687"/>
                </a:cubicBezTo>
                <a:cubicBezTo>
                  <a:pt x="0" y="308"/>
                  <a:pt x="308" y="0"/>
                  <a:pt x="687" y="0"/>
                </a:cubicBezTo>
                <a:close/>
                <a:moveTo>
                  <a:pt x="687" y="131"/>
                </a:moveTo>
                <a:cubicBezTo>
                  <a:pt x="994" y="131"/>
                  <a:pt x="1244" y="380"/>
                  <a:pt x="1244" y="687"/>
                </a:cubicBezTo>
                <a:cubicBezTo>
                  <a:pt x="1244" y="994"/>
                  <a:pt x="994" y="1244"/>
                  <a:pt x="687" y="1244"/>
                </a:cubicBezTo>
                <a:cubicBezTo>
                  <a:pt x="380" y="1244"/>
                  <a:pt x="131" y="994"/>
                  <a:pt x="131" y="687"/>
                </a:cubicBezTo>
                <a:cubicBezTo>
                  <a:pt x="131" y="380"/>
                  <a:pt x="380" y="131"/>
                  <a:pt x="687" y="13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68" name="Freeform 14"/>
          <p:cNvSpPr>
            <a:spLocks/>
          </p:cNvSpPr>
          <p:nvPr/>
        </p:nvSpPr>
        <p:spPr bwMode="auto">
          <a:xfrm>
            <a:off x="557213" y="1412875"/>
            <a:ext cx="1446212" cy="1446213"/>
          </a:xfrm>
          <a:custGeom>
            <a:avLst/>
            <a:gdLst>
              <a:gd name="T0" fmla="*/ 2147483647 w 3227"/>
              <a:gd name="T1" fmla="*/ 2147483647 h 3227"/>
              <a:gd name="T2" fmla="*/ 2147483647 w 3227"/>
              <a:gd name="T3" fmla="*/ 2147483647 h 3227"/>
              <a:gd name="T4" fmla="*/ 0 w 3227"/>
              <a:gd name="T5" fmla="*/ 2147483647 h 3227"/>
              <a:gd name="T6" fmla="*/ 2147483647 w 3227"/>
              <a:gd name="T7" fmla="*/ 0 h 3227"/>
              <a:gd name="T8" fmla="*/ 2147483647 w 3227"/>
              <a:gd name="T9" fmla="*/ 0 h 3227"/>
              <a:gd name="T10" fmla="*/ 2147483647 w 3227"/>
              <a:gd name="T11" fmla="*/ 0 h 3227"/>
              <a:gd name="T12" fmla="*/ 2147483647 w 3227"/>
              <a:gd name="T13" fmla="*/ 0 h 3227"/>
              <a:gd name="T14" fmla="*/ 2147483647 w 3227"/>
              <a:gd name="T15" fmla="*/ 2147483647 h 3227"/>
              <a:gd name="T16" fmla="*/ 2147483647 w 3227"/>
              <a:gd name="T17" fmla="*/ 2147483647 h 32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27" h="3227">
                <a:moveTo>
                  <a:pt x="3227" y="1634"/>
                </a:moveTo>
                <a:cubicBezTo>
                  <a:pt x="3216" y="2515"/>
                  <a:pt x="2498" y="3227"/>
                  <a:pt x="1614" y="3227"/>
                </a:cubicBezTo>
                <a:cubicBezTo>
                  <a:pt x="723" y="3227"/>
                  <a:pt x="0" y="2504"/>
                  <a:pt x="0" y="1613"/>
                </a:cubicBezTo>
                <a:cubicBezTo>
                  <a:pt x="0" y="729"/>
                  <a:pt x="712" y="11"/>
                  <a:pt x="1593" y="0"/>
                </a:cubicBezTo>
                <a:lnTo>
                  <a:pt x="1614" y="0"/>
                </a:lnTo>
                <a:lnTo>
                  <a:pt x="3227" y="0"/>
                </a:lnTo>
                <a:lnTo>
                  <a:pt x="3227" y="1613"/>
                </a:lnTo>
                <a:lnTo>
                  <a:pt x="3227" y="163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69" name="TextBox 4"/>
          <p:cNvSpPr txBox="1">
            <a:spLocks noChangeArrowheads="1"/>
          </p:cNvSpPr>
          <p:nvPr/>
        </p:nvSpPr>
        <p:spPr bwMode="auto">
          <a:xfrm>
            <a:off x="714375" y="1566863"/>
            <a:ext cx="1133475"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6000" b="1">
                <a:solidFill>
                  <a:schemeClr val="accent1"/>
                </a:solidFill>
                <a:latin typeface="微软雅黑" pitchFamily="34" charset="-122"/>
                <a:ea typeface="微软雅黑" pitchFamily="34" charset="-122"/>
              </a:rPr>
              <a:t>01</a:t>
            </a:r>
            <a:endParaRPr lang="zh-CN" altLang="en-US" sz="6000" b="1">
              <a:solidFill>
                <a:schemeClr val="accent1"/>
              </a:solidFill>
              <a:latin typeface="微软雅黑" pitchFamily="34" charset="-122"/>
              <a:ea typeface="微软雅黑" pitchFamily="34" charset="-122"/>
            </a:endParaRPr>
          </a:p>
        </p:txBody>
      </p:sp>
      <p:sp>
        <p:nvSpPr>
          <p:cNvPr id="11270" name="Freeform 14"/>
          <p:cNvSpPr>
            <a:spLocks/>
          </p:cNvSpPr>
          <p:nvPr/>
        </p:nvSpPr>
        <p:spPr bwMode="auto">
          <a:xfrm flipH="1">
            <a:off x="6948488" y="4133850"/>
            <a:ext cx="1447800" cy="1444625"/>
          </a:xfrm>
          <a:custGeom>
            <a:avLst/>
            <a:gdLst>
              <a:gd name="T0" fmla="*/ 2147483647 w 3227"/>
              <a:gd name="T1" fmla="*/ 2147483647 h 3227"/>
              <a:gd name="T2" fmla="*/ 2147483647 w 3227"/>
              <a:gd name="T3" fmla="*/ 2147483647 h 3227"/>
              <a:gd name="T4" fmla="*/ 0 w 3227"/>
              <a:gd name="T5" fmla="*/ 2147483647 h 3227"/>
              <a:gd name="T6" fmla="*/ 2147483647 w 3227"/>
              <a:gd name="T7" fmla="*/ 0 h 3227"/>
              <a:gd name="T8" fmla="*/ 2147483647 w 3227"/>
              <a:gd name="T9" fmla="*/ 0 h 3227"/>
              <a:gd name="T10" fmla="*/ 2147483647 w 3227"/>
              <a:gd name="T11" fmla="*/ 0 h 3227"/>
              <a:gd name="T12" fmla="*/ 2147483647 w 3227"/>
              <a:gd name="T13" fmla="*/ 0 h 3227"/>
              <a:gd name="T14" fmla="*/ 2147483647 w 3227"/>
              <a:gd name="T15" fmla="*/ 2147483647 h 3227"/>
              <a:gd name="T16" fmla="*/ 2147483647 w 3227"/>
              <a:gd name="T17" fmla="*/ 2147483647 h 32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27" h="3227">
                <a:moveTo>
                  <a:pt x="3227" y="1634"/>
                </a:moveTo>
                <a:cubicBezTo>
                  <a:pt x="3216" y="2515"/>
                  <a:pt x="2498" y="3227"/>
                  <a:pt x="1614" y="3227"/>
                </a:cubicBezTo>
                <a:cubicBezTo>
                  <a:pt x="723" y="3227"/>
                  <a:pt x="0" y="2504"/>
                  <a:pt x="0" y="1613"/>
                </a:cubicBezTo>
                <a:cubicBezTo>
                  <a:pt x="0" y="729"/>
                  <a:pt x="712" y="11"/>
                  <a:pt x="1593" y="0"/>
                </a:cubicBezTo>
                <a:lnTo>
                  <a:pt x="1614" y="0"/>
                </a:lnTo>
                <a:lnTo>
                  <a:pt x="3227" y="0"/>
                </a:lnTo>
                <a:lnTo>
                  <a:pt x="3227" y="1613"/>
                </a:lnTo>
                <a:lnTo>
                  <a:pt x="3227" y="163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71" name="TextBox 6"/>
          <p:cNvSpPr txBox="1">
            <a:spLocks noChangeArrowheads="1"/>
          </p:cNvSpPr>
          <p:nvPr/>
        </p:nvSpPr>
        <p:spPr bwMode="auto">
          <a:xfrm>
            <a:off x="7105650" y="4348163"/>
            <a:ext cx="11334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6000" b="1">
                <a:solidFill>
                  <a:schemeClr val="accent1"/>
                </a:solidFill>
                <a:latin typeface="微软雅黑" pitchFamily="34" charset="-122"/>
                <a:ea typeface="微软雅黑" pitchFamily="34" charset="-122"/>
              </a:rPr>
              <a:t>02</a:t>
            </a:r>
            <a:endParaRPr lang="zh-CN" altLang="en-US" sz="6000" b="1">
              <a:solidFill>
                <a:schemeClr val="accent1"/>
              </a:solidFill>
              <a:latin typeface="微软雅黑" pitchFamily="34" charset="-122"/>
              <a:ea typeface="微软雅黑" pitchFamily="34" charset="-122"/>
            </a:endParaRPr>
          </a:p>
        </p:txBody>
      </p:sp>
      <p:sp>
        <p:nvSpPr>
          <p:cNvPr id="11272" name="TextBox 7"/>
          <p:cNvSpPr txBox="1">
            <a:spLocks noChangeArrowheads="1"/>
          </p:cNvSpPr>
          <p:nvPr/>
        </p:nvSpPr>
        <p:spPr bwMode="auto">
          <a:xfrm>
            <a:off x="2214563" y="1566863"/>
            <a:ext cx="6024562"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just" eaLnBrk="1" hangingPunct="1"/>
            <a:r>
              <a:rPr lang="zh-CN" altLang="en-US" sz="1600">
                <a:solidFill>
                  <a:schemeClr val="bg2"/>
                </a:solidFill>
                <a:latin typeface="微软雅黑" pitchFamily="34" charset="-122"/>
                <a:ea typeface="微软雅黑" pitchFamily="34" charset="-122"/>
              </a:rPr>
              <a:t>这里可以输入行业现状这里可以输入行业现状这里可以输入行业现状这里可以输入行业现状这里可以输入行业现状这里可以输入行业现状这里可以输入行业现状这里可以输入行业现状这里可以输入行业现状这里可以输入行业现状这里可以输入行业现状这里可以输入行业现状这里</a:t>
            </a:r>
          </a:p>
        </p:txBody>
      </p:sp>
      <p:sp>
        <p:nvSpPr>
          <p:cNvPr id="11273" name="TextBox 8"/>
          <p:cNvSpPr txBox="1">
            <a:spLocks noChangeArrowheads="1"/>
          </p:cNvSpPr>
          <p:nvPr/>
        </p:nvSpPr>
        <p:spPr bwMode="auto">
          <a:xfrm>
            <a:off x="714375" y="4348163"/>
            <a:ext cx="6018213"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just" eaLnBrk="1" hangingPunct="1"/>
            <a:r>
              <a:rPr lang="zh-CN" altLang="en-US" sz="1600">
                <a:solidFill>
                  <a:schemeClr val="bg2"/>
                </a:solidFill>
                <a:latin typeface="微软雅黑" pitchFamily="34" charset="-122"/>
                <a:ea typeface="微软雅黑" pitchFamily="34" charset="-122"/>
              </a:rPr>
              <a:t>这里可以输入地区现状这里可以输入地区现状这里可以输入地区现状这里可以输入地区现状这里可以输入地区现状这里可以输入地区现状这里可以输入地区现状这里可以输入地区现状这里可以输入地区现状这里可以输入地区现状这里可以输入地区现状这里可以输入地区现状这里可以输入地区现状这里可以输入地区现状这里可以输入地区现状这里可以输入地区现状</a:t>
            </a:r>
          </a:p>
        </p:txBody>
      </p:sp>
      <p:sp>
        <p:nvSpPr>
          <p:cNvPr id="11274" name="TextBox 1"/>
          <p:cNvSpPr txBox="1">
            <a:spLocks noChangeArrowheads="1"/>
          </p:cNvSpPr>
          <p:nvPr/>
        </p:nvSpPr>
        <p:spPr bwMode="auto">
          <a:xfrm>
            <a:off x="2268538" y="1165225"/>
            <a:ext cx="5970587" cy="3698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b="1">
                <a:solidFill>
                  <a:schemeClr val="accent1"/>
                </a:solidFill>
                <a:latin typeface="微软雅黑" pitchFamily="34" charset="-122"/>
                <a:ea typeface="微软雅黑" pitchFamily="34" charset="-122"/>
              </a:rPr>
              <a:t>行业现状</a:t>
            </a:r>
          </a:p>
        </p:txBody>
      </p:sp>
      <p:sp>
        <p:nvSpPr>
          <p:cNvPr id="11275" name="TextBox 10"/>
          <p:cNvSpPr txBox="1">
            <a:spLocks noChangeArrowheads="1"/>
          </p:cNvSpPr>
          <p:nvPr/>
        </p:nvSpPr>
        <p:spPr bwMode="auto">
          <a:xfrm>
            <a:off x="714375" y="3984625"/>
            <a:ext cx="5948363" cy="3698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r" eaLnBrk="1" hangingPunct="1"/>
            <a:r>
              <a:rPr lang="zh-CN" altLang="en-US" b="1">
                <a:solidFill>
                  <a:schemeClr val="accent1"/>
                </a:solidFill>
                <a:latin typeface="微软雅黑" pitchFamily="34" charset="-122"/>
                <a:ea typeface="微软雅黑" pitchFamily="34" charset="-122"/>
              </a:rPr>
              <a:t>地区现状</a:t>
            </a:r>
          </a:p>
        </p:txBody>
      </p:sp>
    </p:spTree>
  </p:cSld>
  <p:clrMapOvr>
    <a:masterClrMapping/>
  </p:clrMapOvr>
  <p:transition spd="slow" advTm="5769">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267"/>
                                        </p:tgtEl>
                                        <p:attrNameLst>
                                          <p:attrName>style.visibility</p:attrName>
                                        </p:attrNameLst>
                                      </p:cBhvr>
                                      <p:to>
                                        <p:strVal val="visible"/>
                                      </p:to>
                                    </p:set>
                                    <p:anim calcmode="lin" valueType="num">
                                      <p:cBhvr>
                                        <p:cTn id="7" dur="300" fill="hold"/>
                                        <p:tgtEl>
                                          <p:spTgt spid="11267"/>
                                        </p:tgtEl>
                                        <p:attrNameLst>
                                          <p:attrName>ppt_w</p:attrName>
                                        </p:attrNameLst>
                                      </p:cBhvr>
                                      <p:tavLst>
                                        <p:tav tm="0">
                                          <p:val>
                                            <p:fltVal val="0"/>
                                          </p:val>
                                        </p:tav>
                                        <p:tav tm="100000">
                                          <p:val>
                                            <p:strVal val="#ppt_w"/>
                                          </p:val>
                                        </p:tav>
                                      </p:tavLst>
                                    </p:anim>
                                    <p:anim calcmode="lin" valueType="num">
                                      <p:cBhvr>
                                        <p:cTn id="8" dur="300" fill="hold"/>
                                        <p:tgtEl>
                                          <p:spTgt spid="11267"/>
                                        </p:tgtEl>
                                        <p:attrNameLst>
                                          <p:attrName>ppt_h</p:attrName>
                                        </p:attrNameLst>
                                      </p:cBhvr>
                                      <p:tavLst>
                                        <p:tav tm="0">
                                          <p:val>
                                            <p:fltVal val="0"/>
                                          </p:val>
                                        </p:tav>
                                        <p:tav tm="100000">
                                          <p:val>
                                            <p:strVal val="#ppt_h"/>
                                          </p:val>
                                        </p:tav>
                                      </p:tavLst>
                                    </p:anim>
                                    <p:animEffect transition="in" filter="fade">
                                      <p:cBhvr>
                                        <p:cTn id="9" dur="300"/>
                                        <p:tgtEl>
                                          <p:spTgt spid="11267"/>
                                        </p:tgtEl>
                                      </p:cBhvr>
                                    </p:animEffect>
                                  </p:childTnLst>
                                </p:cTn>
                              </p:par>
                            </p:childTnLst>
                          </p:cTn>
                        </p:par>
                        <p:par>
                          <p:cTn id="10" fill="hold" nodeType="afterGroup">
                            <p:stCondLst>
                              <p:cond delay="3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1266"/>
                                        </p:tgtEl>
                                        <p:attrNameLst>
                                          <p:attrName>style.visibility</p:attrName>
                                        </p:attrNameLst>
                                      </p:cBhvr>
                                      <p:to>
                                        <p:strVal val="visible"/>
                                      </p:to>
                                    </p:set>
                                    <p:anim calcmode="lin" valueType="num">
                                      <p:cBhvr>
                                        <p:cTn id="13" dur="400" fill="hold"/>
                                        <p:tgtEl>
                                          <p:spTgt spid="11266"/>
                                        </p:tgtEl>
                                        <p:attrNameLst>
                                          <p:attrName>ppt_x</p:attrName>
                                        </p:attrNameLst>
                                      </p:cBhvr>
                                      <p:tavLst>
                                        <p:tav tm="0">
                                          <p:val>
                                            <p:strVal val="#ppt_x"/>
                                          </p:val>
                                        </p:tav>
                                        <p:tav tm="50000">
                                          <p:val>
                                            <p:strVal val="#ppt_x+.1"/>
                                          </p:val>
                                        </p:tav>
                                        <p:tav tm="100000">
                                          <p:val>
                                            <p:strVal val="#ppt_x"/>
                                          </p:val>
                                        </p:tav>
                                      </p:tavLst>
                                    </p:anim>
                                    <p:anim calcmode="lin" valueType="num">
                                      <p:cBhvr>
                                        <p:cTn id="14" dur="400" fill="hold"/>
                                        <p:tgtEl>
                                          <p:spTgt spid="11266"/>
                                        </p:tgtEl>
                                        <p:attrNameLst>
                                          <p:attrName>ppt_y</p:attrName>
                                        </p:attrNameLst>
                                      </p:cBhvr>
                                      <p:tavLst>
                                        <p:tav tm="0">
                                          <p:val>
                                            <p:strVal val="#ppt_y"/>
                                          </p:val>
                                        </p:tav>
                                        <p:tav tm="100000">
                                          <p:val>
                                            <p:strVal val="#ppt_y"/>
                                          </p:val>
                                        </p:tav>
                                      </p:tavLst>
                                    </p:anim>
                                    <p:anim calcmode="lin" valueType="num">
                                      <p:cBhvr>
                                        <p:cTn id="15" dur="400" fill="hold"/>
                                        <p:tgtEl>
                                          <p:spTgt spid="11266"/>
                                        </p:tgtEl>
                                        <p:attrNameLst>
                                          <p:attrName>ppt_h</p:attrName>
                                        </p:attrNameLst>
                                      </p:cBhvr>
                                      <p:tavLst>
                                        <p:tav tm="0">
                                          <p:val>
                                            <p:strVal val="#ppt_h/10"/>
                                          </p:val>
                                        </p:tav>
                                        <p:tav tm="50000">
                                          <p:val>
                                            <p:strVal val="#ppt_h+.01"/>
                                          </p:val>
                                        </p:tav>
                                        <p:tav tm="100000">
                                          <p:val>
                                            <p:strVal val="#ppt_h"/>
                                          </p:val>
                                        </p:tav>
                                      </p:tavLst>
                                    </p:anim>
                                    <p:anim calcmode="lin" valueType="num">
                                      <p:cBhvr>
                                        <p:cTn id="16" dur="400" fill="hold"/>
                                        <p:tgtEl>
                                          <p:spTgt spid="11266"/>
                                        </p:tgtEl>
                                        <p:attrNameLst>
                                          <p:attrName>ppt_w</p:attrName>
                                        </p:attrNameLst>
                                      </p:cBhvr>
                                      <p:tavLst>
                                        <p:tav tm="0">
                                          <p:val>
                                            <p:strVal val="#ppt_w/10"/>
                                          </p:val>
                                        </p:tav>
                                        <p:tav tm="50000">
                                          <p:val>
                                            <p:strVal val="#ppt_w+.01"/>
                                          </p:val>
                                        </p:tav>
                                        <p:tav tm="100000">
                                          <p:val>
                                            <p:strVal val="#ppt_w"/>
                                          </p:val>
                                        </p:tav>
                                      </p:tavLst>
                                    </p:anim>
                                    <p:animEffect transition="in" filter="fade">
                                      <p:cBhvr>
                                        <p:cTn id="17" dur="400" tmFilter="0,0; .5, 1; 1, 1"/>
                                        <p:tgtEl>
                                          <p:spTgt spid="11266"/>
                                        </p:tgtEl>
                                      </p:cBhvr>
                                    </p:animEffect>
                                  </p:childTnLst>
                                </p:cTn>
                              </p:par>
                            </p:childTnLst>
                          </p:cTn>
                        </p:par>
                        <p:par>
                          <p:cTn id="18" fill="hold" nodeType="afterGroup">
                            <p:stCondLst>
                              <p:cond delay="980"/>
                            </p:stCondLst>
                            <p:childTnLst>
                              <p:par>
                                <p:cTn id="19" presetID="31" presetClass="entr" presetSubtype="0" fill="hold" grpId="0" nodeType="afterEffect">
                                  <p:stCondLst>
                                    <p:cond delay="0"/>
                                  </p:stCondLst>
                                  <p:childTnLst>
                                    <p:set>
                                      <p:cBhvr>
                                        <p:cTn id="20" dur="1" fill="hold">
                                          <p:stCondLst>
                                            <p:cond delay="0"/>
                                          </p:stCondLst>
                                        </p:cTn>
                                        <p:tgtEl>
                                          <p:spTgt spid="11268"/>
                                        </p:tgtEl>
                                        <p:attrNameLst>
                                          <p:attrName>style.visibility</p:attrName>
                                        </p:attrNameLst>
                                      </p:cBhvr>
                                      <p:to>
                                        <p:strVal val="visible"/>
                                      </p:to>
                                    </p:set>
                                    <p:anim calcmode="lin" valueType="num">
                                      <p:cBhvr>
                                        <p:cTn id="21" dur="400" fill="hold"/>
                                        <p:tgtEl>
                                          <p:spTgt spid="11268"/>
                                        </p:tgtEl>
                                        <p:attrNameLst>
                                          <p:attrName>ppt_w</p:attrName>
                                        </p:attrNameLst>
                                      </p:cBhvr>
                                      <p:tavLst>
                                        <p:tav tm="0">
                                          <p:val>
                                            <p:fltVal val="0"/>
                                          </p:val>
                                        </p:tav>
                                        <p:tav tm="100000">
                                          <p:val>
                                            <p:strVal val="#ppt_w"/>
                                          </p:val>
                                        </p:tav>
                                      </p:tavLst>
                                    </p:anim>
                                    <p:anim calcmode="lin" valueType="num">
                                      <p:cBhvr>
                                        <p:cTn id="22" dur="400" fill="hold"/>
                                        <p:tgtEl>
                                          <p:spTgt spid="11268"/>
                                        </p:tgtEl>
                                        <p:attrNameLst>
                                          <p:attrName>ppt_h</p:attrName>
                                        </p:attrNameLst>
                                      </p:cBhvr>
                                      <p:tavLst>
                                        <p:tav tm="0">
                                          <p:val>
                                            <p:fltVal val="0"/>
                                          </p:val>
                                        </p:tav>
                                        <p:tav tm="100000">
                                          <p:val>
                                            <p:strVal val="#ppt_h"/>
                                          </p:val>
                                        </p:tav>
                                      </p:tavLst>
                                    </p:anim>
                                    <p:anim calcmode="lin" valueType="num">
                                      <p:cBhvr>
                                        <p:cTn id="23" dur="400" fill="hold"/>
                                        <p:tgtEl>
                                          <p:spTgt spid="11268"/>
                                        </p:tgtEl>
                                        <p:attrNameLst>
                                          <p:attrName>style.rotation</p:attrName>
                                        </p:attrNameLst>
                                      </p:cBhvr>
                                      <p:tavLst>
                                        <p:tav tm="0">
                                          <p:val>
                                            <p:fltVal val="90"/>
                                          </p:val>
                                        </p:tav>
                                        <p:tav tm="100000">
                                          <p:val>
                                            <p:fltVal val="0"/>
                                          </p:val>
                                        </p:tav>
                                      </p:tavLst>
                                    </p:anim>
                                    <p:animEffect transition="in" filter="fade">
                                      <p:cBhvr>
                                        <p:cTn id="24" dur="400"/>
                                        <p:tgtEl>
                                          <p:spTgt spid="11268"/>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11269"/>
                                        </p:tgtEl>
                                        <p:attrNameLst>
                                          <p:attrName>style.visibility</p:attrName>
                                        </p:attrNameLst>
                                      </p:cBhvr>
                                      <p:to>
                                        <p:strVal val="visible"/>
                                      </p:to>
                                    </p:set>
                                    <p:anim calcmode="lin" valueType="num">
                                      <p:cBhvr>
                                        <p:cTn id="27" dur="300" fill="hold"/>
                                        <p:tgtEl>
                                          <p:spTgt spid="11269"/>
                                        </p:tgtEl>
                                        <p:attrNameLst>
                                          <p:attrName>ppt_w</p:attrName>
                                        </p:attrNameLst>
                                      </p:cBhvr>
                                      <p:tavLst>
                                        <p:tav tm="0">
                                          <p:val>
                                            <p:fltVal val="0"/>
                                          </p:val>
                                        </p:tav>
                                        <p:tav tm="100000">
                                          <p:val>
                                            <p:strVal val="#ppt_w"/>
                                          </p:val>
                                        </p:tav>
                                      </p:tavLst>
                                    </p:anim>
                                    <p:anim calcmode="lin" valueType="num">
                                      <p:cBhvr>
                                        <p:cTn id="28" dur="300" fill="hold"/>
                                        <p:tgtEl>
                                          <p:spTgt spid="11269"/>
                                        </p:tgtEl>
                                        <p:attrNameLst>
                                          <p:attrName>ppt_h</p:attrName>
                                        </p:attrNameLst>
                                      </p:cBhvr>
                                      <p:tavLst>
                                        <p:tav tm="0">
                                          <p:val>
                                            <p:fltVal val="0"/>
                                          </p:val>
                                        </p:tav>
                                        <p:tav tm="100000">
                                          <p:val>
                                            <p:strVal val="#ppt_h"/>
                                          </p:val>
                                        </p:tav>
                                      </p:tavLst>
                                    </p:anim>
                                    <p:anim calcmode="lin" valueType="num">
                                      <p:cBhvr>
                                        <p:cTn id="29" dur="300" fill="hold"/>
                                        <p:tgtEl>
                                          <p:spTgt spid="11269"/>
                                        </p:tgtEl>
                                        <p:attrNameLst>
                                          <p:attrName>style.rotation</p:attrName>
                                        </p:attrNameLst>
                                      </p:cBhvr>
                                      <p:tavLst>
                                        <p:tav tm="0">
                                          <p:val>
                                            <p:fltVal val="90"/>
                                          </p:val>
                                        </p:tav>
                                        <p:tav tm="100000">
                                          <p:val>
                                            <p:fltVal val="0"/>
                                          </p:val>
                                        </p:tav>
                                      </p:tavLst>
                                    </p:anim>
                                    <p:animEffect transition="in" filter="fade">
                                      <p:cBhvr>
                                        <p:cTn id="30" dur="300"/>
                                        <p:tgtEl>
                                          <p:spTgt spid="11269"/>
                                        </p:tgtEl>
                                      </p:cBhvr>
                                    </p:animEffect>
                                  </p:childTnLst>
                                </p:cTn>
                              </p:par>
                            </p:childTnLst>
                          </p:cTn>
                        </p:par>
                        <p:par>
                          <p:cTn id="31" fill="hold" nodeType="afterGroup">
                            <p:stCondLst>
                              <p:cond delay="1380"/>
                            </p:stCondLst>
                            <p:childTnLst>
                              <p:par>
                                <p:cTn id="32" presetID="22" presetClass="entr" presetSubtype="8" fill="hold" grpId="0" nodeType="afterEffect">
                                  <p:stCondLst>
                                    <p:cond delay="0"/>
                                  </p:stCondLst>
                                  <p:childTnLst>
                                    <p:set>
                                      <p:cBhvr>
                                        <p:cTn id="33" dur="1" fill="hold">
                                          <p:stCondLst>
                                            <p:cond delay="0"/>
                                          </p:stCondLst>
                                        </p:cTn>
                                        <p:tgtEl>
                                          <p:spTgt spid="11274"/>
                                        </p:tgtEl>
                                        <p:attrNameLst>
                                          <p:attrName>style.visibility</p:attrName>
                                        </p:attrNameLst>
                                      </p:cBhvr>
                                      <p:to>
                                        <p:strVal val="visible"/>
                                      </p:to>
                                    </p:set>
                                    <p:animEffect transition="in" filter="wipe(left)">
                                      <p:cBhvr>
                                        <p:cTn id="34" dur="500"/>
                                        <p:tgtEl>
                                          <p:spTgt spid="11274"/>
                                        </p:tgtEl>
                                      </p:cBhvr>
                                    </p:animEffect>
                                  </p:childTnLst>
                                </p:cTn>
                              </p:par>
                            </p:childTnLst>
                          </p:cTn>
                        </p:par>
                        <p:par>
                          <p:cTn id="35" fill="hold" nodeType="afterGroup">
                            <p:stCondLst>
                              <p:cond delay="1880"/>
                            </p:stCondLst>
                            <p:childTnLst>
                              <p:par>
                                <p:cTn id="36" presetID="22" presetClass="entr" presetSubtype="1" fill="hold" grpId="0" nodeType="afterEffect">
                                  <p:stCondLst>
                                    <p:cond delay="0"/>
                                  </p:stCondLst>
                                  <p:childTnLst>
                                    <p:set>
                                      <p:cBhvr>
                                        <p:cTn id="37" dur="1" fill="hold">
                                          <p:stCondLst>
                                            <p:cond delay="0"/>
                                          </p:stCondLst>
                                        </p:cTn>
                                        <p:tgtEl>
                                          <p:spTgt spid="11272"/>
                                        </p:tgtEl>
                                        <p:attrNameLst>
                                          <p:attrName>style.visibility</p:attrName>
                                        </p:attrNameLst>
                                      </p:cBhvr>
                                      <p:to>
                                        <p:strVal val="visible"/>
                                      </p:to>
                                    </p:set>
                                    <p:animEffect transition="in" filter="wipe(up)">
                                      <p:cBhvr>
                                        <p:cTn id="38" dur="500"/>
                                        <p:tgtEl>
                                          <p:spTgt spid="11272"/>
                                        </p:tgtEl>
                                      </p:cBhvr>
                                    </p:animEffect>
                                  </p:childTnLst>
                                </p:cTn>
                              </p:par>
                            </p:childTnLst>
                          </p:cTn>
                        </p:par>
                        <p:par>
                          <p:cTn id="39" fill="hold" nodeType="afterGroup">
                            <p:stCondLst>
                              <p:cond delay="2380"/>
                            </p:stCondLst>
                            <p:childTnLst>
                              <p:par>
                                <p:cTn id="40" presetID="31" presetClass="entr" presetSubtype="0" fill="hold" grpId="0" nodeType="afterEffect">
                                  <p:stCondLst>
                                    <p:cond delay="0"/>
                                  </p:stCondLst>
                                  <p:childTnLst>
                                    <p:set>
                                      <p:cBhvr>
                                        <p:cTn id="41" dur="1" fill="hold">
                                          <p:stCondLst>
                                            <p:cond delay="0"/>
                                          </p:stCondLst>
                                        </p:cTn>
                                        <p:tgtEl>
                                          <p:spTgt spid="11271"/>
                                        </p:tgtEl>
                                        <p:attrNameLst>
                                          <p:attrName>style.visibility</p:attrName>
                                        </p:attrNameLst>
                                      </p:cBhvr>
                                      <p:to>
                                        <p:strVal val="visible"/>
                                      </p:to>
                                    </p:set>
                                    <p:anim calcmode="lin" valueType="num">
                                      <p:cBhvr>
                                        <p:cTn id="42" dur="300" fill="hold"/>
                                        <p:tgtEl>
                                          <p:spTgt spid="11271"/>
                                        </p:tgtEl>
                                        <p:attrNameLst>
                                          <p:attrName>ppt_w</p:attrName>
                                        </p:attrNameLst>
                                      </p:cBhvr>
                                      <p:tavLst>
                                        <p:tav tm="0">
                                          <p:val>
                                            <p:fltVal val="0"/>
                                          </p:val>
                                        </p:tav>
                                        <p:tav tm="100000">
                                          <p:val>
                                            <p:strVal val="#ppt_w"/>
                                          </p:val>
                                        </p:tav>
                                      </p:tavLst>
                                    </p:anim>
                                    <p:anim calcmode="lin" valueType="num">
                                      <p:cBhvr>
                                        <p:cTn id="43" dur="300" fill="hold"/>
                                        <p:tgtEl>
                                          <p:spTgt spid="11271"/>
                                        </p:tgtEl>
                                        <p:attrNameLst>
                                          <p:attrName>ppt_h</p:attrName>
                                        </p:attrNameLst>
                                      </p:cBhvr>
                                      <p:tavLst>
                                        <p:tav tm="0">
                                          <p:val>
                                            <p:fltVal val="0"/>
                                          </p:val>
                                        </p:tav>
                                        <p:tav tm="100000">
                                          <p:val>
                                            <p:strVal val="#ppt_h"/>
                                          </p:val>
                                        </p:tav>
                                      </p:tavLst>
                                    </p:anim>
                                    <p:anim calcmode="lin" valueType="num">
                                      <p:cBhvr>
                                        <p:cTn id="44" dur="300" fill="hold"/>
                                        <p:tgtEl>
                                          <p:spTgt spid="11271"/>
                                        </p:tgtEl>
                                        <p:attrNameLst>
                                          <p:attrName>style.rotation</p:attrName>
                                        </p:attrNameLst>
                                      </p:cBhvr>
                                      <p:tavLst>
                                        <p:tav tm="0">
                                          <p:val>
                                            <p:fltVal val="90"/>
                                          </p:val>
                                        </p:tav>
                                        <p:tav tm="100000">
                                          <p:val>
                                            <p:fltVal val="0"/>
                                          </p:val>
                                        </p:tav>
                                      </p:tavLst>
                                    </p:anim>
                                    <p:animEffect transition="in" filter="fade">
                                      <p:cBhvr>
                                        <p:cTn id="45" dur="300"/>
                                        <p:tgtEl>
                                          <p:spTgt spid="11271"/>
                                        </p:tgtEl>
                                      </p:cBhvr>
                                    </p:animEffect>
                                  </p:childTnLst>
                                </p:cTn>
                              </p:par>
                              <p:par>
                                <p:cTn id="46" presetID="31" presetClass="entr" presetSubtype="0" fill="hold" grpId="0" nodeType="withEffect">
                                  <p:stCondLst>
                                    <p:cond delay="0"/>
                                  </p:stCondLst>
                                  <p:childTnLst>
                                    <p:set>
                                      <p:cBhvr>
                                        <p:cTn id="47" dur="1" fill="hold">
                                          <p:stCondLst>
                                            <p:cond delay="0"/>
                                          </p:stCondLst>
                                        </p:cTn>
                                        <p:tgtEl>
                                          <p:spTgt spid="11270"/>
                                        </p:tgtEl>
                                        <p:attrNameLst>
                                          <p:attrName>style.visibility</p:attrName>
                                        </p:attrNameLst>
                                      </p:cBhvr>
                                      <p:to>
                                        <p:strVal val="visible"/>
                                      </p:to>
                                    </p:set>
                                    <p:anim calcmode="lin" valueType="num">
                                      <p:cBhvr>
                                        <p:cTn id="48" dur="300" fill="hold"/>
                                        <p:tgtEl>
                                          <p:spTgt spid="11270"/>
                                        </p:tgtEl>
                                        <p:attrNameLst>
                                          <p:attrName>ppt_w</p:attrName>
                                        </p:attrNameLst>
                                      </p:cBhvr>
                                      <p:tavLst>
                                        <p:tav tm="0">
                                          <p:val>
                                            <p:fltVal val="0"/>
                                          </p:val>
                                        </p:tav>
                                        <p:tav tm="100000">
                                          <p:val>
                                            <p:strVal val="#ppt_w"/>
                                          </p:val>
                                        </p:tav>
                                      </p:tavLst>
                                    </p:anim>
                                    <p:anim calcmode="lin" valueType="num">
                                      <p:cBhvr>
                                        <p:cTn id="49" dur="300" fill="hold"/>
                                        <p:tgtEl>
                                          <p:spTgt spid="11270"/>
                                        </p:tgtEl>
                                        <p:attrNameLst>
                                          <p:attrName>ppt_h</p:attrName>
                                        </p:attrNameLst>
                                      </p:cBhvr>
                                      <p:tavLst>
                                        <p:tav tm="0">
                                          <p:val>
                                            <p:fltVal val="0"/>
                                          </p:val>
                                        </p:tav>
                                        <p:tav tm="100000">
                                          <p:val>
                                            <p:strVal val="#ppt_h"/>
                                          </p:val>
                                        </p:tav>
                                      </p:tavLst>
                                    </p:anim>
                                    <p:anim calcmode="lin" valueType="num">
                                      <p:cBhvr>
                                        <p:cTn id="50" dur="300" fill="hold"/>
                                        <p:tgtEl>
                                          <p:spTgt spid="11270"/>
                                        </p:tgtEl>
                                        <p:attrNameLst>
                                          <p:attrName>style.rotation</p:attrName>
                                        </p:attrNameLst>
                                      </p:cBhvr>
                                      <p:tavLst>
                                        <p:tav tm="0">
                                          <p:val>
                                            <p:fltVal val="90"/>
                                          </p:val>
                                        </p:tav>
                                        <p:tav tm="100000">
                                          <p:val>
                                            <p:fltVal val="0"/>
                                          </p:val>
                                        </p:tav>
                                      </p:tavLst>
                                    </p:anim>
                                    <p:animEffect transition="in" filter="fade">
                                      <p:cBhvr>
                                        <p:cTn id="51" dur="300"/>
                                        <p:tgtEl>
                                          <p:spTgt spid="11270"/>
                                        </p:tgtEl>
                                      </p:cBhvr>
                                    </p:animEffect>
                                  </p:childTnLst>
                                </p:cTn>
                              </p:par>
                            </p:childTnLst>
                          </p:cTn>
                        </p:par>
                        <p:par>
                          <p:cTn id="52" fill="hold" nodeType="afterGroup">
                            <p:stCondLst>
                              <p:cond delay="2680"/>
                            </p:stCondLst>
                            <p:childTnLst>
                              <p:par>
                                <p:cTn id="53" presetID="22" presetClass="entr" presetSubtype="2" fill="hold" grpId="0" nodeType="afterEffect">
                                  <p:stCondLst>
                                    <p:cond delay="0"/>
                                  </p:stCondLst>
                                  <p:childTnLst>
                                    <p:set>
                                      <p:cBhvr>
                                        <p:cTn id="54" dur="1" fill="hold">
                                          <p:stCondLst>
                                            <p:cond delay="0"/>
                                          </p:stCondLst>
                                        </p:cTn>
                                        <p:tgtEl>
                                          <p:spTgt spid="11275"/>
                                        </p:tgtEl>
                                        <p:attrNameLst>
                                          <p:attrName>style.visibility</p:attrName>
                                        </p:attrNameLst>
                                      </p:cBhvr>
                                      <p:to>
                                        <p:strVal val="visible"/>
                                      </p:to>
                                    </p:set>
                                    <p:animEffect transition="in" filter="wipe(right)">
                                      <p:cBhvr>
                                        <p:cTn id="55" dur="500"/>
                                        <p:tgtEl>
                                          <p:spTgt spid="11275"/>
                                        </p:tgtEl>
                                      </p:cBhvr>
                                    </p:animEffect>
                                  </p:childTnLst>
                                </p:cTn>
                              </p:par>
                            </p:childTnLst>
                          </p:cTn>
                        </p:par>
                        <p:par>
                          <p:cTn id="56" fill="hold" nodeType="afterGroup">
                            <p:stCondLst>
                              <p:cond delay="3180"/>
                            </p:stCondLst>
                            <p:childTnLst>
                              <p:par>
                                <p:cTn id="57" presetID="22" presetClass="entr" presetSubtype="1" fill="hold" grpId="0" nodeType="afterEffect">
                                  <p:stCondLst>
                                    <p:cond delay="0"/>
                                  </p:stCondLst>
                                  <p:childTnLst>
                                    <p:set>
                                      <p:cBhvr>
                                        <p:cTn id="58" dur="1" fill="hold">
                                          <p:stCondLst>
                                            <p:cond delay="0"/>
                                          </p:stCondLst>
                                        </p:cTn>
                                        <p:tgtEl>
                                          <p:spTgt spid="11273"/>
                                        </p:tgtEl>
                                        <p:attrNameLst>
                                          <p:attrName>style.visibility</p:attrName>
                                        </p:attrNameLst>
                                      </p:cBhvr>
                                      <p:to>
                                        <p:strVal val="visible"/>
                                      </p:to>
                                    </p:set>
                                    <p:animEffect transition="in" filter="wipe(up)">
                                      <p:cBhvr>
                                        <p:cTn id="59" dur="500"/>
                                        <p:tgtEl>
                                          <p:spTgt spid="11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 grpId="0" autoUpdateAnimBg="0"/>
      <p:bldP spid="11267" grpId="0" animBg="1"/>
      <p:bldP spid="11268" grpId="0" animBg="1"/>
      <p:bldP spid="11269" grpId="0" autoUpdateAnimBg="0"/>
      <p:bldP spid="11270" grpId="0" animBg="1"/>
      <p:bldP spid="11271" grpId="0" autoUpdateAnimBg="0"/>
      <p:bldP spid="11272" grpId="0" autoUpdateAnimBg="0"/>
      <p:bldP spid="11273" grpId="0" autoUpdateAnimBg="0"/>
      <p:bldP spid="11274" grpId="0" animBg="1" autoUpdateAnimBg="0"/>
      <p:bldP spid="11275"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Box 76"/>
          <p:cNvSpPr txBox="1">
            <a:spLocks noChangeArrowheads="1"/>
          </p:cNvSpPr>
          <p:nvPr/>
        </p:nvSpPr>
        <p:spPr bwMode="auto">
          <a:xfrm>
            <a:off x="665163" y="203200"/>
            <a:ext cx="34226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2600">
                <a:solidFill>
                  <a:schemeClr val="bg2"/>
                </a:solidFill>
                <a:latin typeface="微软雅黑" pitchFamily="34" charset="-122"/>
                <a:ea typeface="微软雅黑" pitchFamily="34" charset="-122"/>
              </a:rPr>
              <a:t>1.2 </a:t>
            </a:r>
            <a:r>
              <a:rPr lang="zh-CN" altLang="en-US" sz="2600">
                <a:solidFill>
                  <a:schemeClr val="bg2"/>
                </a:solidFill>
                <a:latin typeface="微软雅黑" pitchFamily="34" charset="-122"/>
                <a:ea typeface="微软雅黑" pitchFamily="34" charset="-122"/>
              </a:rPr>
              <a:t>国外相关研究状况</a:t>
            </a:r>
          </a:p>
        </p:txBody>
      </p:sp>
      <p:sp>
        <p:nvSpPr>
          <p:cNvPr id="12291" name="Freeform 5"/>
          <p:cNvSpPr>
            <a:spLocks noEditPoints="1"/>
          </p:cNvSpPr>
          <p:nvPr/>
        </p:nvSpPr>
        <p:spPr bwMode="auto">
          <a:xfrm>
            <a:off x="252413" y="201613"/>
            <a:ext cx="430212" cy="431800"/>
          </a:xfrm>
          <a:custGeom>
            <a:avLst/>
            <a:gdLst>
              <a:gd name="T0" fmla="*/ 2147483647 w 1374"/>
              <a:gd name="T1" fmla="*/ 2147483647 h 1374"/>
              <a:gd name="T2" fmla="*/ 2147483647 w 1374"/>
              <a:gd name="T3" fmla="*/ 2147483647 h 1374"/>
              <a:gd name="T4" fmla="*/ 2147483647 w 1374"/>
              <a:gd name="T5" fmla="*/ 2147483647 h 1374"/>
              <a:gd name="T6" fmla="*/ 2147483647 w 1374"/>
              <a:gd name="T7" fmla="*/ 2147483647 h 1374"/>
              <a:gd name="T8" fmla="*/ 2147483647 w 1374"/>
              <a:gd name="T9" fmla="*/ 2147483647 h 1374"/>
              <a:gd name="T10" fmla="*/ 2147483647 w 1374"/>
              <a:gd name="T11" fmla="*/ 2147483647 h 1374"/>
              <a:gd name="T12" fmla="*/ 2147483647 w 1374"/>
              <a:gd name="T13" fmla="*/ 2147483647 h 1374"/>
              <a:gd name="T14" fmla="*/ 2147483647 w 1374"/>
              <a:gd name="T15" fmla="*/ 2147483647 h 1374"/>
              <a:gd name="T16" fmla="*/ 2147483647 w 1374"/>
              <a:gd name="T17" fmla="*/ 2147483647 h 1374"/>
              <a:gd name="T18" fmla="*/ 2147483647 w 1374"/>
              <a:gd name="T19" fmla="*/ 2147483647 h 1374"/>
              <a:gd name="T20" fmla="*/ 2147483647 w 1374"/>
              <a:gd name="T21" fmla="*/ 2147483647 h 1374"/>
              <a:gd name="T22" fmla="*/ 2147483647 w 1374"/>
              <a:gd name="T23" fmla="*/ 2147483647 h 1374"/>
              <a:gd name="T24" fmla="*/ 2147483647 w 1374"/>
              <a:gd name="T25" fmla="*/ 2147483647 h 1374"/>
              <a:gd name="T26" fmla="*/ 2147483647 w 1374"/>
              <a:gd name="T27" fmla="*/ 2147483647 h 1374"/>
              <a:gd name="T28" fmla="*/ 2147483647 w 1374"/>
              <a:gd name="T29" fmla="*/ 2147483647 h 1374"/>
              <a:gd name="T30" fmla="*/ 2147483647 w 1374"/>
              <a:gd name="T31" fmla="*/ 2147483647 h 1374"/>
              <a:gd name="T32" fmla="*/ 2147483647 w 1374"/>
              <a:gd name="T33" fmla="*/ 2147483647 h 1374"/>
              <a:gd name="T34" fmla="*/ 2147483647 w 1374"/>
              <a:gd name="T35" fmla="*/ 2147483647 h 1374"/>
              <a:gd name="T36" fmla="*/ 2147483647 w 1374"/>
              <a:gd name="T37" fmla="*/ 2147483647 h 1374"/>
              <a:gd name="T38" fmla="*/ 2147483647 w 1374"/>
              <a:gd name="T39" fmla="*/ 2147483647 h 1374"/>
              <a:gd name="T40" fmla="*/ 2147483647 w 1374"/>
              <a:gd name="T41" fmla="*/ 2147483647 h 1374"/>
              <a:gd name="T42" fmla="*/ 2147483647 w 1374"/>
              <a:gd name="T43" fmla="*/ 2147483647 h 1374"/>
              <a:gd name="T44" fmla="*/ 2147483647 w 1374"/>
              <a:gd name="T45" fmla="*/ 2147483647 h 1374"/>
              <a:gd name="T46" fmla="*/ 2147483647 w 1374"/>
              <a:gd name="T47" fmla="*/ 2147483647 h 1374"/>
              <a:gd name="T48" fmla="*/ 2147483647 w 1374"/>
              <a:gd name="T49" fmla="*/ 2147483647 h 1374"/>
              <a:gd name="T50" fmla="*/ 2147483647 w 1374"/>
              <a:gd name="T51" fmla="*/ 2147483647 h 1374"/>
              <a:gd name="T52" fmla="*/ 2147483647 w 1374"/>
              <a:gd name="T53" fmla="*/ 2147483647 h 1374"/>
              <a:gd name="T54" fmla="*/ 2147483647 w 1374"/>
              <a:gd name="T55" fmla="*/ 2147483647 h 1374"/>
              <a:gd name="T56" fmla="*/ 2147483647 w 1374"/>
              <a:gd name="T57" fmla="*/ 2147483647 h 1374"/>
              <a:gd name="T58" fmla="*/ 2147483647 w 1374"/>
              <a:gd name="T59" fmla="*/ 2147483647 h 1374"/>
              <a:gd name="T60" fmla="*/ 2147483647 w 1374"/>
              <a:gd name="T61" fmla="*/ 2147483647 h 1374"/>
              <a:gd name="T62" fmla="*/ 2147483647 w 1374"/>
              <a:gd name="T63" fmla="*/ 2147483647 h 1374"/>
              <a:gd name="T64" fmla="*/ 2147483647 w 1374"/>
              <a:gd name="T65" fmla="*/ 2147483647 h 1374"/>
              <a:gd name="T66" fmla="*/ 2147483647 w 1374"/>
              <a:gd name="T67" fmla="*/ 2147483647 h 1374"/>
              <a:gd name="T68" fmla="*/ 2147483647 w 1374"/>
              <a:gd name="T69" fmla="*/ 0 h 1374"/>
              <a:gd name="T70" fmla="*/ 2147483647 w 1374"/>
              <a:gd name="T71" fmla="*/ 2147483647 h 1374"/>
              <a:gd name="T72" fmla="*/ 2147483647 w 1374"/>
              <a:gd name="T73" fmla="*/ 2147483647 h 1374"/>
              <a:gd name="T74" fmla="*/ 0 w 1374"/>
              <a:gd name="T75" fmla="*/ 2147483647 h 1374"/>
              <a:gd name="T76" fmla="*/ 2147483647 w 1374"/>
              <a:gd name="T77" fmla="*/ 0 h 1374"/>
              <a:gd name="T78" fmla="*/ 2147483647 w 1374"/>
              <a:gd name="T79" fmla="*/ 2147483647 h 1374"/>
              <a:gd name="T80" fmla="*/ 2147483647 w 1374"/>
              <a:gd name="T81" fmla="*/ 2147483647 h 1374"/>
              <a:gd name="T82" fmla="*/ 2147483647 w 1374"/>
              <a:gd name="T83" fmla="*/ 2147483647 h 1374"/>
              <a:gd name="T84" fmla="*/ 2147483647 w 1374"/>
              <a:gd name="T85" fmla="*/ 2147483647 h 1374"/>
              <a:gd name="T86" fmla="*/ 2147483647 w 1374"/>
              <a:gd name="T87" fmla="*/ 2147483647 h 137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374" h="1374">
                <a:moveTo>
                  <a:pt x="517" y="1009"/>
                </a:moveTo>
                <a:lnTo>
                  <a:pt x="901" y="1009"/>
                </a:lnTo>
                <a:cubicBezTo>
                  <a:pt x="923" y="1009"/>
                  <a:pt x="940" y="1026"/>
                  <a:pt x="940" y="1047"/>
                </a:cubicBezTo>
                <a:cubicBezTo>
                  <a:pt x="940" y="1068"/>
                  <a:pt x="923" y="1085"/>
                  <a:pt x="901" y="1085"/>
                </a:cubicBezTo>
                <a:lnTo>
                  <a:pt x="517" y="1085"/>
                </a:lnTo>
                <a:cubicBezTo>
                  <a:pt x="496" y="1085"/>
                  <a:pt x="479" y="1068"/>
                  <a:pt x="479" y="1047"/>
                </a:cubicBezTo>
                <a:cubicBezTo>
                  <a:pt x="479" y="1026"/>
                  <a:pt x="496" y="1009"/>
                  <a:pt x="517" y="1009"/>
                </a:cubicBezTo>
                <a:close/>
                <a:moveTo>
                  <a:pt x="500" y="844"/>
                </a:moveTo>
                <a:lnTo>
                  <a:pt x="730" y="465"/>
                </a:lnTo>
                <a:lnTo>
                  <a:pt x="836" y="529"/>
                </a:lnTo>
                <a:lnTo>
                  <a:pt x="606" y="908"/>
                </a:lnTo>
                <a:lnTo>
                  <a:pt x="500" y="844"/>
                </a:lnTo>
                <a:close/>
                <a:moveTo>
                  <a:pt x="352" y="754"/>
                </a:moveTo>
                <a:lnTo>
                  <a:pt x="582" y="375"/>
                </a:lnTo>
                <a:lnTo>
                  <a:pt x="688" y="439"/>
                </a:lnTo>
                <a:lnTo>
                  <a:pt x="458" y="818"/>
                </a:lnTo>
                <a:lnTo>
                  <a:pt x="352" y="754"/>
                </a:lnTo>
                <a:close/>
                <a:moveTo>
                  <a:pt x="326" y="1027"/>
                </a:moveTo>
                <a:lnTo>
                  <a:pt x="349" y="826"/>
                </a:lnTo>
                <a:lnTo>
                  <a:pt x="542" y="943"/>
                </a:lnTo>
                <a:lnTo>
                  <a:pt x="376" y="1057"/>
                </a:lnTo>
                <a:cubicBezTo>
                  <a:pt x="348" y="1078"/>
                  <a:pt x="320" y="1061"/>
                  <a:pt x="326" y="1027"/>
                </a:cubicBezTo>
                <a:close/>
                <a:moveTo>
                  <a:pt x="640" y="279"/>
                </a:moveTo>
                <a:lnTo>
                  <a:pt x="894" y="433"/>
                </a:lnTo>
                <a:lnTo>
                  <a:pt x="844" y="515"/>
                </a:lnTo>
                <a:lnTo>
                  <a:pt x="589" y="360"/>
                </a:lnTo>
                <a:lnTo>
                  <a:pt x="640" y="279"/>
                </a:lnTo>
                <a:close/>
                <a:moveTo>
                  <a:pt x="677" y="217"/>
                </a:moveTo>
                <a:cubicBezTo>
                  <a:pt x="697" y="185"/>
                  <a:pt x="738" y="175"/>
                  <a:pt x="770" y="194"/>
                </a:cubicBezTo>
                <a:lnTo>
                  <a:pt x="909" y="279"/>
                </a:lnTo>
                <a:cubicBezTo>
                  <a:pt x="941" y="298"/>
                  <a:pt x="951" y="340"/>
                  <a:pt x="932" y="371"/>
                </a:cubicBezTo>
                <a:lnTo>
                  <a:pt x="903" y="418"/>
                </a:lnTo>
                <a:lnTo>
                  <a:pt x="649" y="264"/>
                </a:lnTo>
                <a:lnTo>
                  <a:pt x="677" y="217"/>
                </a:lnTo>
                <a:close/>
                <a:moveTo>
                  <a:pt x="687" y="0"/>
                </a:moveTo>
                <a:cubicBezTo>
                  <a:pt x="1067" y="0"/>
                  <a:pt x="1374" y="308"/>
                  <a:pt x="1374" y="687"/>
                </a:cubicBezTo>
                <a:cubicBezTo>
                  <a:pt x="1374" y="1067"/>
                  <a:pt x="1067" y="1374"/>
                  <a:pt x="687" y="1374"/>
                </a:cubicBezTo>
                <a:cubicBezTo>
                  <a:pt x="308" y="1374"/>
                  <a:pt x="0" y="1067"/>
                  <a:pt x="0" y="687"/>
                </a:cubicBezTo>
                <a:cubicBezTo>
                  <a:pt x="0" y="308"/>
                  <a:pt x="308" y="0"/>
                  <a:pt x="687" y="0"/>
                </a:cubicBezTo>
                <a:close/>
                <a:moveTo>
                  <a:pt x="687" y="131"/>
                </a:moveTo>
                <a:cubicBezTo>
                  <a:pt x="994" y="131"/>
                  <a:pt x="1244" y="380"/>
                  <a:pt x="1244" y="687"/>
                </a:cubicBezTo>
                <a:cubicBezTo>
                  <a:pt x="1244" y="994"/>
                  <a:pt x="994" y="1244"/>
                  <a:pt x="687" y="1244"/>
                </a:cubicBezTo>
                <a:cubicBezTo>
                  <a:pt x="380" y="1244"/>
                  <a:pt x="131" y="994"/>
                  <a:pt x="131" y="687"/>
                </a:cubicBezTo>
                <a:cubicBezTo>
                  <a:pt x="131" y="380"/>
                  <a:pt x="380" y="131"/>
                  <a:pt x="687" y="13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292" name="Line 5"/>
          <p:cNvSpPr>
            <a:spLocks noChangeShapeType="1"/>
          </p:cNvSpPr>
          <p:nvPr/>
        </p:nvSpPr>
        <p:spPr bwMode="auto">
          <a:xfrm>
            <a:off x="2198688" y="1133475"/>
            <a:ext cx="0" cy="5260975"/>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3" name="Oval 6"/>
          <p:cNvSpPr>
            <a:spLocks noChangeArrowheads="1"/>
          </p:cNvSpPr>
          <p:nvPr/>
        </p:nvSpPr>
        <p:spPr bwMode="auto">
          <a:xfrm>
            <a:off x="2082800" y="1057275"/>
            <a:ext cx="220663" cy="209550"/>
          </a:xfrm>
          <a:prstGeom prst="ellipse">
            <a:avLst/>
          </a:prstGeom>
          <a:solidFill>
            <a:schemeClr val="tx1"/>
          </a:solidFill>
          <a:ln w="7">
            <a:solidFill>
              <a:schemeClr val="accent1"/>
            </a:solidFill>
            <a:round/>
            <a:headEnd/>
            <a:tailEnd/>
          </a:ln>
        </p:spPr>
        <p:txBody>
          <a:bodyPr/>
          <a:lstStyle/>
          <a:p>
            <a:endParaRPr lang="zh-CN" altLang="en-US"/>
          </a:p>
        </p:txBody>
      </p:sp>
      <p:sp>
        <p:nvSpPr>
          <p:cNvPr id="12294" name="Oval 7"/>
          <p:cNvSpPr>
            <a:spLocks noChangeArrowheads="1"/>
          </p:cNvSpPr>
          <p:nvPr/>
        </p:nvSpPr>
        <p:spPr bwMode="auto">
          <a:xfrm>
            <a:off x="2082800" y="2039938"/>
            <a:ext cx="220663" cy="209550"/>
          </a:xfrm>
          <a:prstGeom prst="ellipse">
            <a:avLst/>
          </a:prstGeom>
          <a:solidFill>
            <a:schemeClr val="tx1"/>
          </a:solidFill>
          <a:ln w="7">
            <a:solidFill>
              <a:schemeClr val="accent1"/>
            </a:solidFill>
            <a:round/>
            <a:headEnd/>
            <a:tailEnd/>
          </a:ln>
        </p:spPr>
        <p:txBody>
          <a:bodyPr/>
          <a:lstStyle/>
          <a:p>
            <a:endParaRPr lang="zh-CN" altLang="en-US"/>
          </a:p>
        </p:txBody>
      </p:sp>
      <p:sp>
        <p:nvSpPr>
          <p:cNvPr id="12295" name="Oval 8"/>
          <p:cNvSpPr>
            <a:spLocks noChangeArrowheads="1"/>
          </p:cNvSpPr>
          <p:nvPr/>
        </p:nvSpPr>
        <p:spPr bwMode="auto">
          <a:xfrm>
            <a:off x="2082800" y="2881313"/>
            <a:ext cx="220663" cy="209550"/>
          </a:xfrm>
          <a:prstGeom prst="ellipse">
            <a:avLst/>
          </a:prstGeom>
          <a:solidFill>
            <a:schemeClr val="tx1"/>
          </a:solidFill>
          <a:ln w="7">
            <a:solidFill>
              <a:schemeClr val="accent1"/>
            </a:solidFill>
            <a:round/>
            <a:headEnd/>
            <a:tailEnd/>
          </a:ln>
        </p:spPr>
        <p:txBody>
          <a:bodyPr/>
          <a:lstStyle/>
          <a:p>
            <a:endParaRPr lang="zh-CN" altLang="en-US"/>
          </a:p>
        </p:txBody>
      </p:sp>
      <p:sp>
        <p:nvSpPr>
          <p:cNvPr id="12296" name="Oval 9"/>
          <p:cNvSpPr>
            <a:spLocks noChangeArrowheads="1"/>
          </p:cNvSpPr>
          <p:nvPr/>
        </p:nvSpPr>
        <p:spPr bwMode="auto">
          <a:xfrm>
            <a:off x="2082800" y="3733800"/>
            <a:ext cx="220663" cy="207963"/>
          </a:xfrm>
          <a:prstGeom prst="ellipse">
            <a:avLst/>
          </a:prstGeom>
          <a:solidFill>
            <a:schemeClr val="tx1"/>
          </a:solidFill>
          <a:ln w="7">
            <a:solidFill>
              <a:schemeClr val="accent1"/>
            </a:solidFill>
            <a:round/>
            <a:headEnd/>
            <a:tailEnd/>
          </a:ln>
        </p:spPr>
        <p:txBody>
          <a:bodyPr/>
          <a:lstStyle/>
          <a:p>
            <a:endParaRPr lang="zh-CN" altLang="en-US"/>
          </a:p>
        </p:txBody>
      </p:sp>
      <p:sp>
        <p:nvSpPr>
          <p:cNvPr id="12297" name="Oval 10"/>
          <p:cNvSpPr>
            <a:spLocks noChangeArrowheads="1"/>
          </p:cNvSpPr>
          <p:nvPr/>
        </p:nvSpPr>
        <p:spPr bwMode="auto">
          <a:xfrm>
            <a:off x="2082800" y="4665663"/>
            <a:ext cx="220663" cy="207962"/>
          </a:xfrm>
          <a:prstGeom prst="ellipse">
            <a:avLst/>
          </a:prstGeom>
          <a:solidFill>
            <a:schemeClr val="tx1"/>
          </a:solidFill>
          <a:ln w="7">
            <a:solidFill>
              <a:schemeClr val="accent1"/>
            </a:solidFill>
            <a:round/>
            <a:headEnd/>
            <a:tailEnd/>
          </a:ln>
        </p:spPr>
        <p:txBody>
          <a:bodyPr/>
          <a:lstStyle/>
          <a:p>
            <a:endParaRPr lang="zh-CN" altLang="en-US"/>
          </a:p>
        </p:txBody>
      </p:sp>
      <p:sp>
        <p:nvSpPr>
          <p:cNvPr id="12298" name="Oval 11"/>
          <p:cNvSpPr>
            <a:spLocks noChangeArrowheads="1"/>
          </p:cNvSpPr>
          <p:nvPr/>
        </p:nvSpPr>
        <p:spPr bwMode="auto">
          <a:xfrm>
            <a:off x="2082800" y="5516563"/>
            <a:ext cx="220663" cy="209550"/>
          </a:xfrm>
          <a:prstGeom prst="ellipse">
            <a:avLst/>
          </a:prstGeom>
          <a:solidFill>
            <a:schemeClr val="tx1"/>
          </a:solidFill>
          <a:ln w="7">
            <a:solidFill>
              <a:schemeClr val="accent1"/>
            </a:solidFill>
            <a:round/>
            <a:headEnd/>
            <a:tailEnd/>
          </a:ln>
        </p:spPr>
        <p:txBody>
          <a:bodyPr/>
          <a:lstStyle/>
          <a:p>
            <a:endParaRPr lang="zh-CN" altLang="en-US"/>
          </a:p>
        </p:txBody>
      </p:sp>
      <p:sp>
        <p:nvSpPr>
          <p:cNvPr id="11275" name="Oval 12"/>
          <p:cNvSpPr>
            <a:spLocks noChangeArrowheads="1"/>
          </p:cNvSpPr>
          <p:nvPr/>
        </p:nvSpPr>
        <p:spPr bwMode="auto">
          <a:xfrm>
            <a:off x="2160588" y="6383338"/>
            <a:ext cx="77787" cy="73025"/>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300" name="TextBox 51"/>
          <p:cNvSpPr txBox="1">
            <a:spLocks noChangeArrowheads="1"/>
          </p:cNvSpPr>
          <p:nvPr/>
        </p:nvSpPr>
        <p:spPr bwMode="auto">
          <a:xfrm>
            <a:off x="2446338" y="977900"/>
            <a:ext cx="1108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b="1">
                <a:solidFill>
                  <a:schemeClr val="bg2"/>
                </a:solidFill>
                <a:latin typeface="微软雅黑" pitchFamily="34" charset="-122"/>
                <a:ea typeface="微软雅黑" pitchFamily="34" charset="-122"/>
              </a:rPr>
              <a:t>先发优势</a:t>
            </a:r>
          </a:p>
        </p:txBody>
      </p:sp>
      <p:sp>
        <p:nvSpPr>
          <p:cNvPr id="12301" name="TextBox 52"/>
          <p:cNvSpPr txBox="1">
            <a:spLocks noChangeArrowheads="1"/>
          </p:cNvSpPr>
          <p:nvPr/>
        </p:nvSpPr>
        <p:spPr bwMode="auto">
          <a:xfrm>
            <a:off x="2482850" y="1289050"/>
            <a:ext cx="62658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1600">
                <a:solidFill>
                  <a:schemeClr val="bg2"/>
                </a:solidFill>
                <a:latin typeface="微软雅黑" pitchFamily="34" charset="-122"/>
                <a:ea typeface="微软雅黑" pitchFamily="34" charset="-122"/>
              </a:rPr>
              <a:t>这里可以输入相关的的文字内容这里可以输入相关的的文字内容这里可以输入相关的的文字内容</a:t>
            </a:r>
          </a:p>
        </p:txBody>
      </p:sp>
      <p:sp>
        <p:nvSpPr>
          <p:cNvPr id="12302" name="TextBox 54"/>
          <p:cNvSpPr txBox="1">
            <a:spLocks noChangeArrowheads="1"/>
          </p:cNvSpPr>
          <p:nvPr/>
        </p:nvSpPr>
        <p:spPr bwMode="auto">
          <a:xfrm>
            <a:off x="2466975" y="1960563"/>
            <a:ext cx="15684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b="1">
                <a:solidFill>
                  <a:schemeClr val="bg2"/>
                </a:solidFill>
                <a:latin typeface="微软雅黑" pitchFamily="34" charset="-122"/>
                <a:ea typeface="微软雅黑" pitchFamily="34" charset="-122"/>
              </a:rPr>
              <a:t>核心技术优势</a:t>
            </a:r>
          </a:p>
        </p:txBody>
      </p:sp>
      <p:sp>
        <p:nvSpPr>
          <p:cNvPr id="12303" name="TextBox 57"/>
          <p:cNvSpPr txBox="1">
            <a:spLocks noChangeArrowheads="1"/>
          </p:cNvSpPr>
          <p:nvPr/>
        </p:nvSpPr>
        <p:spPr bwMode="auto">
          <a:xfrm>
            <a:off x="2466975" y="2801938"/>
            <a:ext cx="1108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b="1">
                <a:solidFill>
                  <a:schemeClr val="bg2"/>
                </a:solidFill>
                <a:latin typeface="微软雅黑" pitchFamily="34" charset="-122"/>
                <a:ea typeface="微软雅黑" pitchFamily="34" charset="-122"/>
              </a:rPr>
              <a:t>政策优势</a:t>
            </a:r>
          </a:p>
        </p:txBody>
      </p:sp>
      <p:sp>
        <p:nvSpPr>
          <p:cNvPr id="12304" name="TextBox 60"/>
          <p:cNvSpPr txBox="1">
            <a:spLocks noChangeArrowheads="1"/>
          </p:cNvSpPr>
          <p:nvPr/>
        </p:nvSpPr>
        <p:spPr bwMode="auto">
          <a:xfrm>
            <a:off x="2473325" y="3652838"/>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b="1">
                <a:solidFill>
                  <a:schemeClr val="bg2"/>
                </a:solidFill>
                <a:latin typeface="微软雅黑" pitchFamily="34" charset="-122"/>
                <a:ea typeface="微软雅黑" pitchFamily="34" charset="-122"/>
              </a:rPr>
              <a:t>人才优势</a:t>
            </a:r>
          </a:p>
        </p:txBody>
      </p:sp>
      <p:sp>
        <p:nvSpPr>
          <p:cNvPr id="12305" name="TextBox 63"/>
          <p:cNvSpPr txBox="1">
            <a:spLocks noChangeArrowheads="1"/>
          </p:cNvSpPr>
          <p:nvPr/>
        </p:nvSpPr>
        <p:spPr bwMode="auto">
          <a:xfrm>
            <a:off x="2473325" y="4584700"/>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b="1">
                <a:solidFill>
                  <a:schemeClr val="bg2"/>
                </a:solidFill>
                <a:latin typeface="微软雅黑" pitchFamily="34" charset="-122"/>
                <a:ea typeface="微软雅黑" pitchFamily="34" charset="-122"/>
              </a:rPr>
              <a:t>产业配套优势</a:t>
            </a:r>
          </a:p>
        </p:txBody>
      </p:sp>
      <p:sp>
        <p:nvSpPr>
          <p:cNvPr id="12306" name="TextBox 66"/>
          <p:cNvSpPr txBox="1">
            <a:spLocks noChangeArrowheads="1"/>
          </p:cNvSpPr>
          <p:nvPr/>
        </p:nvSpPr>
        <p:spPr bwMode="auto">
          <a:xfrm>
            <a:off x="2473325" y="5445125"/>
            <a:ext cx="1108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b="1">
                <a:solidFill>
                  <a:schemeClr val="bg2"/>
                </a:solidFill>
                <a:latin typeface="微软雅黑" pitchFamily="34" charset="-122"/>
                <a:ea typeface="微软雅黑" pitchFamily="34" charset="-122"/>
              </a:rPr>
              <a:t>品牌优势</a:t>
            </a:r>
          </a:p>
        </p:txBody>
      </p:sp>
      <p:sp>
        <p:nvSpPr>
          <p:cNvPr id="12307" name="TextBox 68"/>
          <p:cNvSpPr txBox="1">
            <a:spLocks noChangeArrowheads="1"/>
          </p:cNvSpPr>
          <p:nvPr/>
        </p:nvSpPr>
        <p:spPr bwMode="auto">
          <a:xfrm>
            <a:off x="2482850" y="2298700"/>
            <a:ext cx="68675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1600">
                <a:solidFill>
                  <a:schemeClr val="bg2"/>
                </a:solidFill>
                <a:latin typeface="微软雅黑" pitchFamily="34" charset="-122"/>
                <a:ea typeface="微软雅黑" pitchFamily="34" charset="-122"/>
              </a:rPr>
              <a:t>这里可以输入相关的的文字内容这里可以输入相关的的文字内容</a:t>
            </a:r>
          </a:p>
        </p:txBody>
      </p:sp>
      <p:sp>
        <p:nvSpPr>
          <p:cNvPr id="12308" name="TextBox 69"/>
          <p:cNvSpPr txBox="1">
            <a:spLocks noChangeArrowheads="1"/>
          </p:cNvSpPr>
          <p:nvPr/>
        </p:nvSpPr>
        <p:spPr bwMode="auto">
          <a:xfrm>
            <a:off x="2482850" y="3176588"/>
            <a:ext cx="68675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1600">
                <a:solidFill>
                  <a:schemeClr val="bg2"/>
                </a:solidFill>
                <a:latin typeface="微软雅黑" pitchFamily="34" charset="-122"/>
                <a:ea typeface="微软雅黑" pitchFamily="34" charset="-122"/>
              </a:rPr>
              <a:t>这里可以输入相关的的文字内容这里可以输入相关的的文字内容</a:t>
            </a:r>
          </a:p>
        </p:txBody>
      </p:sp>
      <p:sp>
        <p:nvSpPr>
          <p:cNvPr id="12309" name="TextBox 70"/>
          <p:cNvSpPr txBox="1">
            <a:spLocks noChangeArrowheads="1"/>
          </p:cNvSpPr>
          <p:nvPr/>
        </p:nvSpPr>
        <p:spPr bwMode="auto">
          <a:xfrm>
            <a:off x="2482850" y="4022725"/>
            <a:ext cx="62658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1600">
                <a:solidFill>
                  <a:schemeClr val="bg2"/>
                </a:solidFill>
                <a:latin typeface="微软雅黑" pitchFamily="34" charset="-122"/>
                <a:ea typeface="微软雅黑" pitchFamily="34" charset="-122"/>
              </a:rPr>
              <a:t>这里可以输入相关的的文字内容这里可以输入相关的的文字内容这里可以</a:t>
            </a:r>
          </a:p>
        </p:txBody>
      </p:sp>
      <p:sp>
        <p:nvSpPr>
          <p:cNvPr id="12310" name="TextBox 71"/>
          <p:cNvSpPr txBox="1">
            <a:spLocks noChangeArrowheads="1"/>
          </p:cNvSpPr>
          <p:nvPr/>
        </p:nvSpPr>
        <p:spPr bwMode="auto">
          <a:xfrm>
            <a:off x="2482850" y="4960938"/>
            <a:ext cx="62658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1600">
                <a:solidFill>
                  <a:schemeClr val="bg2"/>
                </a:solidFill>
                <a:latin typeface="微软雅黑" pitchFamily="34" charset="-122"/>
                <a:ea typeface="微软雅黑" pitchFamily="34" charset="-122"/>
              </a:rPr>
              <a:t>这里可以输入相关的的文字内容这里可以输入相关的的文字</a:t>
            </a:r>
          </a:p>
        </p:txBody>
      </p:sp>
      <p:sp>
        <p:nvSpPr>
          <p:cNvPr id="12311" name="TextBox 72"/>
          <p:cNvSpPr txBox="1">
            <a:spLocks noChangeArrowheads="1"/>
          </p:cNvSpPr>
          <p:nvPr/>
        </p:nvSpPr>
        <p:spPr bwMode="auto">
          <a:xfrm>
            <a:off x="2482850" y="5767388"/>
            <a:ext cx="626586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1600">
                <a:solidFill>
                  <a:schemeClr val="bg2"/>
                </a:solidFill>
                <a:latin typeface="微软雅黑" pitchFamily="34" charset="-122"/>
                <a:ea typeface="微软雅黑" pitchFamily="34" charset="-122"/>
              </a:rPr>
              <a:t>这里可以输入相关的的文字内容这里可以输入相关的的文字内容这里可以这里可以这里可以这里可以</a:t>
            </a:r>
          </a:p>
        </p:txBody>
      </p:sp>
      <p:sp>
        <p:nvSpPr>
          <p:cNvPr id="12312" name="矩形 49"/>
          <p:cNvSpPr>
            <a:spLocks noChangeArrowheads="1"/>
          </p:cNvSpPr>
          <p:nvPr/>
        </p:nvSpPr>
        <p:spPr bwMode="auto">
          <a:xfrm>
            <a:off x="252413" y="1266825"/>
            <a:ext cx="1728787" cy="1063625"/>
          </a:xfrm>
          <a:prstGeom prst="rect">
            <a:avLst/>
          </a:prstGeom>
          <a:blipFill dpi="0" rotWithShape="1">
            <a:blip r:embed="rId2"/>
            <a:srcRect/>
            <a:stretch>
              <a:fillRect/>
            </a:stretch>
          </a:blipFill>
          <a:ln w="9525">
            <a:solidFill>
              <a:schemeClr val="tx2"/>
            </a:solidFill>
            <a:miter lim="800000"/>
            <a:headEnd/>
            <a:tailEnd/>
          </a:ln>
        </p:spPr>
        <p:txBody>
          <a:bodyPr/>
          <a:lstStyle/>
          <a:p>
            <a:endParaRPr lang="zh-CN" altLang="en-US"/>
          </a:p>
        </p:txBody>
      </p:sp>
      <p:sp>
        <p:nvSpPr>
          <p:cNvPr id="12313" name="矩形 74"/>
          <p:cNvSpPr>
            <a:spLocks noChangeArrowheads="1"/>
          </p:cNvSpPr>
          <p:nvPr/>
        </p:nvSpPr>
        <p:spPr bwMode="auto">
          <a:xfrm>
            <a:off x="252413" y="3251200"/>
            <a:ext cx="1728787" cy="1063625"/>
          </a:xfrm>
          <a:prstGeom prst="rect">
            <a:avLst/>
          </a:prstGeom>
          <a:blipFill dpi="0" rotWithShape="1">
            <a:blip r:embed="rId3"/>
            <a:srcRect/>
            <a:stretch>
              <a:fillRect/>
            </a:stretch>
          </a:blipFill>
          <a:ln w="9525">
            <a:solidFill>
              <a:schemeClr val="tx2"/>
            </a:solidFill>
            <a:miter lim="800000"/>
            <a:headEnd/>
            <a:tailEnd/>
          </a:ln>
        </p:spPr>
        <p:txBody>
          <a:bodyPr/>
          <a:lstStyle/>
          <a:p>
            <a:endParaRPr lang="zh-CN" altLang="en-US"/>
          </a:p>
        </p:txBody>
      </p:sp>
      <p:sp>
        <p:nvSpPr>
          <p:cNvPr id="12314" name="矩形 75"/>
          <p:cNvSpPr>
            <a:spLocks noChangeArrowheads="1"/>
          </p:cNvSpPr>
          <p:nvPr/>
        </p:nvSpPr>
        <p:spPr bwMode="auto">
          <a:xfrm>
            <a:off x="252413" y="5138738"/>
            <a:ext cx="1728787" cy="1062037"/>
          </a:xfrm>
          <a:prstGeom prst="rect">
            <a:avLst/>
          </a:prstGeom>
          <a:blipFill dpi="0" rotWithShape="1">
            <a:blip r:embed="rId4"/>
            <a:srcRect/>
            <a:stretch>
              <a:fillRect/>
            </a:stretch>
          </a:blipFill>
          <a:ln w="9525">
            <a:solidFill>
              <a:schemeClr val="tx2"/>
            </a:solidFill>
            <a:miter lim="800000"/>
            <a:headEnd/>
            <a:tailEnd/>
          </a:ln>
        </p:spPr>
        <p:txBody>
          <a:bodyPr/>
          <a:lstStyle/>
          <a:p>
            <a:endParaRPr lang="zh-CN" altLang="en-US"/>
          </a:p>
        </p:txBody>
      </p:sp>
    </p:spTree>
  </p:cSld>
  <p:clrMapOvr>
    <a:masterClrMapping/>
  </p:clrMapOvr>
  <p:transition spd="slow" advTm="5769">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291"/>
                                        </p:tgtEl>
                                        <p:attrNameLst>
                                          <p:attrName>style.visibility</p:attrName>
                                        </p:attrNameLst>
                                      </p:cBhvr>
                                      <p:to>
                                        <p:strVal val="visible"/>
                                      </p:to>
                                    </p:set>
                                    <p:anim calcmode="lin" valueType="num">
                                      <p:cBhvr>
                                        <p:cTn id="7" dur="300" fill="hold"/>
                                        <p:tgtEl>
                                          <p:spTgt spid="12291"/>
                                        </p:tgtEl>
                                        <p:attrNameLst>
                                          <p:attrName>ppt_w</p:attrName>
                                        </p:attrNameLst>
                                      </p:cBhvr>
                                      <p:tavLst>
                                        <p:tav tm="0">
                                          <p:val>
                                            <p:fltVal val="0"/>
                                          </p:val>
                                        </p:tav>
                                        <p:tav tm="100000">
                                          <p:val>
                                            <p:strVal val="#ppt_w"/>
                                          </p:val>
                                        </p:tav>
                                      </p:tavLst>
                                    </p:anim>
                                    <p:anim calcmode="lin" valueType="num">
                                      <p:cBhvr>
                                        <p:cTn id="8" dur="300" fill="hold"/>
                                        <p:tgtEl>
                                          <p:spTgt spid="12291"/>
                                        </p:tgtEl>
                                        <p:attrNameLst>
                                          <p:attrName>ppt_h</p:attrName>
                                        </p:attrNameLst>
                                      </p:cBhvr>
                                      <p:tavLst>
                                        <p:tav tm="0">
                                          <p:val>
                                            <p:fltVal val="0"/>
                                          </p:val>
                                        </p:tav>
                                        <p:tav tm="100000">
                                          <p:val>
                                            <p:strVal val="#ppt_h"/>
                                          </p:val>
                                        </p:tav>
                                      </p:tavLst>
                                    </p:anim>
                                    <p:animEffect transition="in" filter="fade">
                                      <p:cBhvr>
                                        <p:cTn id="9" dur="300"/>
                                        <p:tgtEl>
                                          <p:spTgt spid="12291"/>
                                        </p:tgtEl>
                                      </p:cBhvr>
                                    </p:animEffect>
                                  </p:childTnLst>
                                </p:cTn>
                              </p:par>
                            </p:childTnLst>
                          </p:cTn>
                        </p:par>
                        <p:par>
                          <p:cTn id="10" fill="hold" nodeType="afterGroup">
                            <p:stCondLst>
                              <p:cond delay="3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2290"/>
                                        </p:tgtEl>
                                        <p:attrNameLst>
                                          <p:attrName>style.visibility</p:attrName>
                                        </p:attrNameLst>
                                      </p:cBhvr>
                                      <p:to>
                                        <p:strVal val="visible"/>
                                      </p:to>
                                    </p:set>
                                    <p:anim calcmode="lin" valueType="num">
                                      <p:cBhvr>
                                        <p:cTn id="13" dur="400" fill="hold"/>
                                        <p:tgtEl>
                                          <p:spTgt spid="12290"/>
                                        </p:tgtEl>
                                        <p:attrNameLst>
                                          <p:attrName>ppt_x</p:attrName>
                                        </p:attrNameLst>
                                      </p:cBhvr>
                                      <p:tavLst>
                                        <p:tav tm="0">
                                          <p:val>
                                            <p:strVal val="#ppt_x"/>
                                          </p:val>
                                        </p:tav>
                                        <p:tav tm="50000">
                                          <p:val>
                                            <p:strVal val="#ppt_x+.1"/>
                                          </p:val>
                                        </p:tav>
                                        <p:tav tm="100000">
                                          <p:val>
                                            <p:strVal val="#ppt_x"/>
                                          </p:val>
                                        </p:tav>
                                      </p:tavLst>
                                    </p:anim>
                                    <p:anim calcmode="lin" valueType="num">
                                      <p:cBhvr>
                                        <p:cTn id="14" dur="400" fill="hold"/>
                                        <p:tgtEl>
                                          <p:spTgt spid="12290"/>
                                        </p:tgtEl>
                                        <p:attrNameLst>
                                          <p:attrName>ppt_y</p:attrName>
                                        </p:attrNameLst>
                                      </p:cBhvr>
                                      <p:tavLst>
                                        <p:tav tm="0">
                                          <p:val>
                                            <p:strVal val="#ppt_y"/>
                                          </p:val>
                                        </p:tav>
                                        <p:tav tm="100000">
                                          <p:val>
                                            <p:strVal val="#ppt_y"/>
                                          </p:val>
                                        </p:tav>
                                      </p:tavLst>
                                    </p:anim>
                                    <p:anim calcmode="lin" valueType="num">
                                      <p:cBhvr>
                                        <p:cTn id="15" dur="400" fill="hold"/>
                                        <p:tgtEl>
                                          <p:spTgt spid="12290"/>
                                        </p:tgtEl>
                                        <p:attrNameLst>
                                          <p:attrName>ppt_h</p:attrName>
                                        </p:attrNameLst>
                                      </p:cBhvr>
                                      <p:tavLst>
                                        <p:tav tm="0">
                                          <p:val>
                                            <p:strVal val="#ppt_h/10"/>
                                          </p:val>
                                        </p:tav>
                                        <p:tav tm="50000">
                                          <p:val>
                                            <p:strVal val="#ppt_h+.01"/>
                                          </p:val>
                                        </p:tav>
                                        <p:tav tm="100000">
                                          <p:val>
                                            <p:strVal val="#ppt_h"/>
                                          </p:val>
                                        </p:tav>
                                      </p:tavLst>
                                    </p:anim>
                                    <p:anim calcmode="lin" valueType="num">
                                      <p:cBhvr>
                                        <p:cTn id="16" dur="400" fill="hold"/>
                                        <p:tgtEl>
                                          <p:spTgt spid="12290"/>
                                        </p:tgtEl>
                                        <p:attrNameLst>
                                          <p:attrName>ppt_w</p:attrName>
                                        </p:attrNameLst>
                                      </p:cBhvr>
                                      <p:tavLst>
                                        <p:tav tm="0">
                                          <p:val>
                                            <p:strVal val="#ppt_w/10"/>
                                          </p:val>
                                        </p:tav>
                                        <p:tav tm="50000">
                                          <p:val>
                                            <p:strVal val="#ppt_w+.01"/>
                                          </p:val>
                                        </p:tav>
                                        <p:tav tm="100000">
                                          <p:val>
                                            <p:strVal val="#ppt_w"/>
                                          </p:val>
                                        </p:tav>
                                      </p:tavLst>
                                    </p:anim>
                                    <p:animEffect transition="in" filter="fade">
                                      <p:cBhvr>
                                        <p:cTn id="17" dur="400" tmFilter="0,0; .5, 1; 1, 1"/>
                                        <p:tgtEl>
                                          <p:spTgt spid="12290"/>
                                        </p:tgtEl>
                                      </p:cBhvr>
                                    </p:animEffect>
                                  </p:childTnLst>
                                </p:cTn>
                              </p:par>
                            </p:childTnLst>
                          </p:cTn>
                        </p:par>
                        <p:par>
                          <p:cTn id="18" fill="hold" nodeType="afterGroup">
                            <p:stCondLst>
                              <p:cond delay="1140"/>
                            </p:stCondLst>
                            <p:childTnLst>
                              <p:par>
                                <p:cTn id="19" presetID="22" presetClass="entr" presetSubtype="1" fill="hold" grpId="0" nodeType="afterEffect">
                                  <p:stCondLst>
                                    <p:cond delay="0"/>
                                  </p:stCondLst>
                                  <p:childTnLst>
                                    <p:set>
                                      <p:cBhvr>
                                        <p:cTn id="20" dur="1" fill="hold">
                                          <p:stCondLst>
                                            <p:cond delay="0"/>
                                          </p:stCondLst>
                                        </p:cTn>
                                        <p:tgtEl>
                                          <p:spTgt spid="12292"/>
                                        </p:tgtEl>
                                        <p:attrNameLst>
                                          <p:attrName>style.visibility</p:attrName>
                                        </p:attrNameLst>
                                      </p:cBhvr>
                                      <p:to>
                                        <p:strVal val="visible"/>
                                      </p:to>
                                    </p:set>
                                    <p:animEffect transition="in" filter="wipe(up)">
                                      <p:cBhvr>
                                        <p:cTn id="21" dur="500"/>
                                        <p:tgtEl>
                                          <p:spTgt spid="12292"/>
                                        </p:tgtEl>
                                      </p:cBhvr>
                                    </p:animEffect>
                                  </p:childTnLst>
                                </p:cTn>
                              </p:par>
                            </p:childTnLst>
                          </p:cTn>
                        </p:par>
                        <p:par>
                          <p:cTn id="22" fill="hold" nodeType="afterGroup">
                            <p:stCondLst>
                              <p:cond delay="1640"/>
                            </p:stCondLst>
                            <p:childTnLst>
                              <p:par>
                                <p:cTn id="23" presetID="10" presetClass="entr" presetSubtype="0" fill="hold" grpId="0" nodeType="afterEffect">
                                  <p:stCondLst>
                                    <p:cond delay="0"/>
                                  </p:stCondLst>
                                  <p:childTnLst>
                                    <p:set>
                                      <p:cBhvr>
                                        <p:cTn id="24" dur="1" fill="hold">
                                          <p:stCondLst>
                                            <p:cond delay="0"/>
                                          </p:stCondLst>
                                        </p:cTn>
                                        <p:tgtEl>
                                          <p:spTgt spid="12293"/>
                                        </p:tgtEl>
                                        <p:attrNameLst>
                                          <p:attrName>style.visibility</p:attrName>
                                        </p:attrNameLst>
                                      </p:cBhvr>
                                      <p:to>
                                        <p:strVal val="visible"/>
                                      </p:to>
                                    </p:set>
                                    <p:anim calcmode="lin" valueType="num">
                                      <p:cBhvr>
                                        <p:cTn id="25" dur="500" fill="hold"/>
                                        <p:tgtEl>
                                          <p:spTgt spid="12293"/>
                                        </p:tgtEl>
                                        <p:attrNameLst>
                                          <p:attrName>ppt_w</p:attrName>
                                        </p:attrNameLst>
                                      </p:cBhvr>
                                      <p:tavLst>
                                        <p:tav tm="0">
                                          <p:val>
                                            <p:fltVal val="0"/>
                                          </p:val>
                                        </p:tav>
                                        <p:tav tm="100000">
                                          <p:val>
                                            <p:strVal val="#ppt_w"/>
                                          </p:val>
                                        </p:tav>
                                      </p:tavLst>
                                    </p:anim>
                                    <p:anim calcmode="lin" valueType="num">
                                      <p:cBhvr>
                                        <p:cTn id="26" dur="500" fill="hold"/>
                                        <p:tgtEl>
                                          <p:spTgt spid="12293"/>
                                        </p:tgtEl>
                                        <p:attrNameLst>
                                          <p:attrName>ppt_h</p:attrName>
                                        </p:attrNameLst>
                                      </p:cBhvr>
                                      <p:tavLst>
                                        <p:tav tm="0">
                                          <p:val>
                                            <p:fltVal val="0"/>
                                          </p:val>
                                        </p:tav>
                                        <p:tav tm="100000">
                                          <p:val>
                                            <p:strVal val="#ppt_h"/>
                                          </p:val>
                                        </p:tav>
                                      </p:tavLst>
                                    </p:anim>
                                    <p:animEffect transition="in" filter="fade">
                                      <p:cBhvr>
                                        <p:cTn id="27" dur="500"/>
                                        <p:tgtEl>
                                          <p:spTgt spid="12293"/>
                                        </p:tgtEl>
                                      </p:cBhvr>
                                    </p:animEffect>
                                  </p:childTnLst>
                                </p:cTn>
                              </p:par>
                            </p:childTnLst>
                          </p:cTn>
                        </p:par>
                        <p:par>
                          <p:cTn id="28" fill="hold" nodeType="afterGroup">
                            <p:stCondLst>
                              <p:cond delay="2140"/>
                            </p:stCondLst>
                            <p:childTnLst>
                              <p:par>
                                <p:cTn id="29" presetID="31" presetClass="entr" presetSubtype="0" fill="hold" grpId="0" nodeType="afterEffect">
                                  <p:stCondLst>
                                    <p:cond delay="0"/>
                                  </p:stCondLst>
                                  <p:childTnLst>
                                    <p:set>
                                      <p:cBhvr>
                                        <p:cTn id="30" dur="1" fill="hold">
                                          <p:stCondLst>
                                            <p:cond delay="0"/>
                                          </p:stCondLst>
                                        </p:cTn>
                                        <p:tgtEl>
                                          <p:spTgt spid="12300"/>
                                        </p:tgtEl>
                                        <p:attrNameLst>
                                          <p:attrName>style.visibility</p:attrName>
                                        </p:attrNameLst>
                                      </p:cBhvr>
                                      <p:to>
                                        <p:strVal val="visible"/>
                                      </p:to>
                                    </p:set>
                                    <p:anim calcmode="lin" valueType="num">
                                      <p:cBhvr>
                                        <p:cTn id="31" dur="400" fill="hold"/>
                                        <p:tgtEl>
                                          <p:spTgt spid="12300"/>
                                        </p:tgtEl>
                                        <p:attrNameLst>
                                          <p:attrName>ppt_w</p:attrName>
                                        </p:attrNameLst>
                                      </p:cBhvr>
                                      <p:tavLst>
                                        <p:tav tm="0">
                                          <p:val>
                                            <p:fltVal val="0"/>
                                          </p:val>
                                        </p:tav>
                                        <p:tav tm="100000">
                                          <p:val>
                                            <p:strVal val="#ppt_w"/>
                                          </p:val>
                                        </p:tav>
                                      </p:tavLst>
                                    </p:anim>
                                    <p:anim calcmode="lin" valueType="num">
                                      <p:cBhvr>
                                        <p:cTn id="32" dur="400" fill="hold"/>
                                        <p:tgtEl>
                                          <p:spTgt spid="12300"/>
                                        </p:tgtEl>
                                        <p:attrNameLst>
                                          <p:attrName>ppt_h</p:attrName>
                                        </p:attrNameLst>
                                      </p:cBhvr>
                                      <p:tavLst>
                                        <p:tav tm="0">
                                          <p:val>
                                            <p:fltVal val="0"/>
                                          </p:val>
                                        </p:tav>
                                        <p:tav tm="100000">
                                          <p:val>
                                            <p:strVal val="#ppt_h"/>
                                          </p:val>
                                        </p:tav>
                                      </p:tavLst>
                                    </p:anim>
                                    <p:anim calcmode="lin" valueType="num">
                                      <p:cBhvr>
                                        <p:cTn id="33" dur="400" fill="hold"/>
                                        <p:tgtEl>
                                          <p:spTgt spid="12300"/>
                                        </p:tgtEl>
                                        <p:attrNameLst>
                                          <p:attrName>style.rotation</p:attrName>
                                        </p:attrNameLst>
                                      </p:cBhvr>
                                      <p:tavLst>
                                        <p:tav tm="0">
                                          <p:val>
                                            <p:fltVal val="90"/>
                                          </p:val>
                                        </p:tav>
                                        <p:tav tm="100000">
                                          <p:val>
                                            <p:fltVal val="0"/>
                                          </p:val>
                                        </p:tav>
                                      </p:tavLst>
                                    </p:anim>
                                    <p:animEffect transition="in" filter="fade">
                                      <p:cBhvr>
                                        <p:cTn id="34" dur="400"/>
                                        <p:tgtEl>
                                          <p:spTgt spid="12300"/>
                                        </p:tgtEl>
                                      </p:cBhvr>
                                    </p:animEffect>
                                  </p:childTnLst>
                                </p:cTn>
                              </p:par>
                            </p:childTnLst>
                          </p:cTn>
                        </p:par>
                        <p:par>
                          <p:cTn id="35" fill="hold" nodeType="afterGroup">
                            <p:stCondLst>
                              <p:cond delay="2540"/>
                            </p:stCondLst>
                            <p:childTnLst>
                              <p:par>
                                <p:cTn id="36" presetID="22" presetClass="entr" presetSubtype="8" fill="hold" grpId="0" nodeType="afterEffect">
                                  <p:stCondLst>
                                    <p:cond delay="0"/>
                                  </p:stCondLst>
                                  <p:childTnLst>
                                    <p:set>
                                      <p:cBhvr>
                                        <p:cTn id="37" dur="1" fill="hold">
                                          <p:stCondLst>
                                            <p:cond delay="0"/>
                                          </p:stCondLst>
                                        </p:cTn>
                                        <p:tgtEl>
                                          <p:spTgt spid="12301"/>
                                        </p:tgtEl>
                                        <p:attrNameLst>
                                          <p:attrName>style.visibility</p:attrName>
                                        </p:attrNameLst>
                                      </p:cBhvr>
                                      <p:to>
                                        <p:strVal val="visible"/>
                                      </p:to>
                                    </p:set>
                                    <p:animEffect transition="in" filter="wipe(left)">
                                      <p:cBhvr>
                                        <p:cTn id="38" dur="500"/>
                                        <p:tgtEl>
                                          <p:spTgt spid="12301"/>
                                        </p:tgtEl>
                                      </p:cBhvr>
                                    </p:animEffect>
                                  </p:childTnLst>
                                </p:cTn>
                              </p:par>
                            </p:childTnLst>
                          </p:cTn>
                        </p:par>
                        <p:par>
                          <p:cTn id="39" fill="hold" nodeType="afterGroup">
                            <p:stCondLst>
                              <p:cond delay="3040"/>
                            </p:stCondLst>
                            <p:childTnLst>
                              <p:par>
                                <p:cTn id="40" presetID="10" presetClass="entr" presetSubtype="0" fill="hold" grpId="0" nodeType="afterEffect">
                                  <p:stCondLst>
                                    <p:cond delay="0"/>
                                  </p:stCondLst>
                                  <p:childTnLst>
                                    <p:set>
                                      <p:cBhvr>
                                        <p:cTn id="41" dur="1" fill="hold">
                                          <p:stCondLst>
                                            <p:cond delay="0"/>
                                          </p:stCondLst>
                                        </p:cTn>
                                        <p:tgtEl>
                                          <p:spTgt spid="12294"/>
                                        </p:tgtEl>
                                        <p:attrNameLst>
                                          <p:attrName>style.visibility</p:attrName>
                                        </p:attrNameLst>
                                      </p:cBhvr>
                                      <p:to>
                                        <p:strVal val="visible"/>
                                      </p:to>
                                    </p:set>
                                    <p:anim calcmode="lin" valueType="num">
                                      <p:cBhvr>
                                        <p:cTn id="42" dur="500" fill="hold"/>
                                        <p:tgtEl>
                                          <p:spTgt spid="12294"/>
                                        </p:tgtEl>
                                        <p:attrNameLst>
                                          <p:attrName>ppt_w</p:attrName>
                                        </p:attrNameLst>
                                      </p:cBhvr>
                                      <p:tavLst>
                                        <p:tav tm="0">
                                          <p:val>
                                            <p:fltVal val="0"/>
                                          </p:val>
                                        </p:tav>
                                        <p:tav tm="100000">
                                          <p:val>
                                            <p:strVal val="#ppt_w"/>
                                          </p:val>
                                        </p:tav>
                                      </p:tavLst>
                                    </p:anim>
                                    <p:anim calcmode="lin" valueType="num">
                                      <p:cBhvr>
                                        <p:cTn id="43" dur="500" fill="hold"/>
                                        <p:tgtEl>
                                          <p:spTgt spid="12294"/>
                                        </p:tgtEl>
                                        <p:attrNameLst>
                                          <p:attrName>ppt_h</p:attrName>
                                        </p:attrNameLst>
                                      </p:cBhvr>
                                      <p:tavLst>
                                        <p:tav tm="0">
                                          <p:val>
                                            <p:fltVal val="0"/>
                                          </p:val>
                                        </p:tav>
                                        <p:tav tm="100000">
                                          <p:val>
                                            <p:strVal val="#ppt_h"/>
                                          </p:val>
                                        </p:tav>
                                      </p:tavLst>
                                    </p:anim>
                                    <p:animEffect transition="in" filter="fade">
                                      <p:cBhvr>
                                        <p:cTn id="44" dur="500"/>
                                        <p:tgtEl>
                                          <p:spTgt spid="12294"/>
                                        </p:tgtEl>
                                      </p:cBhvr>
                                    </p:animEffect>
                                  </p:childTnLst>
                                </p:cTn>
                              </p:par>
                            </p:childTnLst>
                          </p:cTn>
                        </p:par>
                        <p:par>
                          <p:cTn id="45" fill="hold" nodeType="afterGroup">
                            <p:stCondLst>
                              <p:cond delay="3540"/>
                            </p:stCondLst>
                            <p:childTnLst>
                              <p:par>
                                <p:cTn id="46" presetID="31" presetClass="entr" presetSubtype="0" fill="hold" grpId="0" nodeType="afterEffect">
                                  <p:stCondLst>
                                    <p:cond delay="0"/>
                                  </p:stCondLst>
                                  <p:childTnLst>
                                    <p:set>
                                      <p:cBhvr>
                                        <p:cTn id="47" dur="1" fill="hold">
                                          <p:stCondLst>
                                            <p:cond delay="0"/>
                                          </p:stCondLst>
                                        </p:cTn>
                                        <p:tgtEl>
                                          <p:spTgt spid="12302"/>
                                        </p:tgtEl>
                                        <p:attrNameLst>
                                          <p:attrName>style.visibility</p:attrName>
                                        </p:attrNameLst>
                                      </p:cBhvr>
                                      <p:to>
                                        <p:strVal val="visible"/>
                                      </p:to>
                                    </p:set>
                                    <p:anim calcmode="lin" valueType="num">
                                      <p:cBhvr>
                                        <p:cTn id="48" dur="400" fill="hold"/>
                                        <p:tgtEl>
                                          <p:spTgt spid="12302"/>
                                        </p:tgtEl>
                                        <p:attrNameLst>
                                          <p:attrName>ppt_w</p:attrName>
                                        </p:attrNameLst>
                                      </p:cBhvr>
                                      <p:tavLst>
                                        <p:tav tm="0">
                                          <p:val>
                                            <p:fltVal val="0"/>
                                          </p:val>
                                        </p:tav>
                                        <p:tav tm="100000">
                                          <p:val>
                                            <p:strVal val="#ppt_w"/>
                                          </p:val>
                                        </p:tav>
                                      </p:tavLst>
                                    </p:anim>
                                    <p:anim calcmode="lin" valueType="num">
                                      <p:cBhvr>
                                        <p:cTn id="49" dur="400" fill="hold"/>
                                        <p:tgtEl>
                                          <p:spTgt spid="12302"/>
                                        </p:tgtEl>
                                        <p:attrNameLst>
                                          <p:attrName>ppt_h</p:attrName>
                                        </p:attrNameLst>
                                      </p:cBhvr>
                                      <p:tavLst>
                                        <p:tav tm="0">
                                          <p:val>
                                            <p:fltVal val="0"/>
                                          </p:val>
                                        </p:tav>
                                        <p:tav tm="100000">
                                          <p:val>
                                            <p:strVal val="#ppt_h"/>
                                          </p:val>
                                        </p:tav>
                                      </p:tavLst>
                                    </p:anim>
                                    <p:anim calcmode="lin" valueType="num">
                                      <p:cBhvr>
                                        <p:cTn id="50" dur="400" fill="hold"/>
                                        <p:tgtEl>
                                          <p:spTgt spid="12302"/>
                                        </p:tgtEl>
                                        <p:attrNameLst>
                                          <p:attrName>style.rotation</p:attrName>
                                        </p:attrNameLst>
                                      </p:cBhvr>
                                      <p:tavLst>
                                        <p:tav tm="0">
                                          <p:val>
                                            <p:fltVal val="90"/>
                                          </p:val>
                                        </p:tav>
                                        <p:tav tm="100000">
                                          <p:val>
                                            <p:fltVal val="0"/>
                                          </p:val>
                                        </p:tav>
                                      </p:tavLst>
                                    </p:anim>
                                    <p:animEffect transition="in" filter="fade">
                                      <p:cBhvr>
                                        <p:cTn id="51" dur="400"/>
                                        <p:tgtEl>
                                          <p:spTgt spid="12302"/>
                                        </p:tgtEl>
                                      </p:cBhvr>
                                    </p:animEffect>
                                  </p:childTnLst>
                                </p:cTn>
                              </p:par>
                            </p:childTnLst>
                          </p:cTn>
                        </p:par>
                        <p:par>
                          <p:cTn id="52" fill="hold" nodeType="afterGroup">
                            <p:stCondLst>
                              <p:cond delay="3940"/>
                            </p:stCondLst>
                            <p:childTnLst>
                              <p:par>
                                <p:cTn id="53" presetID="22" presetClass="entr" presetSubtype="8" fill="hold" grpId="0" nodeType="afterEffect">
                                  <p:stCondLst>
                                    <p:cond delay="0"/>
                                  </p:stCondLst>
                                  <p:childTnLst>
                                    <p:set>
                                      <p:cBhvr>
                                        <p:cTn id="54" dur="1" fill="hold">
                                          <p:stCondLst>
                                            <p:cond delay="0"/>
                                          </p:stCondLst>
                                        </p:cTn>
                                        <p:tgtEl>
                                          <p:spTgt spid="12307"/>
                                        </p:tgtEl>
                                        <p:attrNameLst>
                                          <p:attrName>style.visibility</p:attrName>
                                        </p:attrNameLst>
                                      </p:cBhvr>
                                      <p:to>
                                        <p:strVal val="visible"/>
                                      </p:to>
                                    </p:set>
                                    <p:animEffect transition="in" filter="wipe(left)">
                                      <p:cBhvr>
                                        <p:cTn id="55" dur="500"/>
                                        <p:tgtEl>
                                          <p:spTgt spid="12307"/>
                                        </p:tgtEl>
                                      </p:cBhvr>
                                    </p:animEffect>
                                  </p:childTnLst>
                                </p:cTn>
                              </p:par>
                            </p:childTnLst>
                          </p:cTn>
                        </p:par>
                        <p:par>
                          <p:cTn id="56" fill="hold" nodeType="afterGroup">
                            <p:stCondLst>
                              <p:cond delay="4440"/>
                            </p:stCondLst>
                            <p:childTnLst>
                              <p:par>
                                <p:cTn id="57" presetID="10" presetClass="entr" presetSubtype="0" fill="hold" grpId="0" nodeType="afterEffect">
                                  <p:stCondLst>
                                    <p:cond delay="0"/>
                                  </p:stCondLst>
                                  <p:childTnLst>
                                    <p:set>
                                      <p:cBhvr>
                                        <p:cTn id="58" dur="1" fill="hold">
                                          <p:stCondLst>
                                            <p:cond delay="0"/>
                                          </p:stCondLst>
                                        </p:cTn>
                                        <p:tgtEl>
                                          <p:spTgt spid="12295"/>
                                        </p:tgtEl>
                                        <p:attrNameLst>
                                          <p:attrName>style.visibility</p:attrName>
                                        </p:attrNameLst>
                                      </p:cBhvr>
                                      <p:to>
                                        <p:strVal val="visible"/>
                                      </p:to>
                                    </p:set>
                                    <p:anim calcmode="lin" valueType="num">
                                      <p:cBhvr>
                                        <p:cTn id="59" dur="500" fill="hold"/>
                                        <p:tgtEl>
                                          <p:spTgt spid="12295"/>
                                        </p:tgtEl>
                                        <p:attrNameLst>
                                          <p:attrName>ppt_w</p:attrName>
                                        </p:attrNameLst>
                                      </p:cBhvr>
                                      <p:tavLst>
                                        <p:tav tm="0">
                                          <p:val>
                                            <p:fltVal val="0"/>
                                          </p:val>
                                        </p:tav>
                                        <p:tav tm="100000">
                                          <p:val>
                                            <p:strVal val="#ppt_w"/>
                                          </p:val>
                                        </p:tav>
                                      </p:tavLst>
                                    </p:anim>
                                    <p:anim calcmode="lin" valueType="num">
                                      <p:cBhvr>
                                        <p:cTn id="60" dur="500" fill="hold"/>
                                        <p:tgtEl>
                                          <p:spTgt spid="12295"/>
                                        </p:tgtEl>
                                        <p:attrNameLst>
                                          <p:attrName>ppt_h</p:attrName>
                                        </p:attrNameLst>
                                      </p:cBhvr>
                                      <p:tavLst>
                                        <p:tav tm="0">
                                          <p:val>
                                            <p:fltVal val="0"/>
                                          </p:val>
                                        </p:tav>
                                        <p:tav tm="100000">
                                          <p:val>
                                            <p:strVal val="#ppt_h"/>
                                          </p:val>
                                        </p:tav>
                                      </p:tavLst>
                                    </p:anim>
                                    <p:animEffect transition="in" filter="fade">
                                      <p:cBhvr>
                                        <p:cTn id="61" dur="500"/>
                                        <p:tgtEl>
                                          <p:spTgt spid="12295"/>
                                        </p:tgtEl>
                                      </p:cBhvr>
                                    </p:animEffect>
                                  </p:childTnLst>
                                </p:cTn>
                              </p:par>
                            </p:childTnLst>
                          </p:cTn>
                        </p:par>
                        <p:par>
                          <p:cTn id="62" fill="hold" nodeType="afterGroup">
                            <p:stCondLst>
                              <p:cond delay="4940"/>
                            </p:stCondLst>
                            <p:childTnLst>
                              <p:par>
                                <p:cTn id="63" presetID="31" presetClass="entr" presetSubtype="0" fill="hold" grpId="0" nodeType="afterEffect">
                                  <p:stCondLst>
                                    <p:cond delay="0"/>
                                  </p:stCondLst>
                                  <p:childTnLst>
                                    <p:set>
                                      <p:cBhvr>
                                        <p:cTn id="64" dur="1" fill="hold">
                                          <p:stCondLst>
                                            <p:cond delay="0"/>
                                          </p:stCondLst>
                                        </p:cTn>
                                        <p:tgtEl>
                                          <p:spTgt spid="12303"/>
                                        </p:tgtEl>
                                        <p:attrNameLst>
                                          <p:attrName>style.visibility</p:attrName>
                                        </p:attrNameLst>
                                      </p:cBhvr>
                                      <p:to>
                                        <p:strVal val="visible"/>
                                      </p:to>
                                    </p:set>
                                    <p:anim calcmode="lin" valueType="num">
                                      <p:cBhvr>
                                        <p:cTn id="65" dur="400" fill="hold"/>
                                        <p:tgtEl>
                                          <p:spTgt spid="12303"/>
                                        </p:tgtEl>
                                        <p:attrNameLst>
                                          <p:attrName>ppt_w</p:attrName>
                                        </p:attrNameLst>
                                      </p:cBhvr>
                                      <p:tavLst>
                                        <p:tav tm="0">
                                          <p:val>
                                            <p:fltVal val="0"/>
                                          </p:val>
                                        </p:tav>
                                        <p:tav tm="100000">
                                          <p:val>
                                            <p:strVal val="#ppt_w"/>
                                          </p:val>
                                        </p:tav>
                                      </p:tavLst>
                                    </p:anim>
                                    <p:anim calcmode="lin" valueType="num">
                                      <p:cBhvr>
                                        <p:cTn id="66" dur="400" fill="hold"/>
                                        <p:tgtEl>
                                          <p:spTgt spid="12303"/>
                                        </p:tgtEl>
                                        <p:attrNameLst>
                                          <p:attrName>ppt_h</p:attrName>
                                        </p:attrNameLst>
                                      </p:cBhvr>
                                      <p:tavLst>
                                        <p:tav tm="0">
                                          <p:val>
                                            <p:fltVal val="0"/>
                                          </p:val>
                                        </p:tav>
                                        <p:tav tm="100000">
                                          <p:val>
                                            <p:strVal val="#ppt_h"/>
                                          </p:val>
                                        </p:tav>
                                      </p:tavLst>
                                    </p:anim>
                                    <p:anim calcmode="lin" valueType="num">
                                      <p:cBhvr>
                                        <p:cTn id="67" dur="400" fill="hold"/>
                                        <p:tgtEl>
                                          <p:spTgt spid="12303"/>
                                        </p:tgtEl>
                                        <p:attrNameLst>
                                          <p:attrName>style.rotation</p:attrName>
                                        </p:attrNameLst>
                                      </p:cBhvr>
                                      <p:tavLst>
                                        <p:tav tm="0">
                                          <p:val>
                                            <p:fltVal val="90"/>
                                          </p:val>
                                        </p:tav>
                                        <p:tav tm="100000">
                                          <p:val>
                                            <p:fltVal val="0"/>
                                          </p:val>
                                        </p:tav>
                                      </p:tavLst>
                                    </p:anim>
                                    <p:animEffect transition="in" filter="fade">
                                      <p:cBhvr>
                                        <p:cTn id="68" dur="400"/>
                                        <p:tgtEl>
                                          <p:spTgt spid="12303"/>
                                        </p:tgtEl>
                                      </p:cBhvr>
                                    </p:animEffect>
                                  </p:childTnLst>
                                </p:cTn>
                              </p:par>
                            </p:childTnLst>
                          </p:cTn>
                        </p:par>
                        <p:par>
                          <p:cTn id="69" fill="hold" nodeType="afterGroup">
                            <p:stCondLst>
                              <p:cond delay="5340"/>
                            </p:stCondLst>
                            <p:childTnLst>
                              <p:par>
                                <p:cTn id="70" presetID="22" presetClass="entr" presetSubtype="8" fill="hold" grpId="0" nodeType="afterEffect">
                                  <p:stCondLst>
                                    <p:cond delay="0"/>
                                  </p:stCondLst>
                                  <p:childTnLst>
                                    <p:set>
                                      <p:cBhvr>
                                        <p:cTn id="71" dur="1" fill="hold">
                                          <p:stCondLst>
                                            <p:cond delay="0"/>
                                          </p:stCondLst>
                                        </p:cTn>
                                        <p:tgtEl>
                                          <p:spTgt spid="12308"/>
                                        </p:tgtEl>
                                        <p:attrNameLst>
                                          <p:attrName>style.visibility</p:attrName>
                                        </p:attrNameLst>
                                      </p:cBhvr>
                                      <p:to>
                                        <p:strVal val="visible"/>
                                      </p:to>
                                    </p:set>
                                    <p:animEffect transition="in" filter="wipe(left)">
                                      <p:cBhvr>
                                        <p:cTn id="72" dur="500"/>
                                        <p:tgtEl>
                                          <p:spTgt spid="12308"/>
                                        </p:tgtEl>
                                      </p:cBhvr>
                                    </p:animEffect>
                                  </p:childTnLst>
                                </p:cTn>
                              </p:par>
                            </p:childTnLst>
                          </p:cTn>
                        </p:par>
                        <p:par>
                          <p:cTn id="73" fill="hold" nodeType="afterGroup">
                            <p:stCondLst>
                              <p:cond delay="5840"/>
                            </p:stCondLst>
                            <p:childTnLst>
                              <p:par>
                                <p:cTn id="74" presetID="10" presetClass="entr" presetSubtype="0" fill="hold" grpId="0" nodeType="afterEffect">
                                  <p:stCondLst>
                                    <p:cond delay="0"/>
                                  </p:stCondLst>
                                  <p:childTnLst>
                                    <p:set>
                                      <p:cBhvr>
                                        <p:cTn id="75" dur="1" fill="hold">
                                          <p:stCondLst>
                                            <p:cond delay="0"/>
                                          </p:stCondLst>
                                        </p:cTn>
                                        <p:tgtEl>
                                          <p:spTgt spid="12296"/>
                                        </p:tgtEl>
                                        <p:attrNameLst>
                                          <p:attrName>style.visibility</p:attrName>
                                        </p:attrNameLst>
                                      </p:cBhvr>
                                      <p:to>
                                        <p:strVal val="visible"/>
                                      </p:to>
                                    </p:set>
                                    <p:anim calcmode="lin" valueType="num">
                                      <p:cBhvr>
                                        <p:cTn id="76" dur="500" fill="hold"/>
                                        <p:tgtEl>
                                          <p:spTgt spid="12296"/>
                                        </p:tgtEl>
                                        <p:attrNameLst>
                                          <p:attrName>ppt_w</p:attrName>
                                        </p:attrNameLst>
                                      </p:cBhvr>
                                      <p:tavLst>
                                        <p:tav tm="0">
                                          <p:val>
                                            <p:fltVal val="0"/>
                                          </p:val>
                                        </p:tav>
                                        <p:tav tm="100000">
                                          <p:val>
                                            <p:strVal val="#ppt_w"/>
                                          </p:val>
                                        </p:tav>
                                      </p:tavLst>
                                    </p:anim>
                                    <p:anim calcmode="lin" valueType="num">
                                      <p:cBhvr>
                                        <p:cTn id="77" dur="500" fill="hold"/>
                                        <p:tgtEl>
                                          <p:spTgt spid="12296"/>
                                        </p:tgtEl>
                                        <p:attrNameLst>
                                          <p:attrName>ppt_h</p:attrName>
                                        </p:attrNameLst>
                                      </p:cBhvr>
                                      <p:tavLst>
                                        <p:tav tm="0">
                                          <p:val>
                                            <p:fltVal val="0"/>
                                          </p:val>
                                        </p:tav>
                                        <p:tav tm="100000">
                                          <p:val>
                                            <p:strVal val="#ppt_h"/>
                                          </p:val>
                                        </p:tav>
                                      </p:tavLst>
                                    </p:anim>
                                    <p:animEffect transition="in" filter="fade">
                                      <p:cBhvr>
                                        <p:cTn id="78" dur="500"/>
                                        <p:tgtEl>
                                          <p:spTgt spid="12296"/>
                                        </p:tgtEl>
                                      </p:cBhvr>
                                    </p:animEffect>
                                  </p:childTnLst>
                                </p:cTn>
                              </p:par>
                            </p:childTnLst>
                          </p:cTn>
                        </p:par>
                        <p:par>
                          <p:cTn id="79" fill="hold" nodeType="afterGroup">
                            <p:stCondLst>
                              <p:cond delay="6340"/>
                            </p:stCondLst>
                            <p:childTnLst>
                              <p:par>
                                <p:cTn id="80" presetID="31" presetClass="entr" presetSubtype="0" fill="hold" grpId="0" nodeType="afterEffect">
                                  <p:stCondLst>
                                    <p:cond delay="0"/>
                                  </p:stCondLst>
                                  <p:childTnLst>
                                    <p:set>
                                      <p:cBhvr>
                                        <p:cTn id="81" dur="1" fill="hold">
                                          <p:stCondLst>
                                            <p:cond delay="0"/>
                                          </p:stCondLst>
                                        </p:cTn>
                                        <p:tgtEl>
                                          <p:spTgt spid="12304"/>
                                        </p:tgtEl>
                                        <p:attrNameLst>
                                          <p:attrName>style.visibility</p:attrName>
                                        </p:attrNameLst>
                                      </p:cBhvr>
                                      <p:to>
                                        <p:strVal val="visible"/>
                                      </p:to>
                                    </p:set>
                                    <p:anim calcmode="lin" valueType="num">
                                      <p:cBhvr>
                                        <p:cTn id="82" dur="400" fill="hold"/>
                                        <p:tgtEl>
                                          <p:spTgt spid="12304"/>
                                        </p:tgtEl>
                                        <p:attrNameLst>
                                          <p:attrName>ppt_w</p:attrName>
                                        </p:attrNameLst>
                                      </p:cBhvr>
                                      <p:tavLst>
                                        <p:tav tm="0">
                                          <p:val>
                                            <p:fltVal val="0"/>
                                          </p:val>
                                        </p:tav>
                                        <p:tav tm="100000">
                                          <p:val>
                                            <p:strVal val="#ppt_w"/>
                                          </p:val>
                                        </p:tav>
                                      </p:tavLst>
                                    </p:anim>
                                    <p:anim calcmode="lin" valueType="num">
                                      <p:cBhvr>
                                        <p:cTn id="83" dur="400" fill="hold"/>
                                        <p:tgtEl>
                                          <p:spTgt spid="12304"/>
                                        </p:tgtEl>
                                        <p:attrNameLst>
                                          <p:attrName>ppt_h</p:attrName>
                                        </p:attrNameLst>
                                      </p:cBhvr>
                                      <p:tavLst>
                                        <p:tav tm="0">
                                          <p:val>
                                            <p:fltVal val="0"/>
                                          </p:val>
                                        </p:tav>
                                        <p:tav tm="100000">
                                          <p:val>
                                            <p:strVal val="#ppt_h"/>
                                          </p:val>
                                        </p:tav>
                                      </p:tavLst>
                                    </p:anim>
                                    <p:anim calcmode="lin" valueType="num">
                                      <p:cBhvr>
                                        <p:cTn id="84" dur="400" fill="hold"/>
                                        <p:tgtEl>
                                          <p:spTgt spid="12304"/>
                                        </p:tgtEl>
                                        <p:attrNameLst>
                                          <p:attrName>style.rotation</p:attrName>
                                        </p:attrNameLst>
                                      </p:cBhvr>
                                      <p:tavLst>
                                        <p:tav tm="0">
                                          <p:val>
                                            <p:fltVal val="90"/>
                                          </p:val>
                                        </p:tav>
                                        <p:tav tm="100000">
                                          <p:val>
                                            <p:fltVal val="0"/>
                                          </p:val>
                                        </p:tav>
                                      </p:tavLst>
                                    </p:anim>
                                    <p:animEffect transition="in" filter="fade">
                                      <p:cBhvr>
                                        <p:cTn id="85" dur="400"/>
                                        <p:tgtEl>
                                          <p:spTgt spid="12304"/>
                                        </p:tgtEl>
                                      </p:cBhvr>
                                    </p:animEffect>
                                  </p:childTnLst>
                                </p:cTn>
                              </p:par>
                            </p:childTnLst>
                          </p:cTn>
                        </p:par>
                        <p:par>
                          <p:cTn id="86" fill="hold" nodeType="afterGroup">
                            <p:stCondLst>
                              <p:cond delay="6740"/>
                            </p:stCondLst>
                            <p:childTnLst>
                              <p:par>
                                <p:cTn id="87" presetID="22" presetClass="entr" presetSubtype="8" fill="hold" grpId="0" nodeType="afterEffect">
                                  <p:stCondLst>
                                    <p:cond delay="0"/>
                                  </p:stCondLst>
                                  <p:childTnLst>
                                    <p:set>
                                      <p:cBhvr>
                                        <p:cTn id="88" dur="1" fill="hold">
                                          <p:stCondLst>
                                            <p:cond delay="0"/>
                                          </p:stCondLst>
                                        </p:cTn>
                                        <p:tgtEl>
                                          <p:spTgt spid="12309"/>
                                        </p:tgtEl>
                                        <p:attrNameLst>
                                          <p:attrName>style.visibility</p:attrName>
                                        </p:attrNameLst>
                                      </p:cBhvr>
                                      <p:to>
                                        <p:strVal val="visible"/>
                                      </p:to>
                                    </p:set>
                                    <p:animEffect transition="in" filter="wipe(left)">
                                      <p:cBhvr>
                                        <p:cTn id="89" dur="500"/>
                                        <p:tgtEl>
                                          <p:spTgt spid="12309"/>
                                        </p:tgtEl>
                                      </p:cBhvr>
                                    </p:animEffect>
                                  </p:childTnLst>
                                </p:cTn>
                              </p:par>
                            </p:childTnLst>
                          </p:cTn>
                        </p:par>
                        <p:par>
                          <p:cTn id="90" fill="hold" nodeType="afterGroup">
                            <p:stCondLst>
                              <p:cond delay="7240"/>
                            </p:stCondLst>
                            <p:childTnLst>
                              <p:par>
                                <p:cTn id="91" presetID="10" presetClass="entr" presetSubtype="0" fill="hold" grpId="0" nodeType="afterEffect">
                                  <p:stCondLst>
                                    <p:cond delay="0"/>
                                  </p:stCondLst>
                                  <p:childTnLst>
                                    <p:set>
                                      <p:cBhvr>
                                        <p:cTn id="92" dur="1" fill="hold">
                                          <p:stCondLst>
                                            <p:cond delay="0"/>
                                          </p:stCondLst>
                                        </p:cTn>
                                        <p:tgtEl>
                                          <p:spTgt spid="12297"/>
                                        </p:tgtEl>
                                        <p:attrNameLst>
                                          <p:attrName>style.visibility</p:attrName>
                                        </p:attrNameLst>
                                      </p:cBhvr>
                                      <p:to>
                                        <p:strVal val="visible"/>
                                      </p:to>
                                    </p:set>
                                    <p:anim calcmode="lin" valueType="num">
                                      <p:cBhvr>
                                        <p:cTn id="93" dur="500" fill="hold"/>
                                        <p:tgtEl>
                                          <p:spTgt spid="12297"/>
                                        </p:tgtEl>
                                        <p:attrNameLst>
                                          <p:attrName>ppt_w</p:attrName>
                                        </p:attrNameLst>
                                      </p:cBhvr>
                                      <p:tavLst>
                                        <p:tav tm="0">
                                          <p:val>
                                            <p:fltVal val="0"/>
                                          </p:val>
                                        </p:tav>
                                        <p:tav tm="100000">
                                          <p:val>
                                            <p:strVal val="#ppt_w"/>
                                          </p:val>
                                        </p:tav>
                                      </p:tavLst>
                                    </p:anim>
                                    <p:anim calcmode="lin" valueType="num">
                                      <p:cBhvr>
                                        <p:cTn id="94" dur="500" fill="hold"/>
                                        <p:tgtEl>
                                          <p:spTgt spid="12297"/>
                                        </p:tgtEl>
                                        <p:attrNameLst>
                                          <p:attrName>ppt_h</p:attrName>
                                        </p:attrNameLst>
                                      </p:cBhvr>
                                      <p:tavLst>
                                        <p:tav tm="0">
                                          <p:val>
                                            <p:fltVal val="0"/>
                                          </p:val>
                                        </p:tav>
                                        <p:tav tm="100000">
                                          <p:val>
                                            <p:strVal val="#ppt_h"/>
                                          </p:val>
                                        </p:tav>
                                      </p:tavLst>
                                    </p:anim>
                                    <p:animEffect transition="in" filter="fade">
                                      <p:cBhvr>
                                        <p:cTn id="95" dur="500"/>
                                        <p:tgtEl>
                                          <p:spTgt spid="12297"/>
                                        </p:tgtEl>
                                      </p:cBhvr>
                                    </p:animEffect>
                                  </p:childTnLst>
                                </p:cTn>
                              </p:par>
                            </p:childTnLst>
                          </p:cTn>
                        </p:par>
                        <p:par>
                          <p:cTn id="96" fill="hold" nodeType="afterGroup">
                            <p:stCondLst>
                              <p:cond delay="7740"/>
                            </p:stCondLst>
                            <p:childTnLst>
                              <p:par>
                                <p:cTn id="97" presetID="31" presetClass="entr" presetSubtype="0" fill="hold" grpId="0" nodeType="afterEffect">
                                  <p:stCondLst>
                                    <p:cond delay="0"/>
                                  </p:stCondLst>
                                  <p:childTnLst>
                                    <p:set>
                                      <p:cBhvr>
                                        <p:cTn id="98" dur="1" fill="hold">
                                          <p:stCondLst>
                                            <p:cond delay="0"/>
                                          </p:stCondLst>
                                        </p:cTn>
                                        <p:tgtEl>
                                          <p:spTgt spid="12305"/>
                                        </p:tgtEl>
                                        <p:attrNameLst>
                                          <p:attrName>style.visibility</p:attrName>
                                        </p:attrNameLst>
                                      </p:cBhvr>
                                      <p:to>
                                        <p:strVal val="visible"/>
                                      </p:to>
                                    </p:set>
                                    <p:anim calcmode="lin" valueType="num">
                                      <p:cBhvr>
                                        <p:cTn id="99" dur="400" fill="hold"/>
                                        <p:tgtEl>
                                          <p:spTgt spid="12305"/>
                                        </p:tgtEl>
                                        <p:attrNameLst>
                                          <p:attrName>ppt_w</p:attrName>
                                        </p:attrNameLst>
                                      </p:cBhvr>
                                      <p:tavLst>
                                        <p:tav tm="0">
                                          <p:val>
                                            <p:fltVal val="0"/>
                                          </p:val>
                                        </p:tav>
                                        <p:tav tm="100000">
                                          <p:val>
                                            <p:strVal val="#ppt_w"/>
                                          </p:val>
                                        </p:tav>
                                      </p:tavLst>
                                    </p:anim>
                                    <p:anim calcmode="lin" valueType="num">
                                      <p:cBhvr>
                                        <p:cTn id="100" dur="400" fill="hold"/>
                                        <p:tgtEl>
                                          <p:spTgt spid="12305"/>
                                        </p:tgtEl>
                                        <p:attrNameLst>
                                          <p:attrName>ppt_h</p:attrName>
                                        </p:attrNameLst>
                                      </p:cBhvr>
                                      <p:tavLst>
                                        <p:tav tm="0">
                                          <p:val>
                                            <p:fltVal val="0"/>
                                          </p:val>
                                        </p:tav>
                                        <p:tav tm="100000">
                                          <p:val>
                                            <p:strVal val="#ppt_h"/>
                                          </p:val>
                                        </p:tav>
                                      </p:tavLst>
                                    </p:anim>
                                    <p:anim calcmode="lin" valueType="num">
                                      <p:cBhvr>
                                        <p:cTn id="101" dur="400" fill="hold"/>
                                        <p:tgtEl>
                                          <p:spTgt spid="12305"/>
                                        </p:tgtEl>
                                        <p:attrNameLst>
                                          <p:attrName>style.rotation</p:attrName>
                                        </p:attrNameLst>
                                      </p:cBhvr>
                                      <p:tavLst>
                                        <p:tav tm="0">
                                          <p:val>
                                            <p:fltVal val="90"/>
                                          </p:val>
                                        </p:tav>
                                        <p:tav tm="100000">
                                          <p:val>
                                            <p:fltVal val="0"/>
                                          </p:val>
                                        </p:tav>
                                      </p:tavLst>
                                    </p:anim>
                                    <p:animEffect transition="in" filter="fade">
                                      <p:cBhvr>
                                        <p:cTn id="102" dur="400"/>
                                        <p:tgtEl>
                                          <p:spTgt spid="12305"/>
                                        </p:tgtEl>
                                      </p:cBhvr>
                                    </p:animEffect>
                                  </p:childTnLst>
                                </p:cTn>
                              </p:par>
                            </p:childTnLst>
                          </p:cTn>
                        </p:par>
                        <p:par>
                          <p:cTn id="103" fill="hold" nodeType="afterGroup">
                            <p:stCondLst>
                              <p:cond delay="8140"/>
                            </p:stCondLst>
                            <p:childTnLst>
                              <p:par>
                                <p:cTn id="104" presetID="22" presetClass="entr" presetSubtype="8" fill="hold" grpId="0" nodeType="afterEffect">
                                  <p:stCondLst>
                                    <p:cond delay="0"/>
                                  </p:stCondLst>
                                  <p:childTnLst>
                                    <p:set>
                                      <p:cBhvr>
                                        <p:cTn id="105" dur="1" fill="hold">
                                          <p:stCondLst>
                                            <p:cond delay="0"/>
                                          </p:stCondLst>
                                        </p:cTn>
                                        <p:tgtEl>
                                          <p:spTgt spid="12310"/>
                                        </p:tgtEl>
                                        <p:attrNameLst>
                                          <p:attrName>style.visibility</p:attrName>
                                        </p:attrNameLst>
                                      </p:cBhvr>
                                      <p:to>
                                        <p:strVal val="visible"/>
                                      </p:to>
                                    </p:set>
                                    <p:animEffect transition="in" filter="wipe(left)">
                                      <p:cBhvr>
                                        <p:cTn id="106" dur="500"/>
                                        <p:tgtEl>
                                          <p:spTgt spid="12310"/>
                                        </p:tgtEl>
                                      </p:cBhvr>
                                    </p:animEffect>
                                  </p:childTnLst>
                                </p:cTn>
                              </p:par>
                            </p:childTnLst>
                          </p:cTn>
                        </p:par>
                        <p:par>
                          <p:cTn id="107" fill="hold" nodeType="afterGroup">
                            <p:stCondLst>
                              <p:cond delay="8640"/>
                            </p:stCondLst>
                            <p:childTnLst>
                              <p:par>
                                <p:cTn id="108" presetID="10" presetClass="entr" presetSubtype="0" fill="hold" grpId="0" nodeType="afterEffect">
                                  <p:stCondLst>
                                    <p:cond delay="0"/>
                                  </p:stCondLst>
                                  <p:childTnLst>
                                    <p:set>
                                      <p:cBhvr>
                                        <p:cTn id="109" dur="1" fill="hold">
                                          <p:stCondLst>
                                            <p:cond delay="0"/>
                                          </p:stCondLst>
                                        </p:cTn>
                                        <p:tgtEl>
                                          <p:spTgt spid="12298"/>
                                        </p:tgtEl>
                                        <p:attrNameLst>
                                          <p:attrName>style.visibility</p:attrName>
                                        </p:attrNameLst>
                                      </p:cBhvr>
                                      <p:to>
                                        <p:strVal val="visible"/>
                                      </p:to>
                                    </p:set>
                                    <p:anim calcmode="lin" valueType="num">
                                      <p:cBhvr>
                                        <p:cTn id="110" dur="500" fill="hold"/>
                                        <p:tgtEl>
                                          <p:spTgt spid="12298"/>
                                        </p:tgtEl>
                                        <p:attrNameLst>
                                          <p:attrName>ppt_w</p:attrName>
                                        </p:attrNameLst>
                                      </p:cBhvr>
                                      <p:tavLst>
                                        <p:tav tm="0">
                                          <p:val>
                                            <p:fltVal val="0"/>
                                          </p:val>
                                        </p:tav>
                                        <p:tav tm="100000">
                                          <p:val>
                                            <p:strVal val="#ppt_w"/>
                                          </p:val>
                                        </p:tav>
                                      </p:tavLst>
                                    </p:anim>
                                    <p:anim calcmode="lin" valueType="num">
                                      <p:cBhvr>
                                        <p:cTn id="111" dur="500" fill="hold"/>
                                        <p:tgtEl>
                                          <p:spTgt spid="12298"/>
                                        </p:tgtEl>
                                        <p:attrNameLst>
                                          <p:attrName>ppt_h</p:attrName>
                                        </p:attrNameLst>
                                      </p:cBhvr>
                                      <p:tavLst>
                                        <p:tav tm="0">
                                          <p:val>
                                            <p:fltVal val="0"/>
                                          </p:val>
                                        </p:tav>
                                        <p:tav tm="100000">
                                          <p:val>
                                            <p:strVal val="#ppt_h"/>
                                          </p:val>
                                        </p:tav>
                                      </p:tavLst>
                                    </p:anim>
                                    <p:animEffect transition="in" filter="fade">
                                      <p:cBhvr>
                                        <p:cTn id="112" dur="500"/>
                                        <p:tgtEl>
                                          <p:spTgt spid="12298"/>
                                        </p:tgtEl>
                                      </p:cBhvr>
                                    </p:animEffect>
                                  </p:childTnLst>
                                </p:cTn>
                              </p:par>
                            </p:childTnLst>
                          </p:cTn>
                        </p:par>
                        <p:par>
                          <p:cTn id="113" fill="hold" nodeType="afterGroup">
                            <p:stCondLst>
                              <p:cond delay="9140"/>
                            </p:stCondLst>
                            <p:childTnLst>
                              <p:par>
                                <p:cTn id="114" presetID="31" presetClass="entr" presetSubtype="0" fill="hold" grpId="0" nodeType="afterEffect">
                                  <p:stCondLst>
                                    <p:cond delay="0"/>
                                  </p:stCondLst>
                                  <p:childTnLst>
                                    <p:set>
                                      <p:cBhvr>
                                        <p:cTn id="115" dur="1" fill="hold">
                                          <p:stCondLst>
                                            <p:cond delay="0"/>
                                          </p:stCondLst>
                                        </p:cTn>
                                        <p:tgtEl>
                                          <p:spTgt spid="12306"/>
                                        </p:tgtEl>
                                        <p:attrNameLst>
                                          <p:attrName>style.visibility</p:attrName>
                                        </p:attrNameLst>
                                      </p:cBhvr>
                                      <p:to>
                                        <p:strVal val="visible"/>
                                      </p:to>
                                    </p:set>
                                    <p:anim calcmode="lin" valueType="num">
                                      <p:cBhvr>
                                        <p:cTn id="116" dur="400" fill="hold"/>
                                        <p:tgtEl>
                                          <p:spTgt spid="12306"/>
                                        </p:tgtEl>
                                        <p:attrNameLst>
                                          <p:attrName>ppt_w</p:attrName>
                                        </p:attrNameLst>
                                      </p:cBhvr>
                                      <p:tavLst>
                                        <p:tav tm="0">
                                          <p:val>
                                            <p:fltVal val="0"/>
                                          </p:val>
                                        </p:tav>
                                        <p:tav tm="100000">
                                          <p:val>
                                            <p:strVal val="#ppt_w"/>
                                          </p:val>
                                        </p:tav>
                                      </p:tavLst>
                                    </p:anim>
                                    <p:anim calcmode="lin" valueType="num">
                                      <p:cBhvr>
                                        <p:cTn id="117" dur="400" fill="hold"/>
                                        <p:tgtEl>
                                          <p:spTgt spid="12306"/>
                                        </p:tgtEl>
                                        <p:attrNameLst>
                                          <p:attrName>ppt_h</p:attrName>
                                        </p:attrNameLst>
                                      </p:cBhvr>
                                      <p:tavLst>
                                        <p:tav tm="0">
                                          <p:val>
                                            <p:fltVal val="0"/>
                                          </p:val>
                                        </p:tav>
                                        <p:tav tm="100000">
                                          <p:val>
                                            <p:strVal val="#ppt_h"/>
                                          </p:val>
                                        </p:tav>
                                      </p:tavLst>
                                    </p:anim>
                                    <p:anim calcmode="lin" valueType="num">
                                      <p:cBhvr>
                                        <p:cTn id="118" dur="400" fill="hold"/>
                                        <p:tgtEl>
                                          <p:spTgt spid="12306"/>
                                        </p:tgtEl>
                                        <p:attrNameLst>
                                          <p:attrName>style.rotation</p:attrName>
                                        </p:attrNameLst>
                                      </p:cBhvr>
                                      <p:tavLst>
                                        <p:tav tm="0">
                                          <p:val>
                                            <p:fltVal val="90"/>
                                          </p:val>
                                        </p:tav>
                                        <p:tav tm="100000">
                                          <p:val>
                                            <p:fltVal val="0"/>
                                          </p:val>
                                        </p:tav>
                                      </p:tavLst>
                                    </p:anim>
                                    <p:animEffect transition="in" filter="fade">
                                      <p:cBhvr>
                                        <p:cTn id="119" dur="400"/>
                                        <p:tgtEl>
                                          <p:spTgt spid="12306"/>
                                        </p:tgtEl>
                                      </p:cBhvr>
                                    </p:animEffect>
                                  </p:childTnLst>
                                </p:cTn>
                              </p:par>
                            </p:childTnLst>
                          </p:cTn>
                        </p:par>
                        <p:par>
                          <p:cTn id="120" fill="hold" nodeType="afterGroup">
                            <p:stCondLst>
                              <p:cond delay="9540"/>
                            </p:stCondLst>
                            <p:childTnLst>
                              <p:par>
                                <p:cTn id="121" presetID="22" presetClass="entr" presetSubtype="8" fill="hold" grpId="0" nodeType="afterEffect">
                                  <p:stCondLst>
                                    <p:cond delay="0"/>
                                  </p:stCondLst>
                                  <p:childTnLst>
                                    <p:set>
                                      <p:cBhvr>
                                        <p:cTn id="122" dur="1" fill="hold">
                                          <p:stCondLst>
                                            <p:cond delay="0"/>
                                          </p:stCondLst>
                                        </p:cTn>
                                        <p:tgtEl>
                                          <p:spTgt spid="12311"/>
                                        </p:tgtEl>
                                        <p:attrNameLst>
                                          <p:attrName>style.visibility</p:attrName>
                                        </p:attrNameLst>
                                      </p:cBhvr>
                                      <p:to>
                                        <p:strVal val="visible"/>
                                      </p:to>
                                    </p:set>
                                    <p:animEffect transition="in" filter="wipe(left)">
                                      <p:cBhvr>
                                        <p:cTn id="123" dur="500"/>
                                        <p:tgtEl>
                                          <p:spTgt spid="12311"/>
                                        </p:tgtEl>
                                      </p:cBhvr>
                                    </p:animEffect>
                                  </p:childTnLst>
                                </p:cTn>
                              </p:par>
                            </p:childTnLst>
                          </p:cTn>
                        </p:par>
                        <p:par>
                          <p:cTn id="124" fill="hold" nodeType="afterGroup">
                            <p:stCondLst>
                              <p:cond delay="10040"/>
                            </p:stCondLst>
                            <p:childTnLst>
                              <p:par>
                                <p:cTn id="125" presetID="2" presetClass="entr" presetSubtype="12" fill="hold" grpId="0" nodeType="afterEffect">
                                  <p:stCondLst>
                                    <p:cond delay="0"/>
                                  </p:stCondLst>
                                  <p:childTnLst>
                                    <p:set>
                                      <p:cBhvr>
                                        <p:cTn id="126" dur="1" fill="hold">
                                          <p:stCondLst>
                                            <p:cond delay="0"/>
                                          </p:stCondLst>
                                        </p:cTn>
                                        <p:tgtEl>
                                          <p:spTgt spid="12312"/>
                                        </p:tgtEl>
                                        <p:attrNameLst>
                                          <p:attrName>style.visibility</p:attrName>
                                        </p:attrNameLst>
                                      </p:cBhvr>
                                      <p:to>
                                        <p:strVal val="visible"/>
                                      </p:to>
                                    </p:set>
                                    <p:anim calcmode="lin" valueType="num">
                                      <p:cBhvr additive="base">
                                        <p:cTn id="127" dur="500" fill="hold"/>
                                        <p:tgtEl>
                                          <p:spTgt spid="12312"/>
                                        </p:tgtEl>
                                        <p:attrNameLst>
                                          <p:attrName>ppt_x</p:attrName>
                                        </p:attrNameLst>
                                      </p:cBhvr>
                                      <p:tavLst>
                                        <p:tav tm="0">
                                          <p:val>
                                            <p:strVal val="0-#ppt_w/2"/>
                                          </p:val>
                                        </p:tav>
                                        <p:tav tm="100000">
                                          <p:val>
                                            <p:strVal val="#ppt_x"/>
                                          </p:val>
                                        </p:tav>
                                      </p:tavLst>
                                    </p:anim>
                                    <p:anim calcmode="lin" valueType="num">
                                      <p:cBhvr additive="base">
                                        <p:cTn id="128" dur="500" fill="hold"/>
                                        <p:tgtEl>
                                          <p:spTgt spid="12312"/>
                                        </p:tgtEl>
                                        <p:attrNameLst>
                                          <p:attrName>ppt_y</p:attrName>
                                        </p:attrNameLst>
                                      </p:cBhvr>
                                      <p:tavLst>
                                        <p:tav tm="0">
                                          <p:val>
                                            <p:strVal val="1+#ppt_h/2"/>
                                          </p:val>
                                        </p:tav>
                                        <p:tav tm="100000">
                                          <p:val>
                                            <p:strVal val="#ppt_y"/>
                                          </p:val>
                                        </p:tav>
                                      </p:tavLst>
                                    </p:anim>
                                  </p:childTnLst>
                                </p:cTn>
                              </p:par>
                              <p:par>
                                <p:cTn id="129" presetID="2" presetClass="entr" presetSubtype="12" fill="hold" grpId="0" nodeType="withEffect">
                                  <p:stCondLst>
                                    <p:cond delay="200"/>
                                  </p:stCondLst>
                                  <p:childTnLst>
                                    <p:set>
                                      <p:cBhvr>
                                        <p:cTn id="130" dur="1" fill="hold">
                                          <p:stCondLst>
                                            <p:cond delay="0"/>
                                          </p:stCondLst>
                                        </p:cTn>
                                        <p:tgtEl>
                                          <p:spTgt spid="12313"/>
                                        </p:tgtEl>
                                        <p:attrNameLst>
                                          <p:attrName>style.visibility</p:attrName>
                                        </p:attrNameLst>
                                      </p:cBhvr>
                                      <p:to>
                                        <p:strVal val="visible"/>
                                      </p:to>
                                    </p:set>
                                    <p:anim calcmode="lin" valueType="num">
                                      <p:cBhvr additive="base">
                                        <p:cTn id="131" dur="500" fill="hold"/>
                                        <p:tgtEl>
                                          <p:spTgt spid="12313"/>
                                        </p:tgtEl>
                                        <p:attrNameLst>
                                          <p:attrName>ppt_x</p:attrName>
                                        </p:attrNameLst>
                                      </p:cBhvr>
                                      <p:tavLst>
                                        <p:tav tm="0">
                                          <p:val>
                                            <p:strVal val="0-#ppt_w/2"/>
                                          </p:val>
                                        </p:tav>
                                        <p:tav tm="100000">
                                          <p:val>
                                            <p:strVal val="#ppt_x"/>
                                          </p:val>
                                        </p:tav>
                                      </p:tavLst>
                                    </p:anim>
                                    <p:anim calcmode="lin" valueType="num">
                                      <p:cBhvr additive="base">
                                        <p:cTn id="132" dur="500" fill="hold"/>
                                        <p:tgtEl>
                                          <p:spTgt spid="12313"/>
                                        </p:tgtEl>
                                        <p:attrNameLst>
                                          <p:attrName>ppt_y</p:attrName>
                                        </p:attrNameLst>
                                      </p:cBhvr>
                                      <p:tavLst>
                                        <p:tav tm="0">
                                          <p:val>
                                            <p:strVal val="1+#ppt_h/2"/>
                                          </p:val>
                                        </p:tav>
                                        <p:tav tm="100000">
                                          <p:val>
                                            <p:strVal val="#ppt_y"/>
                                          </p:val>
                                        </p:tav>
                                      </p:tavLst>
                                    </p:anim>
                                  </p:childTnLst>
                                </p:cTn>
                              </p:par>
                              <p:par>
                                <p:cTn id="133" presetID="2" presetClass="entr" presetSubtype="12" fill="hold" grpId="0" nodeType="withEffect">
                                  <p:stCondLst>
                                    <p:cond delay="400"/>
                                  </p:stCondLst>
                                  <p:childTnLst>
                                    <p:set>
                                      <p:cBhvr>
                                        <p:cTn id="134" dur="1" fill="hold">
                                          <p:stCondLst>
                                            <p:cond delay="0"/>
                                          </p:stCondLst>
                                        </p:cTn>
                                        <p:tgtEl>
                                          <p:spTgt spid="12314"/>
                                        </p:tgtEl>
                                        <p:attrNameLst>
                                          <p:attrName>style.visibility</p:attrName>
                                        </p:attrNameLst>
                                      </p:cBhvr>
                                      <p:to>
                                        <p:strVal val="visible"/>
                                      </p:to>
                                    </p:set>
                                    <p:anim calcmode="lin" valueType="num">
                                      <p:cBhvr additive="base">
                                        <p:cTn id="135" dur="500" fill="hold"/>
                                        <p:tgtEl>
                                          <p:spTgt spid="12314"/>
                                        </p:tgtEl>
                                        <p:attrNameLst>
                                          <p:attrName>ppt_x</p:attrName>
                                        </p:attrNameLst>
                                      </p:cBhvr>
                                      <p:tavLst>
                                        <p:tav tm="0">
                                          <p:val>
                                            <p:strVal val="0-#ppt_w/2"/>
                                          </p:val>
                                        </p:tav>
                                        <p:tav tm="100000">
                                          <p:val>
                                            <p:strVal val="#ppt_x"/>
                                          </p:val>
                                        </p:tav>
                                      </p:tavLst>
                                    </p:anim>
                                    <p:anim calcmode="lin" valueType="num">
                                      <p:cBhvr additive="base">
                                        <p:cTn id="136" dur="500" fill="hold"/>
                                        <p:tgtEl>
                                          <p:spTgt spid="123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autoUpdateAnimBg="0"/>
      <p:bldP spid="12291" grpId="0" animBg="1"/>
      <p:bldP spid="12292" grpId="0" animBg="1"/>
      <p:bldP spid="12293" grpId="0" animBg="1" autoUpdateAnimBg="0"/>
      <p:bldP spid="12294" grpId="0" animBg="1" autoUpdateAnimBg="0"/>
      <p:bldP spid="12295" grpId="0" animBg="1" autoUpdateAnimBg="0"/>
      <p:bldP spid="12296" grpId="0" animBg="1" autoUpdateAnimBg="0"/>
      <p:bldP spid="12297" grpId="0" animBg="1" autoUpdateAnimBg="0"/>
      <p:bldP spid="12298" grpId="0" animBg="1" autoUpdateAnimBg="0"/>
      <p:bldP spid="12300" grpId="0" autoUpdateAnimBg="0"/>
      <p:bldP spid="12301" grpId="0" autoUpdateAnimBg="0"/>
      <p:bldP spid="12302" grpId="0" autoUpdateAnimBg="0"/>
      <p:bldP spid="12303" grpId="0" autoUpdateAnimBg="0"/>
      <p:bldP spid="12304" grpId="0" autoUpdateAnimBg="0"/>
      <p:bldP spid="12305" grpId="0" autoUpdateAnimBg="0"/>
      <p:bldP spid="12306" grpId="0" autoUpdateAnimBg="0"/>
      <p:bldP spid="12307" grpId="0" autoUpdateAnimBg="0"/>
      <p:bldP spid="12308" grpId="0" autoUpdateAnimBg="0"/>
      <p:bldP spid="12309" grpId="0" autoUpdateAnimBg="0"/>
      <p:bldP spid="12310" grpId="0" autoUpdateAnimBg="0"/>
      <p:bldP spid="12311" grpId="0" autoUpdateAnimBg="0"/>
      <p:bldP spid="12312" grpId="0" animBg="1" autoUpdateAnimBg="0"/>
      <p:bldP spid="12313" grpId="0" animBg="1" autoUpdateAnimBg="0"/>
      <p:bldP spid="12314" grpId="0" animBg="1"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矩形 1"/>
          <p:cNvSpPr>
            <a:spLocks noChangeArrowheads="1"/>
          </p:cNvSpPr>
          <p:nvPr/>
        </p:nvSpPr>
        <p:spPr bwMode="auto">
          <a:xfrm>
            <a:off x="4451350" y="4038600"/>
            <a:ext cx="4300538" cy="1546225"/>
          </a:xfrm>
          <a:prstGeom prst="rect">
            <a:avLst/>
          </a:prstGeom>
          <a:solidFill>
            <a:srgbClr val="D6D6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15" name="TextBox 76"/>
          <p:cNvSpPr txBox="1">
            <a:spLocks noChangeArrowheads="1"/>
          </p:cNvSpPr>
          <p:nvPr/>
        </p:nvSpPr>
        <p:spPr bwMode="auto">
          <a:xfrm>
            <a:off x="665163" y="203200"/>
            <a:ext cx="26574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2600">
                <a:solidFill>
                  <a:schemeClr val="bg2"/>
                </a:solidFill>
                <a:latin typeface="微软雅黑" pitchFamily="34" charset="-122"/>
                <a:ea typeface="微软雅黑" pitchFamily="34" charset="-122"/>
              </a:rPr>
              <a:t>1.3</a:t>
            </a:r>
            <a:r>
              <a:rPr lang="zh-CN" altLang="en-US" sz="2600">
                <a:solidFill>
                  <a:schemeClr val="bg2"/>
                </a:solidFill>
                <a:latin typeface="微软雅黑" pitchFamily="34" charset="-122"/>
                <a:ea typeface="微软雅黑" pitchFamily="34" charset="-122"/>
              </a:rPr>
              <a:t>国内研究现状</a:t>
            </a:r>
          </a:p>
        </p:txBody>
      </p:sp>
      <p:sp>
        <p:nvSpPr>
          <p:cNvPr id="13316" name="Freeform 5"/>
          <p:cNvSpPr>
            <a:spLocks noEditPoints="1"/>
          </p:cNvSpPr>
          <p:nvPr/>
        </p:nvSpPr>
        <p:spPr bwMode="auto">
          <a:xfrm>
            <a:off x="252413" y="201613"/>
            <a:ext cx="430212" cy="431800"/>
          </a:xfrm>
          <a:custGeom>
            <a:avLst/>
            <a:gdLst>
              <a:gd name="T0" fmla="*/ 2147483647 w 1374"/>
              <a:gd name="T1" fmla="*/ 2147483647 h 1374"/>
              <a:gd name="T2" fmla="*/ 2147483647 w 1374"/>
              <a:gd name="T3" fmla="*/ 2147483647 h 1374"/>
              <a:gd name="T4" fmla="*/ 2147483647 w 1374"/>
              <a:gd name="T5" fmla="*/ 2147483647 h 1374"/>
              <a:gd name="T6" fmla="*/ 2147483647 w 1374"/>
              <a:gd name="T7" fmla="*/ 2147483647 h 1374"/>
              <a:gd name="T8" fmla="*/ 2147483647 w 1374"/>
              <a:gd name="T9" fmla="*/ 2147483647 h 1374"/>
              <a:gd name="T10" fmla="*/ 2147483647 w 1374"/>
              <a:gd name="T11" fmla="*/ 2147483647 h 1374"/>
              <a:gd name="T12" fmla="*/ 2147483647 w 1374"/>
              <a:gd name="T13" fmla="*/ 2147483647 h 1374"/>
              <a:gd name="T14" fmla="*/ 2147483647 w 1374"/>
              <a:gd name="T15" fmla="*/ 2147483647 h 1374"/>
              <a:gd name="T16" fmla="*/ 2147483647 w 1374"/>
              <a:gd name="T17" fmla="*/ 2147483647 h 1374"/>
              <a:gd name="T18" fmla="*/ 2147483647 w 1374"/>
              <a:gd name="T19" fmla="*/ 2147483647 h 1374"/>
              <a:gd name="T20" fmla="*/ 2147483647 w 1374"/>
              <a:gd name="T21" fmla="*/ 2147483647 h 1374"/>
              <a:gd name="T22" fmla="*/ 2147483647 w 1374"/>
              <a:gd name="T23" fmla="*/ 2147483647 h 1374"/>
              <a:gd name="T24" fmla="*/ 2147483647 w 1374"/>
              <a:gd name="T25" fmla="*/ 2147483647 h 1374"/>
              <a:gd name="T26" fmla="*/ 2147483647 w 1374"/>
              <a:gd name="T27" fmla="*/ 2147483647 h 1374"/>
              <a:gd name="T28" fmla="*/ 2147483647 w 1374"/>
              <a:gd name="T29" fmla="*/ 2147483647 h 1374"/>
              <a:gd name="T30" fmla="*/ 2147483647 w 1374"/>
              <a:gd name="T31" fmla="*/ 2147483647 h 1374"/>
              <a:gd name="T32" fmla="*/ 2147483647 w 1374"/>
              <a:gd name="T33" fmla="*/ 2147483647 h 1374"/>
              <a:gd name="T34" fmla="*/ 2147483647 w 1374"/>
              <a:gd name="T35" fmla="*/ 2147483647 h 1374"/>
              <a:gd name="T36" fmla="*/ 2147483647 w 1374"/>
              <a:gd name="T37" fmla="*/ 2147483647 h 1374"/>
              <a:gd name="T38" fmla="*/ 2147483647 w 1374"/>
              <a:gd name="T39" fmla="*/ 2147483647 h 1374"/>
              <a:gd name="T40" fmla="*/ 2147483647 w 1374"/>
              <a:gd name="T41" fmla="*/ 2147483647 h 1374"/>
              <a:gd name="T42" fmla="*/ 2147483647 w 1374"/>
              <a:gd name="T43" fmla="*/ 2147483647 h 1374"/>
              <a:gd name="T44" fmla="*/ 2147483647 w 1374"/>
              <a:gd name="T45" fmla="*/ 2147483647 h 1374"/>
              <a:gd name="T46" fmla="*/ 2147483647 w 1374"/>
              <a:gd name="T47" fmla="*/ 2147483647 h 1374"/>
              <a:gd name="T48" fmla="*/ 2147483647 w 1374"/>
              <a:gd name="T49" fmla="*/ 2147483647 h 1374"/>
              <a:gd name="T50" fmla="*/ 2147483647 w 1374"/>
              <a:gd name="T51" fmla="*/ 2147483647 h 1374"/>
              <a:gd name="T52" fmla="*/ 2147483647 w 1374"/>
              <a:gd name="T53" fmla="*/ 2147483647 h 1374"/>
              <a:gd name="T54" fmla="*/ 2147483647 w 1374"/>
              <a:gd name="T55" fmla="*/ 2147483647 h 1374"/>
              <a:gd name="T56" fmla="*/ 2147483647 w 1374"/>
              <a:gd name="T57" fmla="*/ 2147483647 h 1374"/>
              <a:gd name="T58" fmla="*/ 2147483647 w 1374"/>
              <a:gd name="T59" fmla="*/ 2147483647 h 1374"/>
              <a:gd name="T60" fmla="*/ 2147483647 w 1374"/>
              <a:gd name="T61" fmla="*/ 2147483647 h 1374"/>
              <a:gd name="T62" fmla="*/ 2147483647 w 1374"/>
              <a:gd name="T63" fmla="*/ 2147483647 h 1374"/>
              <a:gd name="T64" fmla="*/ 2147483647 w 1374"/>
              <a:gd name="T65" fmla="*/ 2147483647 h 1374"/>
              <a:gd name="T66" fmla="*/ 2147483647 w 1374"/>
              <a:gd name="T67" fmla="*/ 2147483647 h 1374"/>
              <a:gd name="T68" fmla="*/ 2147483647 w 1374"/>
              <a:gd name="T69" fmla="*/ 0 h 1374"/>
              <a:gd name="T70" fmla="*/ 2147483647 w 1374"/>
              <a:gd name="T71" fmla="*/ 2147483647 h 1374"/>
              <a:gd name="T72" fmla="*/ 2147483647 w 1374"/>
              <a:gd name="T73" fmla="*/ 2147483647 h 1374"/>
              <a:gd name="T74" fmla="*/ 0 w 1374"/>
              <a:gd name="T75" fmla="*/ 2147483647 h 1374"/>
              <a:gd name="T76" fmla="*/ 2147483647 w 1374"/>
              <a:gd name="T77" fmla="*/ 0 h 1374"/>
              <a:gd name="T78" fmla="*/ 2147483647 w 1374"/>
              <a:gd name="T79" fmla="*/ 2147483647 h 1374"/>
              <a:gd name="T80" fmla="*/ 2147483647 w 1374"/>
              <a:gd name="T81" fmla="*/ 2147483647 h 1374"/>
              <a:gd name="T82" fmla="*/ 2147483647 w 1374"/>
              <a:gd name="T83" fmla="*/ 2147483647 h 1374"/>
              <a:gd name="T84" fmla="*/ 2147483647 w 1374"/>
              <a:gd name="T85" fmla="*/ 2147483647 h 1374"/>
              <a:gd name="T86" fmla="*/ 2147483647 w 1374"/>
              <a:gd name="T87" fmla="*/ 2147483647 h 137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374" h="1374">
                <a:moveTo>
                  <a:pt x="517" y="1009"/>
                </a:moveTo>
                <a:lnTo>
                  <a:pt x="901" y="1009"/>
                </a:lnTo>
                <a:cubicBezTo>
                  <a:pt x="923" y="1009"/>
                  <a:pt x="940" y="1026"/>
                  <a:pt x="940" y="1047"/>
                </a:cubicBezTo>
                <a:cubicBezTo>
                  <a:pt x="940" y="1068"/>
                  <a:pt x="923" y="1085"/>
                  <a:pt x="901" y="1085"/>
                </a:cubicBezTo>
                <a:lnTo>
                  <a:pt x="517" y="1085"/>
                </a:lnTo>
                <a:cubicBezTo>
                  <a:pt x="496" y="1085"/>
                  <a:pt x="479" y="1068"/>
                  <a:pt x="479" y="1047"/>
                </a:cubicBezTo>
                <a:cubicBezTo>
                  <a:pt x="479" y="1026"/>
                  <a:pt x="496" y="1009"/>
                  <a:pt x="517" y="1009"/>
                </a:cubicBezTo>
                <a:close/>
                <a:moveTo>
                  <a:pt x="500" y="844"/>
                </a:moveTo>
                <a:lnTo>
                  <a:pt x="730" y="465"/>
                </a:lnTo>
                <a:lnTo>
                  <a:pt x="836" y="529"/>
                </a:lnTo>
                <a:lnTo>
                  <a:pt x="606" y="908"/>
                </a:lnTo>
                <a:lnTo>
                  <a:pt x="500" y="844"/>
                </a:lnTo>
                <a:close/>
                <a:moveTo>
                  <a:pt x="352" y="754"/>
                </a:moveTo>
                <a:lnTo>
                  <a:pt x="582" y="375"/>
                </a:lnTo>
                <a:lnTo>
                  <a:pt x="688" y="439"/>
                </a:lnTo>
                <a:lnTo>
                  <a:pt x="458" y="818"/>
                </a:lnTo>
                <a:lnTo>
                  <a:pt x="352" y="754"/>
                </a:lnTo>
                <a:close/>
                <a:moveTo>
                  <a:pt x="326" y="1027"/>
                </a:moveTo>
                <a:lnTo>
                  <a:pt x="349" y="826"/>
                </a:lnTo>
                <a:lnTo>
                  <a:pt x="542" y="943"/>
                </a:lnTo>
                <a:lnTo>
                  <a:pt x="376" y="1057"/>
                </a:lnTo>
                <a:cubicBezTo>
                  <a:pt x="348" y="1078"/>
                  <a:pt x="320" y="1061"/>
                  <a:pt x="326" y="1027"/>
                </a:cubicBezTo>
                <a:close/>
                <a:moveTo>
                  <a:pt x="640" y="279"/>
                </a:moveTo>
                <a:lnTo>
                  <a:pt x="894" y="433"/>
                </a:lnTo>
                <a:lnTo>
                  <a:pt x="844" y="515"/>
                </a:lnTo>
                <a:lnTo>
                  <a:pt x="589" y="360"/>
                </a:lnTo>
                <a:lnTo>
                  <a:pt x="640" y="279"/>
                </a:lnTo>
                <a:close/>
                <a:moveTo>
                  <a:pt x="677" y="217"/>
                </a:moveTo>
                <a:cubicBezTo>
                  <a:pt x="697" y="185"/>
                  <a:pt x="738" y="175"/>
                  <a:pt x="770" y="194"/>
                </a:cubicBezTo>
                <a:lnTo>
                  <a:pt x="909" y="279"/>
                </a:lnTo>
                <a:cubicBezTo>
                  <a:pt x="941" y="298"/>
                  <a:pt x="951" y="340"/>
                  <a:pt x="932" y="371"/>
                </a:cubicBezTo>
                <a:lnTo>
                  <a:pt x="903" y="418"/>
                </a:lnTo>
                <a:lnTo>
                  <a:pt x="649" y="264"/>
                </a:lnTo>
                <a:lnTo>
                  <a:pt x="677" y="217"/>
                </a:lnTo>
                <a:close/>
                <a:moveTo>
                  <a:pt x="687" y="0"/>
                </a:moveTo>
                <a:cubicBezTo>
                  <a:pt x="1067" y="0"/>
                  <a:pt x="1374" y="308"/>
                  <a:pt x="1374" y="687"/>
                </a:cubicBezTo>
                <a:cubicBezTo>
                  <a:pt x="1374" y="1067"/>
                  <a:pt x="1067" y="1374"/>
                  <a:pt x="687" y="1374"/>
                </a:cubicBezTo>
                <a:cubicBezTo>
                  <a:pt x="308" y="1374"/>
                  <a:pt x="0" y="1067"/>
                  <a:pt x="0" y="687"/>
                </a:cubicBezTo>
                <a:cubicBezTo>
                  <a:pt x="0" y="308"/>
                  <a:pt x="308" y="0"/>
                  <a:pt x="687" y="0"/>
                </a:cubicBezTo>
                <a:close/>
                <a:moveTo>
                  <a:pt x="687" y="131"/>
                </a:moveTo>
                <a:cubicBezTo>
                  <a:pt x="994" y="131"/>
                  <a:pt x="1244" y="380"/>
                  <a:pt x="1244" y="687"/>
                </a:cubicBezTo>
                <a:cubicBezTo>
                  <a:pt x="1244" y="994"/>
                  <a:pt x="994" y="1244"/>
                  <a:pt x="687" y="1244"/>
                </a:cubicBezTo>
                <a:cubicBezTo>
                  <a:pt x="380" y="1244"/>
                  <a:pt x="131" y="994"/>
                  <a:pt x="131" y="687"/>
                </a:cubicBezTo>
                <a:cubicBezTo>
                  <a:pt x="131" y="380"/>
                  <a:pt x="380" y="131"/>
                  <a:pt x="687" y="13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17" name="Freeform 6"/>
          <p:cNvSpPr>
            <a:spLocks/>
          </p:cNvSpPr>
          <p:nvPr/>
        </p:nvSpPr>
        <p:spPr bwMode="auto">
          <a:xfrm>
            <a:off x="6032500" y="5127625"/>
            <a:ext cx="190500" cy="457200"/>
          </a:xfrm>
          <a:custGeom>
            <a:avLst/>
            <a:gdLst>
              <a:gd name="T0" fmla="*/ 2147483647 w 501"/>
              <a:gd name="T1" fmla="*/ 2147483647 h 1207"/>
              <a:gd name="T2" fmla="*/ 2147483647 w 501"/>
              <a:gd name="T3" fmla="*/ 2147483647 h 1207"/>
              <a:gd name="T4" fmla="*/ 2147483647 w 501"/>
              <a:gd name="T5" fmla="*/ 2147483647 h 1207"/>
              <a:gd name="T6" fmla="*/ 769610494 w 501"/>
              <a:gd name="T7" fmla="*/ 2147483647 h 1207"/>
              <a:gd name="T8" fmla="*/ 604786928 w 501"/>
              <a:gd name="T9" fmla="*/ 2147483647 h 1207"/>
              <a:gd name="T10" fmla="*/ 2089066728 w 501"/>
              <a:gd name="T11" fmla="*/ 2147483647 h 1207"/>
              <a:gd name="T12" fmla="*/ 2147483647 w 501"/>
              <a:gd name="T13" fmla="*/ 2147483647 h 1207"/>
              <a:gd name="T14" fmla="*/ 2147483647 w 501"/>
              <a:gd name="T15" fmla="*/ 2147483647 h 1207"/>
              <a:gd name="T16" fmla="*/ 2147483647 w 501"/>
              <a:gd name="T17" fmla="*/ 2147483647 h 1207"/>
              <a:gd name="T18" fmla="*/ 2147483647 w 501"/>
              <a:gd name="T19" fmla="*/ 108759433 h 1207"/>
              <a:gd name="T20" fmla="*/ 2147483647 w 501"/>
              <a:gd name="T21" fmla="*/ 108759433 h 1207"/>
              <a:gd name="T22" fmla="*/ 2147483647 w 501"/>
              <a:gd name="T23" fmla="*/ 2147483647 h 1207"/>
              <a:gd name="T24" fmla="*/ 2147483647 w 501"/>
              <a:gd name="T25" fmla="*/ 2147483647 h 1207"/>
              <a:gd name="T26" fmla="*/ 2147483647 w 501"/>
              <a:gd name="T27" fmla="*/ 2147483647 h 1207"/>
              <a:gd name="T28" fmla="*/ 2147483647 w 501"/>
              <a:gd name="T29" fmla="*/ 2147483647 h 1207"/>
              <a:gd name="T30" fmla="*/ 2147483647 w 501"/>
              <a:gd name="T31" fmla="*/ 2147483647 h 1207"/>
              <a:gd name="T32" fmla="*/ 2147483647 w 501"/>
              <a:gd name="T33" fmla="*/ 2147483647 h 120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01" h="1207">
                <a:moveTo>
                  <a:pt x="242" y="1207"/>
                </a:moveTo>
                <a:cubicBezTo>
                  <a:pt x="210" y="1157"/>
                  <a:pt x="179" y="1111"/>
                  <a:pt x="150" y="1064"/>
                </a:cubicBezTo>
                <a:cubicBezTo>
                  <a:pt x="131" y="1057"/>
                  <a:pt x="112" y="1050"/>
                  <a:pt x="93" y="1046"/>
                </a:cubicBezTo>
                <a:cubicBezTo>
                  <a:pt x="77" y="984"/>
                  <a:pt x="36" y="914"/>
                  <a:pt x="14" y="904"/>
                </a:cubicBezTo>
                <a:cubicBezTo>
                  <a:pt x="11" y="881"/>
                  <a:pt x="11" y="858"/>
                  <a:pt x="11" y="835"/>
                </a:cubicBezTo>
                <a:cubicBezTo>
                  <a:pt x="21" y="766"/>
                  <a:pt x="37" y="718"/>
                  <a:pt x="38" y="662"/>
                </a:cubicBezTo>
                <a:cubicBezTo>
                  <a:pt x="0" y="537"/>
                  <a:pt x="54" y="512"/>
                  <a:pt x="109" y="434"/>
                </a:cubicBezTo>
                <a:cubicBezTo>
                  <a:pt x="116" y="399"/>
                  <a:pt x="122" y="363"/>
                  <a:pt x="129" y="327"/>
                </a:cubicBezTo>
                <a:cubicBezTo>
                  <a:pt x="174" y="220"/>
                  <a:pt x="197" y="155"/>
                  <a:pt x="271" y="82"/>
                </a:cubicBezTo>
                <a:cubicBezTo>
                  <a:pt x="303" y="53"/>
                  <a:pt x="335" y="28"/>
                  <a:pt x="367" y="2"/>
                </a:cubicBezTo>
                <a:cubicBezTo>
                  <a:pt x="403" y="0"/>
                  <a:pt x="438" y="1"/>
                  <a:pt x="473" y="2"/>
                </a:cubicBezTo>
                <a:cubicBezTo>
                  <a:pt x="473" y="15"/>
                  <a:pt x="501" y="97"/>
                  <a:pt x="491" y="136"/>
                </a:cubicBezTo>
                <a:cubicBezTo>
                  <a:pt x="424" y="226"/>
                  <a:pt x="461" y="391"/>
                  <a:pt x="457" y="541"/>
                </a:cubicBezTo>
                <a:cubicBezTo>
                  <a:pt x="431" y="629"/>
                  <a:pt x="373" y="746"/>
                  <a:pt x="324" y="839"/>
                </a:cubicBezTo>
                <a:cubicBezTo>
                  <a:pt x="314" y="859"/>
                  <a:pt x="308" y="878"/>
                  <a:pt x="301" y="898"/>
                </a:cubicBezTo>
                <a:cubicBezTo>
                  <a:pt x="288" y="992"/>
                  <a:pt x="278" y="1087"/>
                  <a:pt x="268" y="1185"/>
                </a:cubicBezTo>
                <a:cubicBezTo>
                  <a:pt x="258" y="1191"/>
                  <a:pt x="249" y="1198"/>
                  <a:pt x="242" y="1207"/>
                </a:cubicBezTo>
                <a:close/>
              </a:path>
            </a:pathLst>
          </a:custGeom>
          <a:solidFill>
            <a:schemeClr val="tx1"/>
          </a:solidFill>
          <a:ln w="8" cap="flat" cmpd="sng">
            <a:solidFill>
              <a:srgbClr val="FFFFFF"/>
            </a:solidFill>
            <a:round/>
            <a:headEnd/>
            <a:tailEnd/>
          </a:ln>
        </p:spPr>
        <p:txBody>
          <a:bodyPr/>
          <a:lstStyle/>
          <a:p>
            <a:endParaRPr lang="zh-CN" altLang="en-US"/>
          </a:p>
        </p:txBody>
      </p:sp>
      <p:sp>
        <p:nvSpPr>
          <p:cNvPr id="13318" name="Freeform 7"/>
          <p:cNvSpPr>
            <a:spLocks/>
          </p:cNvSpPr>
          <p:nvPr/>
        </p:nvSpPr>
        <p:spPr bwMode="auto">
          <a:xfrm>
            <a:off x="4638675" y="5857875"/>
            <a:ext cx="295275" cy="234950"/>
          </a:xfrm>
          <a:custGeom>
            <a:avLst/>
            <a:gdLst>
              <a:gd name="T0" fmla="*/ 2147483647 w 776"/>
              <a:gd name="T1" fmla="*/ 2147483647 h 619"/>
              <a:gd name="T2" fmla="*/ 2147483647 w 776"/>
              <a:gd name="T3" fmla="*/ 2147483647 h 619"/>
              <a:gd name="T4" fmla="*/ 1818091887 w 776"/>
              <a:gd name="T5" fmla="*/ 2147483647 h 619"/>
              <a:gd name="T6" fmla="*/ 2147483647 w 776"/>
              <a:gd name="T7" fmla="*/ 2147483647 h 619"/>
              <a:gd name="T8" fmla="*/ 2147483647 w 776"/>
              <a:gd name="T9" fmla="*/ 2147483647 h 619"/>
              <a:gd name="T10" fmla="*/ 2147483647 w 776"/>
              <a:gd name="T11" fmla="*/ 2147483647 h 619"/>
              <a:gd name="T12" fmla="*/ 2147483647 w 776"/>
              <a:gd name="T13" fmla="*/ 2147483647 h 619"/>
              <a:gd name="T14" fmla="*/ 2147483647 w 776"/>
              <a:gd name="T15" fmla="*/ 2147483647 h 619"/>
              <a:gd name="T16" fmla="*/ 2147483647 w 776"/>
              <a:gd name="T17" fmla="*/ 546884651 h 619"/>
              <a:gd name="T18" fmla="*/ 2147483647 w 776"/>
              <a:gd name="T19" fmla="*/ 0 h 619"/>
              <a:gd name="T20" fmla="*/ 2147483647 w 776"/>
              <a:gd name="T21" fmla="*/ 2147483647 h 619"/>
              <a:gd name="T22" fmla="*/ 2147483647 w 776"/>
              <a:gd name="T23" fmla="*/ 2147483647 h 619"/>
              <a:gd name="T24" fmla="*/ 2147483647 w 776"/>
              <a:gd name="T25" fmla="*/ 2147483647 h 619"/>
              <a:gd name="T26" fmla="*/ 2147483647 w 776"/>
              <a:gd name="T27" fmla="*/ 2147483647 h 619"/>
              <a:gd name="T28" fmla="*/ 2147483647 w 776"/>
              <a:gd name="T29" fmla="*/ 2147483647 h 6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76" h="619">
                <a:moveTo>
                  <a:pt x="277" y="619"/>
                </a:moveTo>
                <a:cubicBezTo>
                  <a:pt x="216" y="594"/>
                  <a:pt x="156" y="573"/>
                  <a:pt x="98" y="552"/>
                </a:cubicBezTo>
                <a:cubicBezTo>
                  <a:pt x="0" y="474"/>
                  <a:pt x="32" y="422"/>
                  <a:pt x="33" y="337"/>
                </a:cubicBezTo>
                <a:cubicBezTo>
                  <a:pt x="49" y="230"/>
                  <a:pt x="30" y="249"/>
                  <a:pt x="126" y="228"/>
                </a:cubicBezTo>
                <a:cubicBezTo>
                  <a:pt x="135" y="219"/>
                  <a:pt x="148" y="209"/>
                  <a:pt x="161" y="200"/>
                </a:cubicBezTo>
                <a:cubicBezTo>
                  <a:pt x="161" y="160"/>
                  <a:pt x="165" y="121"/>
                  <a:pt x="168" y="85"/>
                </a:cubicBezTo>
                <a:cubicBezTo>
                  <a:pt x="171" y="82"/>
                  <a:pt x="175" y="82"/>
                  <a:pt x="181" y="82"/>
                </a:cubicBezTo>
                <a:cubicBezTo>
                  <a:pt x="203" y="93"/>
                  <a:pt x="245" y="100"/>
                  <a:pt x="290" y="95"/>
                </a:cubicBezTo>
                <a:cubicBezTo>
                  <a:pt x="341" y="67"/>
                  <a:pt x="392" y="39"/>
                  <a:pt x="443" y="10"/>
                </a:cubicBezTo>
                <a:cubicBezTo>
                  <a:pt x="527" y="6"/>
                  <a:pt x="610" y="2"/>
                  <a:pt x="696" y="0"/>
                </a:cubicBezTo>
                <a:cubicBezTo>
                  <a:pt x="718" y="17"/>
                  <a:pt x="776" y="42"/>
                  <a:pt x="775" y="114"/>
                </a:cubicBezTo>
                <a:cubicBezTo>
                  <a:pt x="749" y="156"/>
                  <a:pt x="723" y="201"/>
                  <a:pt x="691" y="233"/>
                </a:cubicBezTo>
                <a:cubicBezTo>
                  <a:pt x="665" y="298"/>
                  <a:pt x="624" y="349"/>
                  <a:pt x="604" y="437"/>
                </a:cubicBezTo>
                <a:cubicBezTo>
                  <a:pt x="511" y="493"/>
                  <a:pt x="421" y="550"/>
                  <a:pt x="331" y="607"/>
                </a:cubicBezTo>
                <a:cubicBezTo>
                  <a:pt x="312" y="610"/>
                  <a:pt x="293" y="612"/>
                  <a:pt x="277" y="619"/>
                </a:cubicBezTo>
                <a:close/>
              </a:path>
            </a:pathLst>
          </a:custGeom>
          <a:solidFill>
            <a:schemeClr val="tx1"/>
          </a:solidFill>
          <a:ln w="8" cap="flat" cmpd="sng">
            <a:solidFill>
              <a:srgbClr val="FFFFFF"/>
            </a:solidFill>
            <a:round/>
            <a:headEnd/>
            <a:tailEnd/>
          </a:ln>
        </p:spPr>
        <p:txBody>
          <a:bodyPr/>
          <a:lstStyle/>
          <a:p>
            <a:endParaRPr lang="zh-CN" altLang="en-US"/>
          </a:p>
        </p:txBody>
      </p:sp>
      <p:sp>
        <p:nvSpPr>
          <p:cNvPr id="13319" name="Freeform 8"/>
          <p:cNvSpPr>
            <a:spLocks/>
          </p:cNvSpPr>
          <p:nvPr/>
        </p:nvSpPr>
        <p:spPr bwMode="auto">
          <a:xfrm>
            <a:off x="3330575" y="4559300"/>
            <a:ext cx="1014413" cy="1120775"/>
          </a:xfrm>
          <a:custGeom>
            <a:avLst/>
            <a:gdLst>
              <a:gd name="T0" fmla="*/ 2147483647 w 2678"/>
              <a:gd name="T1" fmla="*/ 2147483647 h 2954"/>
              <a:gd name="T2" fmla="*/ 2147483647 w 2678"/>
              <a:gd name="T3" fmla="*/ 2147483647 h 2954"/>
              <a:gd name="T4" fmla="*/ 2147483647 w 2678"/>
              <a:gd name="T5" fmla="*/ 2147483647 h 2954"/>
              <a:gd name="T6" fmla="*/ 2147483647 w 2678"/>
              <a:gd name="T7" fmla="*/ 2147483647 h 2954"/>
              <a:gd name="T8" fmla="*/ 2147483647 w 2678"/>
              <a:gd name="T9" fmla="*/ 2147483647 h 2954"/>
              <a:gd name="T10" fmla="*/ 2147483647 w 2678"/>
              <a:gd name="T11" fmla="*/ 2147483647 h 2954"/>
              <a:gd name="T12" fmla="*/ 2147483647 w 2678"/>
              <a:gd name="T13" fmla="*/ 2147483647 h 2954"/>
              <a:gd name="T14" fmla="*/ 108762271 w 2678"/>
              <a:gd name="T15" fmla="*/ 2147483647 h 2954"/>
              <a:gd name="T16" fmla="*/ 2147483647 w 2678"/>
              <a:gd name="T17" fmla="*/ 2147483647 h 2954"/>
              <a:gd name="T18" fmla="*/ 2147483647 w 2678"/>
              <a:gd name="T19" fmla="*/ 2147483647 h 2954"/>
              <a:gd name="T20" fmla="*/ 2147483647 w 2678"/>
              <a:gd name="T21" fmla="*/ 2147483647 h 2954"/>
              <a:gd name="T22" fmla="*/ 2147483647 w 2678"/>
              <a:gd name="T23" fmla="*/ 2147483647 h 2954"/>
              <a:gd name="T24" fmla="*/ 2147483647 w 2678"/>
              <a:gd name="T25" fmla="*/ 2147483647 h 2954"/>
              <a:gd name="T26" fmla="*/ 2147483647 w 2678"/>
              <a:gd name="T27" fmla="*/ 2147483647 h 2954"/>
              <a:gd name="T28" fmla="*/ 2147483647 w 2678"/>
              <a:gd name="T29" fmla="*/ 2147483647 h 2954"/>
              <a:gd name="T30" fmla="*/ 2147483647 w 2678"/>
              <a:gd name="T31" fmla="*/ 2147483647 h 2954"/>
              <a:gd name="T32" fmla="*/ 2147483647 w 2678"/>
              <a:gd name="T33" fmla="*/ 2147483647 h 2954"/>
              <a:gd name="T34" fmla="*/ 2147483647 w 2678"/>
              <a:gd name="T35" fmla="*/ 2147483647 h 2954"/>
              <a:gd name="T36" fmla="*/ 2147483647 w 2678"/>
              <a:gd name="T37" fmla="*/ 2147483647 h 2954"/>
              <a:gd name="T38" fmla="*/ 2147483647 w 2678"/>
              <a:gd name="T39" fmla="*/ 2147483647 h 2954"/>
              <a:gd name="T40" fmla="*/ 2147483647 w 2678"/>
              <a:gd name="T41" fmla="*/ 2147483647 h 2954"/>
              <a:gd name="T42" fmla="*/ 2147483647 w 2678"/>
              <a:gd name="T43" fmla="*/ 2147483647 h 2954"/>
              <a:gd name="T44" fmla="*/ 2147483647 w 2678"/>
              <a:gd name="T45" fmla="*/ 2147483647 h 2954"/>
              <a:gd name="T46" fmla="*/ 2147483647 w 2678"/>
              <a:gd name="T47" fmla="*/ 2147483647 h 2954"/>
              <a:gd name="T48" fmla="*/ 2147483647 w 2678"/>
              <a:gd name="T49" fmla="*/ 2147483647 h 2954"/>
              <a:gd name="T50" fmla="*/ 2147483647 w 2678"/>
              <a:gd name="T51" fmla="*/ 2147483647 h 2954"/>
              <a:gd name="T52" fmla="*/ 2147483647 w 2678"/>
              <a:gd name="T53" fmla="*/ 2147483647 h 2954"/>
              <a:gd name="T54" fmla="*/ 2147483647 w 2678"/>
              <a:gd name="T55" fmla="*/ 2147483647 h 2954"/>
              <a:gd name="T56" fmla="*/ 2147483647 w 2678"/>
              <a:gd name="T57" fmla="*/ 2147483647 h 2954"/>
              <a:gd name="T58" fmla="*/ 2147483647 w 2678"/>
              <a:gd name="T59" fmla="*/ 2147483647 h 2954"/>
              <a:gd name="T60" fmla="*/ 2147483647 w 2678"/>
              <a:gd name="T61" fmla="*/ 2147483647 h 2954"/>
              <a:gd name="T62" fmla="*/ 2147483647 w 2678"/>
              <a:gd name="T63" fmla="*/ 2147483647 h 2954"/>
              <a:gd name="T64" fmla="*/ 2147483647 w 2678"/>
              <a:gd name="T65" fmla="*/ 2147483647 h 2954"/>
              <a:gd name="T66" fmla="*/ 2147483647 w 2678"/>
              <a:gd name="T67" fmla="*/ 2147483647 h 2954"/>
              <a:gd name="T68" fmla="*/ 2147483647 w 2678"/>
              <a:gd name="T69" fmla="*/ 2147483647 h 2954"/>
              <a:gd name="T70" fmla="*/ 2147483647 w 2678"/>
              <a:gd name="T71" fmla="*/ 2147483647 h 2954"/>
              <a:gd name="T72" fmla="*/ 2147483647 w 2678"/>
              <a:gd name="T73" fmla="*/ 2147483647 h 2954"/>
              <a:gd name="T74" fmla="*/ 2147483647 w 2678"/>
              <a:gd name="T75" fmla="*/ 2147483647 h 2954"/>
              <a:gd name="T76" fmla="*/ 2147483647 w 2678"/>
              <a:gd name="T77" fmla="*/ 2147483647 h 2954"/>
              <a:gd name="T78" fmla="*/ 2147483647 w 2678"/>
              <a:gd name="T79" fmla="*/ 2147483647 h 2954"/>
              <a:gd name="T80" fmla="*/ 2147483647 w 2678"/>
              <a:gd name="T81" fmla="*/ 2147483647 h 2954"/>
              <a:gd name="T82" fmla="*/ 2147483647 w 2678"/>
              <a:gd name="T83" fmla="*/ 2147483647 h 2954"/>
              <a:gd name="T84" fmla="*/ 2147483647 w 2678"/>
              <a:gd name="T85" fmla="*/ 2147483647 h 2954"/>
              <a:gd name="T86" fmla="*/ 2147483647 w 2678"/>
              <a:gd name="T87" fmla="*/ 2147483647 h 2954"/>
              <a:gd name="T88" fmla="*/ 2147483647 w 2678"/>
              <a:gd name="T89" fmla="*/ 2147483647 h 295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678" h="2954">
                <a:moveTo>
                  <a:pt x="1223" y="2954"/>
                </a:moveTo>
                <a:cubicBezTo>
                  <a:pt x="1172" y="2901"/>
                  <a:pt x="1121" y="2867"/>
                  <a:pt x="1076" y="2846"/>
                </a:cubicBezTo>
                <a:cubicBezTo>
                  <a:pt x="1083" y="2764"/>
                  <a:pt x="1090" y="2725"/>
                  <a:pt x="1061" y="2675"/>
                </a:cubicBezTo>
                <a:cubicBezTo>
                  <a:pt x="1052" y="2665"/>
                  <a:pt x="1042" y="2655"/>
                  <a:pt x="1033" y="2648"/>
                </a:cubicBezTo>
                <a:cubicBezTo>
                  <a:pt x="953" y="2646"/>
                  <a:pt x="908" y="2684"/>
                  <a:pt x="869" y="2742"/>
                </a:cubicBezTo>
                <a:cubicBezTo>
                  <a:pt x="840" y="2735"/>
                  <a:pt x="812" y="2728"/>
                  <a:pt x="783" y="2721"/>
                </a:cubicBezTo>
                <a:cubicBezTo>
                  <a:pt x="751" y="2661"/>
                  <a:pt x="732" y="2637"/>
                  <a:pt x="704" y="2617"/>
                </a:cubicBezTo>
                <a:cubicBezTo>
                  <a:pt x="621" y="2497"/>
                  <a:pt x="634" y="2527"/>
                  <a:pt x="519" y="2517"/>
                </a:cubicBezTo>
                <a:cubicBezTo>
                  <a:pt x="465" y="2460"/>
                  <a:pt x="481" y="2379"/>
                  <a:pt x="482" y="2336"/>
                </a:cubicBezTo>
                <a:cubicBezTo>
                  <a:pt x="505" y="2268"/>
                  <a:pt x="518" y="2203"/>
                  <a:pt x="486" y="2160"/>
                </a:cubicBezTo>
                <a:cubicBezTo>
                  <a:pt x="358" y="2114"/>
                  <a:pt x="371" y="2131"/>
                  <a:pt x="372" y="2052"/>
                </a:cubicBezTo>
                <a:cubicBezTo>
                  <a:pt x="359" y="2016"/>
                  <a:pt x="350" y="1979"/>
                  <a:pt x="340" y="1946"/>
                </a:cubicBezTo>
                <a:cubicBezTo>
                  <a:pt x="328" y="1927"/>
                  <a:pt x="318" y="1910"/>
                  <a:pt x="309" y="1893"/>
                </a:cubicBezTo>
                <a:cubicBezTo>
                  <a:pt x="281" y="1771"/>
                  <a:pt x="261" y="1761"/>
                  <a:pt x="172" y="1759"/>
                </a:cubicBezTo>
                <a:cubicBezTo>
                  <a:pt x="121" y="1784"/>
                  <a:pt x="53" y="1828"/>
                  <a:pt x="12" y="1827"/>
                </a:cubicBezTo>
                <a:cubicBezTo>
                  <a:pt x="9" y="1823"/>
                  <a:pt x="6" y="1820"/>
                  <a:pt x="2" y="1817"/>
                </a:cubicBezTo>
                <a:cubicBezTo>
                  <a:pt x="0" y="1725"/>
                  <a:pt x="0" y="1633"/>
                  <a:pt x="1" y="1545"/>
                </a:cubicBezTo>
                <a:cubicBezTo>
                  <a:pt x="14" y="1509"/>
                  <a:pt x="30" y="1474"/>
                  <a:pt x="46" y="1438"/>
                </a:cubicBezTo>
                <a:cubicBezTo>
                  <a:pt x="117" y="1348"/>
                  <a:pt x="155" y="1320"/>
                  <a:pt x="258" y="1250"/>
                </a:cubicBezTo>
                <a:cubicBezTo>
                  <a:pt x="281" y="1228"/>
                  <a:pt x="303" y="1205"/>
                  <a:pt x="329" y="1183"/>
                </a:cubicBezTo>
                <a:cubicBezTo>
                  <a:pt x="332" y="1137"/>
                  <a:pt x="336" y="1092"/>
                  <a:pt x="339" y="1049"/>
                </a:cubicBezTo>
                <a:cubicBezTo>
                  <a:pt x="349" y="1030"/>
                  <a:pt x="359" y="1010"/>
                  <a:pt x="368" y="994"/>
                </a:cubicBezTo>
                <a:cubicBezTo>
                  <a:pt x="369" y="909"/>
                  <a:pt x="363" y="801"/>
                  <a:pt x="402" y="763"/>
                </a:cubicBezTo>
                <a:cubicBezTo>
                  <a:pt x="412" y="694"/>
                  <a:pt x="415" y="629"/>
                  <a:pt x="390" y="585"/>
                </a:cubicBezTo>
                <a:cubicBezTo>
                  <a:pt x="345" y="545"/>
                  <a:pt x="304" y="505"/>
                  <a:pt x="263" y="468"/>
                </a:cubicBezTo>
                <a:cubicBezTo>
                  <a:pt x="263" y="435"/>
                  <a:pt x="263" y="402"/>
                  <a:pt x="263" y="369"/>
                </a:cubicBezTo>
                <a:cubicBezTo>
                  <a:pt x="302" y="370"/>
                  <a:pt x="340" y="362"/>
                  <a:pt x="388" y="340"/>
                </a:cubicBezTo>
                <a:cubicBezTo>
                  <a:pt x="421" y="236"/>
                  <a:pt x="367" y="140"/>
                  <a:pt x="367" y="68"/>
                </a:cubicBezTo>
                <a:cubicBezTo>
                  <a:pt x="399" y="42"/>
                  <a:pt x="422" y="0"/>
                  <a:pt x="476" y="57"/>
                </a:cubicBezTo>
                <a:cubicBezTo>
                  <a:pt x="508" y="127"/>
                  <a:pt x="549" y="203"/>
                  <a:pt x="564" y="315"/>
                </a:cubicBezTo>
                <a:cubicBezTo>
                  <a:pt x="593" y="345"/>
                  <a:pt x="583" y="335"/>
                  <a:pt x="640" y="346"/>
                </a:cubicBezTo>
                <a:cubicBezTo>
                  <a:pt x="676" y="295"/>
                  <a:pt x="670" y="209"/>
                  <a:pt x="670" y="173"/>
                </a:cubicBezTo>
                <a:cubicBezTo>
                  <a:pt x="683" y="161"/>
                  <a:pt x="696" y="151"/>
                  <a:pt x="709" y="142"/>
                </a:cubicBezTo>
                <a:cubicBezTo>
                  <a:pt x="734" y="178"/>
                  <a:pt x="753" y="234"/>
                  <a:pt x="775" y="310"/>
                </a:cubicBezTo>
                <a:cubicBezTo>
                  <a:pt x="800" y="354"/>
                  <a:pt x="832" y="417"/>
                  <a:pt x="895" y="484"/>
                </a:cubicBezTo>
                <a:cubicBezTo>
                  <a:pt x="934" y="491"/>
                  <a:pt x="972" y="499"/>
                  <a:pt x="1013" y="506"/>
                </a:cubicBezTo>
                <a:cubicBezTo>
                  <a:pt x="1048" y="576"/>
                  <a:pt x="1083" y="649"/>
                  <a:pt x="1121" y="722"/>
                </a:cubicBezTo>
                <a:cubicBezTo>
                  <a:pt x="1156" y="772"/>
                  <a:pt x="1194" y="822"/>
                  <a:pt x="1232" y="872"/>
                </a:cubicBezTo>
                <a:cubicBezTo>
                  <a:pt x="1232" y="888"/>
                  <a:pt x="1231" y="905"/>
                  <a:pt x="1235" y="924"/>
                </a:cubicBezTo>
                <a:cubicBezTo>
                  <a:pt x="1193" y="979"/>
                  <a:pt x="1190" y="963"/>
                  <a:pt x="1189" y="1058"/>
                </a:cubicBezTo>
                <a:cubicBezTo>
                  <a:pt x="1230" y="1111"/>
                  <a:pt x="1246" y="1154"/>
                  <a:pt x="1342" y="1183"/>
                </a:cubicBezTo>
                <a:cubicBezTo>
                  <a:pt x="1361" y="1196"/>
                  <a:pt x="1377" y="1219"/>
                  <a:pt x="1437" y="1241"/>
                </a:cubicBezTo>
                <a:cubicBezTo>
                  <a:pt x="1463" y="1238"/>
                  <a:pt x="1491" y="1235"/>
                  <a:pt x="1520" y="1233"/>
                </a:cubicBezTo>
                <a:cubicBezTo>
                  <a:pt x="1594" y="1202"/>
                  <a:pt x="1668" y="1171"/>
                  <a:pt x="1744" y="1140"/>
                </a:cubicBezTo>
                <a:cubicBezTo>
                  <a:pt x="1786" y="1073"/>
                  <a:pt x="1783" y="1030"/>
                  <a:pt x="1784" y="971"/>
                </a:cubicBezTo>
                <a:cubicBezTo>
                  <a:pt x="1755" y="908"/>
                  <a:pt x="1724" y="901"/>
                  <a:pt x="1698" y="877"/>
                </a:cubicBezTo>
                <a:cubicBezTo>
                  <a:pt x="1699" y="802"/>
                  <a:pt x="1689" y="795"/>
                  <a:pt x="1718" y="757"/>
                </a:cubicBezTo>
                <a:cubicBezTo>
                  <a:pt x="1779" y="729"/>
                  <a:pt x="1843" y="688"/>
                  <a:pt x="1888" y="620"/>
                </a:cubicBezTo>
                <a:cubicBezTo>
                  <a:pt x="1888" y="591"/>
                  <a:pt x="1888" y="564"/>
                  <a:pt x="1892" y="538"/>
                </a:cubicBezTo>
                <a:cubicBezTo>
                  <a:pt x="1870" y="469"/>
                  <a:pt x="1854" y="452"/>
                  <a:pt x="1829" y="425"/>
                </a:cubicBezTo>
                <a:cubicBezTo>
                  <a:pt x="1825" y="415"/>
                  <a:pt x="1825" y="409"/>
                  <a:pt x="1825" y="402"/>
                </a:cubicBezTo>
                <a:cubicBezTo>
                  <a:pt x="1841" y="399"/>
                  <a:pt x="1857" y="397"/>
                  <a:pt x="1873" y="394"/>
                </a:cubicBezTo>
                <a:cubicBezTo>
                  <a:pt x="1967" y="301"/>
                  <a:pt x="1871" y="250"/>
                  <a:pt x="2053" y="274"/>
                </a:cubicBezTo>
                <a:cubicBezTo>
                  <a:pt x="2072" y="333"/>
                  <a:pt x="2094" y="396"/>
                  <a:pt x="2116" y="459"/>
                </a:cubicBezTo>
                <a:cubicBezTo>
                  <a:pt x="2138" y="486"/>
                  <a:pt x="2151" y="509"/>
                  <a:pt x="2198" y="546"/>
                </a:cubicBezTo>
                <a:cubicBezTo>
                  <a:pt x="2234" y="547"/>
                  <a:pt x="2269" y="548"/>
                  <a:pt x="2307" y="549"/>
                </a:cubicBezTo>
                <a:cubicBezTo>
                  <a:pt x="2339" y="523"/>
                  <a:pt x="2374" y="501"/>
                  <a:pt x="2410" y="479"/>
                </a:cubicBezTo>
                <a:cubicBezTo>
                  <a:pt x="2413" y="489"/>
                  <a:pt x="2419" y="499"/>
                  <a:pt x="2426" y="509"/>
                </a:cubicBezTo>
                <a:cubicBezTo>
                  <a:pt x="2425" y="555"/>
                  <a:pt x="2428" y="663"/>
                  <a:pt x="2376" y="714"/>
                </a:cubicBezTo>
                <a:cubicBezTo>
                  <a:pt x="2338" y="723"/>
                  <a:pt x="2328" y="729"/>
                  <a:pt x="2293" y="728"/>
                </a:cubicBezTo>
                <a:cubicBezTo>
                  <a:pt x="2258" y="708"/>
                  <a:pt x="2226" y="688"/>
                  <a:pt x="2195" y="670"/>
                </a:cubicBezTo>
                <a:cubicBezTo>
                  <a:pt x="2073" y="667"/>
                  <a:pt x="2038" y="676"/>
                  <a:pt x="1954" y="746"/>
                </a:cubicBezTo>
                <a:cubicBezTo>
                  <a:pt x="1942" y="765"/>
                  <a:pt x="1932" y="785"/>
                  <a:pt x="1922" y="804"/>
                </a:cubicBezTo>
                <a:cubicBezTo>
                  <a:pt x="1922" y="844"/>
                  <a:pt x="1906" y="876"/>
                  <a:pt x="1934" y="939"/>
                </a:cubicBezTo>
                <a:cubicBezTo>
                  <a:pt x="1934" y="975"/>
                  <a:pt x="1978" y="1071"/>
                  <a:pt x="2055" y="1020"/>
                </a:cubicBezTo>
                <a:cubicBezTo>
                  <a:pt x="2129" y="1009"/>
                  <a:pt x="2183" y="978"/>
                  <a:pt x="2182" y="1106"/>
                </a:cubicBezTo>
                <a:cubicBezTo>
                  <a:pt x="2166" y="1154"/>
                  <a:pt x="2153" y="1203"/>
                  <a:pt x="2140" y="1252"/>
                </a:cubicBezTo>
                <a:cubicBezTo>
                  <a:pt x="2059" y="1355"/>
                  <a:pt x="2094" y="1408"/>
                  <a:pt x="2231" y="1460"/>
                </a:cubicBezTo>
                <a:cubicBezTo>
                  <a:pt x="2228" y="1490"/>
                  <a:pt x="2228" y="1519"/>
                  <a:pt x="2228" y="1549"/>
                </a:cubicBezTo>
                <a:cubicBezTo>
                  <a:pt x="2218" y="1588"/>
                  <a:pt x="2176" y="1682"/>
                  <a:pt x="2217" y="1748"/>
                </a:cubicBezTo>
                <a:cubicBezTo>
                  <a:pt x="2245" y="1785"/>
                  <a:pt x="2277" y="1822"/>
                  <a:pt x="2309" y="1859"/>
                </a:cubicBezTo>
                <a:cubicBezTo>
                  <a:pt x="2376" y="1877"/>
                  <a:pt x="2443" y="1898"/>
                  <a:pt x="2513" y="1919"/>
                </a:cubicBezTo>
                <a:cubicBezTo>
                  <a:pt x="2535" y="1933"/>
                  <a:pt x="2542" y="1950"/>
                  <a:pt x="2583" y="1967"/>
                </a:cubicBezTo>
                <a:cubicBezTo>
                  <a:pt x="2609" y="1968"/>
                  <a:pt x="2634" y="1972"/>
                  <a:pt x="2663" y="1976"/>
                </a:cubicBezTo>
                <a:cubicBezTo>
                  <a:pt x="2666" y="1995"/>
                  <a:pt x="2672" y="2018"/>
                  <a:pt x="2678" y="2041"/>
                </a:cubicBezTo>
                <a:cubicBezTo>
                  <a:pt x="2666" y="2058"/>
                  <a:pt x="2656" y="2077"/>
                  <a:pt x="2646" y="2096"/>
                </a:cubicBezTo>
                <a:cubicBezTo>
                  <a:pt x="2601" y="2128"/>
                  <a:pt x="2560" y="2147"/>
                  <a:pt x="2528" y="2159"/>
                </a:cubicBezTo>
                <a:cubicBezTo>
                  <a:pt x="2409" y="2156"/>
                  <a:pt x="2339" y="2197"/>
                  <a:pt x="2259" y="2257"/>
                </a:cubicBezTo>
                <a:cubicBezTo>
                  <a:pt x="2243" y="2286"/>
                  <a:pt x="2223" y="2335"/>
                  <a:pt x="2185" y="2360"/>
                </a:cubicBezTo>
                <a:cubicBezTo>
                  <a:pt x="2143" y="2359"/>
                  <a:pt x="2105" y="2358"/>
                  <a:pt x="2066" y="2360"/>
                </a:cubicBezTo>
                <a:cubicBezTo>
                  <a:pt x="2034" y="2389"/>
                  <a:pt x="1986" y="2469"/>
                  <a:pt x="1925" y="2455"/>
                </a:cubicBezTo>
                <a:cubicBezTo>
                  <a:pt x="1862" y="2332"/>
                  <a:pt x="1798" y="2383"/>
                  <a:pt x="1737" y="2427"/>
                </a:cubicBezTo>
                <a:cubicBezTo>
                  <a:pt x="1650" y="2454"/>
                  <a:pt x="1628" y="2392"/>
                  <a:pt x="1593" y="2368"/>
                </a:cubicBezTo>
                <a:cubicBezTo>
                  <a:pt x="1495" y="2333"/>
                  <a:pt x="1472" y="2378"/>
                  <a:pt x="1433" y="2439"/>
                </a:cubicBezTo>
                <a:cubicBezTo>
                  <a:pt x="1388" y="2484"/>
                  <a:pt x="1318" y="2426"/>
                  <a:pt x="1299" y="2409"/>
                </a:cubicBezTo>
                <a:cubicBezTo>
                  <a:pt x="1283" y="2409"/>
                  <a:pt x="1267" y="2409"/>
                  <a:pt x="1255" y="2408"/>
                </a:cubicBezTo>
                <a:cubicBezTo>
                  <a:pt x="1193" y="2462"/>
                  <a:pt x="1203" y="2450"/>
                  <a:pt x="1193" y="2548"/>
                </a:cubicBezTo>
                <a:cubicBezTo>
                  <a:pt x="1225" y="2604"/>
                  <a:pt x="1266" y="2638"/>
                  <a:pt x="1237" y="2732"/>
                </a:cubicBezTo>
                <a:cubicBezTo>
                  <a:pt x="1236" y="2781"/>
                  <a:pt x="1258" y="2837"/>
                  <a:pt x="1267" y="2923"/>
                </a:cubicBezTo>
                <a:cubicBezTo>
                  <a:pt x="1248" y="2942"/>
                  <a:pt x="1239" y="2951"/>
                  <a:pt x="1223" y="2954"/>
                </a:cubicBezTo>
                <a:close/>
              </a:path>
            </a:pathLst>
          </a:custGeom>
          <a:solidFill>
            <a:schemeClr val="tx1"/>
          </a:solidFill>
          <a:ln w="8" cap="flat" cmpd="sng">
            <a:solidFill>
              <a:srgbClr val="FFFFFF"/>
            </a:solidFill>
            <a:round/>
            <a:headEnd/>
            <a:tailEnd/>
          </a:ln>
        </p:spPr>
        <p:txBody>
          <a:bodyPr/>
          <a:lstStyle/>
          <a:p>
            <a:endParaRPr lang="zh-CN" altLang="en-US"/>
          </a:p>
        </p:txBody>
      </p:sp>
      <p:sp>
        <p:nvSpPr>
          <p:cNvPr id="13320" name="Freeform 9"/>
          <p:cNvSpPr>
            <a:spLocks/>
          </p:cNvSpPr>
          <p:nvPr/>
        </p:nvSpPr>
        <p:spPr bwMode="auto">
          <a:xfrm>
            <a:off x="4186238" y="5000625"/>
            <a:ext cx="863600" cy="657225"/>
          </a:xfrm>
          <a:custGeom>
            <a:avLst/>
            <a:gdLst>
              <a:gd name="T0" fmla="*/ 2147483647 w 2275"/>
              <a:gd name="T1" fmla="*/ 2147483647 h 1731"/>
              <a:gd name="T2" fmla="*/ 2147483647 w 2275"/>
              <a:gd name="T3" fmla="*/ 2147483647 h 1731"/>
              <a:gd name="T4" fmla="*/ 2147483647 w 2275"/>
              <a:gd name="T5" fmla="*/ 2147483647 h 1731"/>
              <a:gd name="T6" fmla="*/ 2147483647 w 2275"/>
              <a:gd name="T7" fmla="*/ 2147483647 h 1731"/>
              <a:gd name="T8" fmla="*/ 2147483647 w 2275"/>
              <a:gd name="T9" fmla="*/ 2147483647 h 1731"/>
              <a:gd name="T10" fmla="*/ 2147483647 w 2275"/>
              <a:gd name="T11" fmla="*/ 2147483647 h 1731"/>
              <a:gd name="T12" fmla="*/ 2147483647 w 2275"/>
              <a:gd name="T13" fmla="*/ 2147483647 h 1731"/>
              <a:gd name="T14" fmla="*/ 2147483647 w 2275"/>
              <a:gd name="T15" fmla="*/ 2147483647 h 1731"/>
              <a:gd name="T16" fmla="*/ 2147483647 w 2275"/>
              <a:gd name="T17" fmla="*/ 2147483647 h 1731"/>
              <a:gd name="T18" fmla="*/ 2147483647 w 2275"/>
              <a:gd name="T19" fmla="*/ 2147483647 h 1731"/>
              <a:gd name="T20" fmla="*/ 2147483647 w 2275"/>
              <a:gd name="T21" fmla="*/ 2147483647 h 1731"/>
              <a:gd name="T22" fmla="*/ 2147483647 w 2275"/>
              <a:gd name="T23" fmla="*/ 2147483647 h 1731"/>
              <a:gd name="T24" fmla="*/ 2147483647 w 2275"/>
              <a:gd name="T25" fmla="*/ 2147483647 h 1731"/>
              <a:gd name="T26" fmla="*/ 2147483647 w 2275"/>
              <a:gd name="T27" fmla="*/ 2147483647 h 1731"/>
              <a:gd name="T28" fmla="*/ 2147483647 w 2275"/>
              <a:gd name="T29" fmla="*/ 2147483647 h 1731"/>
              <a:gd name="T30" fmla="*/ 2147483647 w 2275"/>
              <a:gd name="T31" fmla="*/ 2147483647 h 1731"/>
              <a:gd name="T32" fmla="*/ 2147483647 w 2275"/>
              <a:gd name="T33" fmla="*/ 2147483647 h 1731"/>
              <a:gd name="T34" fmla="*/ 2147483647 w 2275"/>
              <a:gd name="T35" fmla="*/ 2147483647 h 1731"/>
              <a:gd name="T36" fmla="*/ 2147483647 w 2275"/>
              <a:gd name="T37" fmla="*/ 2147483647 h 1731"/>
              <a:gd name="T38" fmla="*/ 2147483647 w 2275"/>
              <a:gd name="T39" fmla="*/ 2147483647 h 1731"/>
              <a:gd name="T40" fmla="*/ 2147483647 w 2275"/>
              <a:gd name="T41" fmla="*/ 2147483647 h 1731"/>
              <a:gd name="T42" fmla="*/ 2147483647 w 2275"/>
              <a:gd name="T43" fmla="*/ 2147483647 h 1731"/>
              <a:gd name="T44" fmla="*/ 2147483647 w 2275"/>
              <a:gd name="T45" fmla="*/ 2147483647 h 1731"/>
              <a:gd name="T46" fmla="*/ 2147483647 w 2275"/>
              <a:gd name="T47" fmla="*/ 2147483647 h 1731"/>
              <a:gd name="T48" fmla="*/ 2147483647 w 2275"/>
              <a:gd name="T49" fmla="*/ 2147483647 h 1731"/>
              <a:gd name="T50" fmla="*/ 2147483647 w 2275"/>
              <a:gd name="T51" fmla="*/ 2147483647 h 1731"/>
              <a:gd name="T52" fmla="*/ 2147483647 w 2275"/>
              <a:gd name="T53" fmla="*/ 2147483647 h 1731"/>
              <a:gd name="T54" fmla="*/ 2147483647 w 2275"/>
              <a:gd name="T55" fmla="*/ 2147483647 h 1731"/>
              <a:gd name="T56" fmla="*/ 2147483647 w 2275"/>
              <a:gd name="T57" fmla="*/ 2147483647 h 1731"/>
              <a:gd name="T58" fmla="*/ 2147483647 w 2275"/>
              <a:gd name="T59" fmla="*/ 2147483647 h 1731"/>
              <a:gd name="T60" fmla="*/ 2147483647 w 2275"/>
              <a:gd name="T61" fmla="*/ 2147483647 h 1731"/>
              <a:gd name="T62" fmla="*/ 2147483647 w 2275"/>
              <a:gd name="T63" fmla="*/ 2147483647 h 173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275" h="1731">
                <a:moveTo>
                  <a:pt x="1361" y="1731"/>
                </a:moveTo>
                <a:cubicBezTo>
                  <a:pt x="1361" y="1711"/>
                  <a:pt x="1361" y="1691"/>
                  <a:pt x="1361" y="1675"/>
                </a:cubicBezTo>
                <a:cubicBezTo>
                  <a:pt x="1345" y="1675"/>
                  <a:pt x="1339" y="1655"/>
                  <a:pt x="1333" y="1645"/>
                </a:cubicBezTo>
                <a:cubicBezTo>
                  <a:pt x="1320" y="1641"/>
                  <a:pt x="1307" y="1638"/>
                  <a:pt x="1298" y="1637"/>
                </a:cubicBezTo>
                <a:cubicBezTo>
                  <a:pt x="1276" y="1558"/>
                  <a:pt x="1237" y="1560"/>
                  <a:pt x="1199" y="1576"/>
                </a:cubicBezTo>
                <a:cubicBezTo>
                  <a:pt x="1192" y="1602"/>
                  <a:pt x="1186" y="1628"/>
                  <a:pt x="1179" y="1654"/>
                </a:cubicBezTo>
                <a:cubicBezTo>
                  <a:pt x="1109" y="1655"/>
                  <a:pt x="1039" y="1660"/>
                  <a:pt x="972" y="1665"/>
                </a:cubicBezTo>
                <a:cubicBezTo>
                  <a:pt x="927" y="1654"/>
                  <a:pt x="885" y="1643"/>
                  <a:pt x="844" y="1632"/>
                </a:cubicBezTo>
                <a:cubicBezTo>
                  <a:pt x="809" y="1625"/>
                  <a:pt x="774" y="1621"/>
                  <a:pt x="739" y="1617"/>
                </a:cubicBezTo>
                <a:cubicBezTo>
                  <a:pt x="710" y="1583"/>
                  <a:pt x="685" y="1553"/>
                  <a:pt x="659" y="1523"/>
                </a:cubicBezTo>
                <a:cubicBezTo>
                  <a:pt x="647" y="1503"/>
                  <a:pt x="637" y="1483"/>
                  <a:pt x="628" y="1463"/>
                </a:cubicBezTo>
                <a:cubicBezTo>
                  <a:pt x="621" y="1463"/>
                  <a:pt x="618" y="1463"/>
                  <a:pt x="615" y="1463"/>
                </a:cubicBezTo>
                <a:cubicBezTo>
                  <a:pt x="590" y="1384"/>
                  <a:pt x="612" y="1361"/>
                  <a:pt x="641" y="1316"/>
                </a:cubicBezTo>
                <a:cubicBezTo>
                  <a:pt x="642" y="1287"/>
                  <a:pt x="642" y="1261"/>
                  <a:pt x="642" y="1234"/>
                </a:cubicBezTo>
                <a:cubicBezTo>
                  <a:pt x="616" y="1217"/>
                  <a:pt x="591" y="1200"/>
                  <a:pt x="569" y="1183"/>
                </a:cubicBezTo>
                <a:cubicBezTo>
                  <a:pt x="566" y="1177"/>
                  <a:pt x="566" y="1170"/>
                  <a:pt x="566" y="1167"/>
                </a:cubicBezTo>
                <a:cubicBezTo>
                  <a:pt x="463" y="1164"/>
                  <a:pt x="380" y="1152"/>
                  <a:pt x="313" y="1141"/>
                </a:cubicBezTo>
                <a:cubicBezTo>
                  <a:pt x="291" y="1131"/>
                  <a:pt x="269" y="1120"/>
                  <a:pt x="246" y="1110"/>
                </a:cubicBezTo>
                <a:cubicBezTo>
                  <a:pt x="237" y="1083"/>
                  <a:pt x="228" y="1057"/>
                  <a:pt x="218" y="1030"/>
                </a:cubicBezTo>
                <a:cubicBezTo>
                  <a:pt x="247" y="1028"/>
                  <a:pt x="279" y="1025"/>
                  <a:pt x="311" y="1026"/>
                </a:cubicBezTo>
                <a:cubicBezTo>
                  <a:pt x="340" y="1017"/>
                  <a:pt x="391" y="979"/>
                  <a:pt x="423" y="951"/>
                </a:cubicBezTo>
                <a:cubicBezTo>
                  <a:pt x="465" y="880"/>
                  <a:pt x="462" y="830"/>
                  <a:pt x="427" y="784"/>
                </a:cubicBezTo>
                <a:cubicBezTo>
                  <a:pt x="398" y="780"/>
                  <a:pt x="370" y="776"/>
                  <a:pt x="344" y="775"/>
                </a:cubicBezTo>
                <a:cubicBezTo>
                  <a:pt x="246" y="700"/>
                  <a:pt x="131" y="688"/>
                  <a:pt x="57" y="650"/>
                </a:cubicBezTo>
                <a:cubicBezTo>
                  <a:pt x="19" y="603"/>
                  <a:pt x="0" y="570"/>
                  <a:pt x="0" y="550"/>
                </a:cubicBezTo>
                <a:cubicBezTo>
                  <a:pt x="65" y="463"/>
                  <a:pt x="59" y="434"/>
                  <a:pt x="186" y="437"/>
                </a:cubicBezTo>
                <a:cubicBezTo>
                  <a:pt x="215" y="448"/>
                  <a:pt x="244" y="458"/>
                  <a:pt x="276" y="472"/>
                </a:cubicBezTo>
                <a:cubicBezTo>
                  <a:pt x="304" y="499"/>
                  <a:pt x="333" y="526"/>
                  <a:pt x="362" y="553"/>
                </a:cubicBezTo>
                <a:cubicBezTo>
                  <a:pt x="409" y="564"/>
                  <a:pt x="451" y="571"/>
                  <a:pt x="521" y="557"/>
                </a:cubicBezTo>
                <a:cubicBezTo>
                  <a:pt x="592" y="506"/>
                  <a:pt x="656" y="406"/>
                  <a:pt x="727" y="346"/>
                </a:cubicBezTo>
                <a:cubicBezTo>
                  <a:pt x="727" y="323"/>
                  <a:pt x="727" y="300"/>
                  <a:pt x="731" y="277"/>
                </a:cubicBezTo>
                <a:cubicBezTo>
                  <a:pt x="753" y="274"/>
                  <a:pt x="779" y="272"/>
                  <a:pt x="804" y="272"/>
                </a:cubicBezTo>
                <a:cubicBezTo>
                  <a:pt x="814" y="286"/>
                  <a:pt x="823" y="299"/>
                  <a:pt x="833" y="316"/>
                </a:cubicBezTo>
                <a:cubicBezTo>
                  <a:pt x="871" y="330"/>
                  <a:pt x="912" y="373"/>
                  <a:pt x="985" y="398"/>
                </a:cubicBezTo>
                <a:cubicBezTo>
                  <a:pt x="1005" y="399"/>
                  <a:pt x="1024" y="399"/>
                  <a:pt x="1043" y="400"/>
                </a:cubicBezTo>
                <a:cubicBezTo>
                  <a:pt x="1085" y="384"/>
                  <a:pt x="1126" y="372"/>
                  <a:pt x="1171" y="360"/>
                </a:cubicBezTo>
                <a:cubicBezTo>
                  <a:pt x="1226" y="306"/>
                  <a:pt x="1264" y="278"/>
                  <a:pt x="1335" y="250"/>
                </a:cubicBezTo>
                <a:cubicBezTo>
                  <a:pt x="1344" y="237"/>
                  <a:pt x="1351" y="224"/>
                  <a:pt x="1370" y="215"/>
                </a:cubicBezTo>
                <a:cubicBezTo>
                  <a:pt x="1422" y="137"/>
                  <a:pt x="1473" y="119"/>
                  <a:pt x="1565" y="112"/>
                </a:cubicBezTo>
                <a:cubicBezTo>
                  <a:pt x="1601" y="109"/>
                  <a:pt x="1639" y="110"/>
                  <a:pt x="1677" y="111"/>
                </a:cubicBezTo>
                <a:cubicBezTo>
                  <a:pt x="1770" y="51"/>
                  <a:pt x="1796" y="0"/>
                  <a:pt x="1927" y="3"/>
                </a:cubicBezTo>
                <a:cubicBezTo>
                  <a:pt x="1946" y="39"/>
                  <a:pt x="1968" y="79"/>
                  <a:pt x="1990" y="119"/>
                </a:cubicBezTo>
                <a:cubicBezTo>
                  <a:pt x="2009" y="136"/>
                  <a:pt x="2028" y="153"/>
                  <a:pt x="2048" y="173"/>
                </a:cubicBezTo>
                <a:cubicBezTo>
                  <a:pt x="2015" y="231"/>
                  <a:pt x="1970" y="282"/>
                  <a:pt x="1944" y="350"/>
                </a:cubicBezTo>
                <a:cubicBezTo>
                  <a:pt x="1941" y="380"/>
                  <a:pt x="1941" y="409"/>
                  <a:pt x="1941" y="439"/>
                </a:cubicBezTo>
                <a:cubicBezTo>
                  <a:pt x="1950" y="449"/>
                  <a:pt x="2001" y="450"/>
                  <a:pt x="2043" y="451"/>
                </a:cubicBezTo>
                <a:cubicBezTo>
                  <a:pt x="2052" y="481"/>
                  <a:pt x="2062" y="510"/>
                  <a:pt x="2071" y="543"/>
                </a:cubicBezTo>
                <a:cubicBezTo>
                  <a:pt x="2080" y="557"/>
                  <a:pt x="2090" y="570"/>
                  <a:pt x="2099" y="583"/>
                </a:cubicBezTo>
                <a:cubicBezTo>
                  <a:pt x="2141" y="578"/>
                  <a:pt x="2186" y="573"/>
                  <a:pt x="2230" y="570"/>
                </a:cubicBezTo>
                <a:cubicBezTo>
                  <a:pt x="2259" y="610"/>
                  <a:pt x="2275" y="673"/>
                  <a:pt x="2274" y="755"/>
                </a:cubicBezTo>
                <a:cubicBezTo>
                  <a:pt x="2258" y="774"/>
                  <a:pt x="2242" y="797"/>
                  <a:pt x="2204" y="815"/>
                </a:cubicBezTo>
                <a:cubicBezTo>
                  <a:pt x="2203" y="828"/>
                  <a:pt x="2187" y="835"/>
                  <a:pt x="2181" y="838"/>
                </a:cubicBezTo>
                <a:cubicBezTo>
                  <a:pt x="2174" y="883"/>
                  <a:pt x="2168" y="932"/>
                  <a:pt x="2161" y="981"/>
                </a:cubicBezTo>
                <a:cubicBezTo>
                  <a:pt x="2148" y="1007"/>
                  <a:pt x="2135" y="1033"/>
                  <a:pt x="2125" y="1062"/>
                </a:cubicBezTo>
                <a:cubicBezTo>
                  <a:pt x="2100" y="1078"/>
                  <a:pt x="2068" y="1090"/>
                  <a:pt x="2068" y="1116"/>
                </a:cubicBezTo>
                <a:cubicBezTo>
                  <a:pt x="1988" y="1131"/>
                  <a:pt x="1942" y="1277"/>
                  <a:pt x="1871" y="1311"/>
                </a:cubicBezTo>
                <a:cubicBezTo>
                  <a:pt x="1871" y="1324"/>
                  <a:pt x="1827" y="1349"/>
                  <a:pt x="1817" y="1352"/>
                </a:cubicBezTo>
                <a:cubicBezTo>
                  <a:pt x="1788" y="1381"/>
                  <a:pt x="1759" y="1410"/>
                  <a:pt x="1733" y="1442"/>
                </a:cubicBezTo>
                <a:cubicBezTo>
                  <a:pt x="1730" y="1445"/>
                  <a:pt x="1730" y="1452"/>
                  <a:pt x="1730" y="1458"/>
                </a:cubicBezTo>
                <a:cubicBezTo>
                  <a:pt x="1724" y="1458"/>
                  <a:pt x="1717" y="1458"/>
                  <a:pt x="1714" y="1458"/>
                </a:cubicBezTo>
                <a:cubicBezTo>
                  <a:pt x="1714" y="1461"/>
                  <a:pt x="1714" y="1468"/>
                  <a:pt x="1714" y="1474"/>
                </a:cubicBezTo>
                <a:cubicBezTo>
                  <a:pt x="1669" y="1473"/>
                  <a:pt x="1634" y="1531"/>
                  <a:pt x="1614" y="1554"/>
                </a:cubicBezTo>
                <a:cubicBezTo>
                  <a:pt x="1598" y="1589"/>
                  <a:pt x="1582" y="1625"/>
                  <a:pt x="1569" y="1661"/>
                </a:cubicBezTo>
                <a:cubicBezTo>
                  <a:pt x="1489" y="1675"/>
                  <a:pt x="1463" y="1691"/>
                  <a:pt x="1412" y="1729"/>
                </a:cubicBezTo>
                <a:cubicBezTo>
                  <a:pt x="1393" y="1728"/>
                  <a:pt x="1377" y="1728"/>
                  <a:pt x="1361" y="1731"/>
                </a:cubicBezTo>
                <a:close/>
              </a:path>
            </a:pathLst>
          </a:custGeom>
          <a:solidFill>
            <a:schemeClr val="tx1"/>
          </a:solidFill>
          <a:ln w="8" cap="flat" cmpd="sng">
            <a:solidFill>
              <a:srgbClr val="FFFFFF"/>
            </a:solidFill>
            <a:round/>
            <a:headEnd/>
            <a:tailEnd/>
          </a:ln>
        </p:spPr>
        <p:txBody>
          <a:bodyPr/>
          <a:lstStyle/>
          <a:p>
            <a:endParaRPr lang="zh-CN" altLang="en-US"/>
          </a:p>
        </p:txBody>
      </p:sp>
      <p:sp>
        <p:nvSpPr>
          <p:cNvPr id="13321" name="Freeform 10"/>
          <p:cNvSpPr>
            <a:spLocks/>
          </p:cNvSpPr>
          <p:nvPr/>
        </p:nvSpPr>
        <p:spPr bwMode="auto">
          <a:xfrm>
            <a:off x="5532438" y="4668838"/>
            <a:ext cx="484187" cy="636587"/>
          </a:xfrm>
          <a:custGeom>
            <a:avLst/>
            <a:gdLst>
              <a:gd name="T0" fmla="*/ 2147483647 w 1277"/>
              <a:gd name="T1" fmla="*/ 2147483647 h 1680"/>
              <a:gd name="T2" fmla="*/ 2147483647 w 1277"/>
              <a:gd name="T3" fmla="*/ 2147483647 h 1680"/>
              <a:gd name="T4" fmla="*/ 2147483647 w 1277"/>
              <a:gd name="T5" fmla="*/ 2147483647 h 1680"/>
              <a:gd name="T6" fmla="*/ 2147483647 w 1277"/>
              <a:gd name="T7" fmla="*/ 2147483647 h 1680"/>
              <a:gd name="T8" fmla="*/ 872204679 w 1277"/>
              <a:gd name="T9" fmla="*/ 2147483647 h 1680"/>
              <a:gd name="T10" fmla="*/ 1635294008 w 1277"/>
              <a:gd name="T11" fmla="*/ 2147483647 h 1680"/>
              <a:gd name="T12" fmla="*/ 2016838672 w 1277"/>
              <a:gd name="T13" fmla="*/ 2147483647 h 1680"/>
              <a:gd name="T14" fmla="*/ 2147483647 w 1277"/>
              <a:gd name="T15" fmla="*/ 2147483647 h 1680"/>
              <a:gd name="T16" fmla="*/ 2147483647 w 1277"/>
              <a:gd name="T17" fmla="*/ 2147483647 h 1680"/>
              <a:gd name="T18" fmla="*/ 2147483647 w 1277"/>
              <a:gd name="T19" fmla="*/ 2147483647 h 1680"/>
              <a:gd name="T20" fmla="*/ 2147483647 w 1277"/>
              <a:gd name="T21" fmla="*/ 2147483647 h 1680"/>
              <a:gd name="T22" fmla="*/ 2147483647 w 1277"/>
              <a:gd name="T23" fmla="*/ 2147483647 h 1680"/>
              <a:gd name="T24" fmla="*/ 2147483647 w 1277"/>
              <a:gd name="T25" fmla="*/ 2147483647 h 1680"/>
              <a:gd name="T26" fmla="*/ 2147483647 w 1277"/>
              <a:gd name="T27" fmla="*/ 2147483647 h 1680"/>
              <a:gd name="T28" fmla="*/ 2147483647 w 1277"/>
              <a:gd name="T29" fmla="*/ 2147483647 h 1680"/>
              <a:gd name="T30" fmla="*/ 2147483647 w 1277"/>
              <a:gd name="T31" fmla="*/ 2147483647 h 1680"/>
              <a:gd name="T32" fmla="*/ 2147483647 w 1277"/>
              <a:gd name="T33" fmla="*/ 652862787 h 1680"/>
              <a:gd name="T34" fmla="*/ 2147483647 w 1277"/>
              <a:gd name="T35" fmla="*/ 1686645972 h 1680"/>
              <a:gd name="T36" fmla="*/ 2147483647 w 1277"/>
              <a:gd name="T37" fmla="*/ 2147483647 h 1680"/>
              <a:gd name="T38" fmla="*/ 2147483647 w 1277"/>
              <a:gd name="T39" fmla="*/ 2147483647 h 1680"/>
              <a:gd name="T40" fmla="*/ 2147483647 w 1277"/>
              <a:gd name="T41" fmla="*/ 2147483647 h 1680"/>
              <a:gd name="T42" fmla="*/ 2147483647 w 1277"/>
              <a:gd name="T43" fmla="*/ 2147483647 h 1680"/>
              <a:gd name="T44" fmla="*/ 2147483647 w 1277"/>
              <a:gd name="T45" fmla="*/ 2147483647 h 1680"/>
              <a:gd name="T46" fmla="*/ 2147483647 w 1277"/>
              <a:gd name="T47" fmla="*/ 2147483647 h 1680"/>
              <a:gd name="T48" fmla="*/ 2147483647 w 1277"/>
              <a:gd name="T49" fmla="*/ 2147483647 h 1680"/>
              <a:gd name="T50" fmla="*/ 2147483647 w 1277"/>
              <a:gd name="T51" fmla="*/ 2147483647 h 1680"/>
              <a:gd name="T52" fmla="*/ 2147483647 w 1277"/>
              <a:gd name="T53" fmla="*/ 2147483647 h 1680"/>
              <a:gd name="T54" fmla="*/ 2147483647 w 1277"/>
              <a:gd name="T55" fmla="*/ 2147483647 h 1680"/>
              <a:gd name="T56" fmla="*/ 2147483647 w 1277"/>
              <a:gd name="T57" fmla="*/ 2147483647 h 1680"/>
              <a:gd name="T58" fmla="*/ 2147483647 w 1277"/>
              <a:gd name="T59" fmla="*/ 2147483647 h 1680"/>
              <a:gd name="T60" fmla="*/ 2147483647 w 1277"/>
              <a:gd name="T61" fmla="*/ 2147483647 h 1680"/>
              <a:gd name="T62" fmla="*/ 2147483647 w 1277"/>
              <a:gd name="T63" fmla="*/ 2147483647 h 1680"/>
              <a:gd name="T64" fmla="*/ 2147483647 w 1277"/>
              <a:gd name="T65" fmla="*/ 2147483647 h 1680"/>
              <a:gd name="T66" fmla="*/ 2147483647 w 1277"/>
              <a:gd name="T67" fmla="*/ 2147483647 h 1680"/>
              <a:gd name="T68" fmla="*/ 2147483647 w 1277"/>
              <a:gd name="T69" fmla="*/ 2147483647 h 1680"/>
              <a:gd name="T70" fmla="*/ 2147483647 w 1277"/>
              <a:gd name="T71" fmla="*/ 2147483647 h 1680"/>
              <a:gd name="T72" fmla="*/ 2147483647 w 1277"/>
              <a:gd name="T73" fmla="*/ 2147483647 h 1680"/>
              <a:gd name="T74" fmla="*/ 2147483647 w 1277"/>
              <a:gd name="T75" fmla="*/ 2147483647 h 1680"/>
              <a:gd name="T76" fmla="*/ 2147483647 w 1277"/>
              <a:gd name="T77" fmla="*/ 2147483647 h 1680"/>
              <a:gd name="T78" fmla="*/ 2147483647 w 1277"/>
              <a:gd name="T79" fmla="*/ 2147483647 h 1680"/>
              <a:gd name="T80" fmla="*/ 2147483647 w 1277"/>
              <a:gd name="T81" fmla="*/ 2147483647 h 16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77" h="1680">
                <a:moveTo>
                  <a:pt x="422" y="1680"/>
                </a:moveTo>
                <a:cubicBezTo>
                  <a:pt x="423" y="1621"/>
                  <a:pt x="381" y="1581"/>
                  <a:pt x="362" y="1571"/>
                </a:cubicBezTo>
                <a:cubicBezTo>
                  <a:pt x="359" y="1564"/>
                  <a:pt x="359" y="1558"/>
                  <a:pt x="359" y="1554"/>
                </a:cubicBezTo>
                <a:cubicBezTo>
                  <a:pt x="302" y="1474"/>
                  <a:pt x="245" y="1397"/>
                  <a:pt x="188" y="1321"/>
                </a:cubicBezTo>
                <a:cubicBezTo>
                  <a:pt x="108" y="1292"/>
                  <a:pt x="60" y="1311"/>
                  <a:pt x="16" y="1297"/>
                </a:cubicBezTo>
                <a:cubicBezTo>
                  <a:pt x="0" y="1211"/>
                  <a:pt x="16" y="1179"/>
                  <a:pt x="30" y="1114"/>
                </a:cubicBezTo>
                <a:cubicBezTo>
                  <a:pt x="62" y="1049"/>
                  <a:pt x="37" y="999"/>
                  <a:pt x="37" y="947"/>
                </a:cubicBezTo>
                <a:cubicBezTo>
                  <a:pt x="69" y="908"/>
                  <a:pt x="101" y="870"/>
                  <a:pt x="133" y="835"/>
                </a:cubicBezTo>
                <a:cubicBezTo>
                  <a:pt x="137" y="809"/>
                  <a:pt x="143" y="783"/>
                  <a:pt x="150" y="760"/>
                </a:cubicBezTo>
                <a:cubicBezTo>
                  <a:pt x="150" y="704"/>
                  <a:pt x="132" y="615"/>
                  <a:pt x="157" y="590"/>
                </a:cubicBezTo>
                <a:cubicBezTo>
                  <a:pt x="183" y="571"/>
                  <a:pt x="212" y="555"/>
                  <a:pt x="241" y="539"/>
                </a:cubicBezTo>
                <a:cubicBezTo>
                  <a:pt x="260" y="517"/>
                  <a:pt x="279" y="495"/>
                  <a:pt x="302" y="472"/>
                </a:cubicBezTo>
                <a:cubicBezTo>
                  <a:pt x="308" y="453"/>
                  <a:pt x="318" y="433"/>
                  <a:pt x="328" y="414"/>
                </a:cubicBezTo>
                <a:cubicBezTo>
                  <a:pt x="325" y="394"/>
                  <a:pt x="325" y="375"/>
                  <a:pt x="325" y="358"/>
                </a:cubicBezTo>
                <a:cubicBezTo>
                  <a:pt x="274" y="252"/>
                  <a:pt x="300" y="240"/>
                  <a:pt x="380" y="189"/>
                </a:cubicBezTo>
                <a:cubicBezTo>
                  <a:pt x="435" y="174"/>
                  <a:pt x="479" y="182"/>
                  <a:pt x="540" y="154"/>
                </a:cubicBezTo>
                <a:cubicBezTo>
                  <a:pt x="582" y="129"/>
                  <a:pt x="621" y="58"/>
                  <a:pt x="640" y="12"/>
                </a:cubicBezTo>
                <a:cubicBezTo>
                  <a:pt x="669" y="3"/>
                  <a:pt x="685" y="0"/>
                  <a:pt x="723" y="31"/>
                </a:cubicBezTo>
                <a:cubicBezTo>
                  <a:pt x="758" y="107"/>
                  <a:pt x="747" y="241"/>
                  <a:pt x="868" y="310"/>
                </a:cubicBezTo>
                <a:cubicBezTo>
                  <a:pt x="923" y="314"/>
                  <a:pt x="980" y="319"/>
                  <a:pt x="1037" y="327"/>
                </a:cubicBezTo>
                <a:cubicBezTo>
                  <a:pt x="1082" y="282"/>
                  <a:pt x="1172" y="288"/>
                  <a:pt x="1245" y="286"/>
                </a:cubicBezTo>
                <a:cubicBezTo>
                  <a:pt x="1255" y="290"/>
                  <a:pt x="1264" y="297"/>
                  <a:pt x="1277" y="304"/>
                </a:cubicBezTo>
                <a:cubicBezTo>
                  <a:pt x="1242" y="339"/>
                  <a:pt x="1213" y="354"/>
                  <a:pt x="1184" y="406"/>
                </a:cubicBezTo>
                <a:cubicBezTo>
                  <a:pt x="1181" y="439"/>
                  <a:pt x="1180" y="471"/>
                  <a:pt x="1180" y="504"/>
                </a:cubicBezTo>
                <a:cubicBezTo>
                  <a:pt x="1100" y="502"/>
                  <a:pt x="992" y="473"/>
                  <a:pt x="1010" y="575"/>
                </a:cubicBezTo>
                <a:cubicBezTo>
                  <a:pt x="1033" y="589"/>
                  <a:pt x="1052" y="602"/>
                  <a:pt x="1074" y="636"/>
                </a:cubicBezTo>
                <a:cubicBezTo>
                  <a:pt x="1090" y="646"/>
                  <a:pt x="1106" y="656"/>
                  <a:pt x="1122" y="670"/>
                </a:cubicBezTo>
                <a:cubicBezTo>
                  <a:pt x="1106" y="682"/>
                  <a:pt x="1093" y="695"/>
                  <a:pt x="1080" y="708"/>
                </a:cubicBezTo>
                <a:cubicBezTo>
                  <a:pt x="1080" y="780"/>
                  <a:pt x="1022" y="867"/>
                  <a:pt x="1066" y="940"/>
                </a:cubicBezTo>
                <a:cubicBezTo>
                  <a:pt x="1075" y="947"/>
                  <a:pt x="1085" y="957"/>
                  <a:pt x="1098" y="967"/>
                </a:cubicBezTo>
                <a:cubicBezTo>
                  <a:pt x="1098" y="970"/>
                  <a:pt x="1098" y="974"/>
                  <a:pt x="1098" y="977"/>
                </a:cubicBezTo>
                <a:cubicBezTo>
                  <a:pt x="1091" y="973"/>
                  <a:pt x="1085" y="970"/>
                  <a:pt x="1078" y="970"/>
                </a:cubicBezTo>
                <a:cubicBezTo>
                  <a:pt x="1050" y="969"/>
                  <a:pt x="1021" y="968"/>
                  <a:pt x="992" y="971"/>
                </a:cubicBezTo>
                <a:cubicBezTo>
                  <a:pt x="966" y="996"/>
                  <a:pt x="992" y="1004"/>
                  <a:pt x="982" y="1062"/>
                </a:cubicBezTo>
                <a:cubicBezTo>
                  <a:pt x="899" y="1119"/>
                  <a:pt x="912" y="1097"/>
                  <a:pt x="888" y="1211"/>
                </a:cubicBezTo>
                <a:cubicBezTo>
                  <a:pt x="866" y="1233"/>
                  <a:pt x="843" y="1255"/>
                  <a:pt x="824" y="1281"/>
                </a:cubicBezTo>
                <a:cubicBezTo>
                  <a:pt x="789" y="1280"/>
                  <a:pt x="754" y="1283"/>
                  <a:pt x="719" y="1285"/>
                </a:cubicBezTo>
                <a:cubicBezTo>
                  <a:pt x="696" y="1307"/>
                  <a:pt x="690" y="1340"/>
                  <a:pt x="741" y="1380"/>
                </a:cubicBezTo>
                <a:cubicBezTo>
                  <a:pt x="635" y="1404"/>
                  <a:pt x="587" y="1485"/>
                  <a:pt x="522" y="1562"/>
                </a:cubicBezTo>
                <a:cubicBezTo>
                  <a:pt x="519" y="1575"/>
                  <a:pt x="516" y="1591"/>
                  <a:pt x="512" y="1607"/>
                </a:cubicBezTo>
                <a:cubicBezTo>
                  <a:pt x="480" y="1646"/>
                  <a:pt x="454" y="1661"/>
                  <a:pt x="422" y="1680"/>
                </a:cubicBezTo>
                <a:close/>
              </a:path>
            </a:pathLst>
          </a:custGeom>
          <a:solidFill>
            <a:schemeClr val="tx1"/>
          </a:solidFill>
          <a:ln w="8" cap="flat" cmpd="sng">
            <a:solidFill>
              <a:srgbClr val="FFFFFF"/>
            </a:solidFill>
            <a:round/>
            <a:headEnd/>
            <a:tailEnd/>
          </a:ln>
        </p:spPr>
        <p:txBody>
          <a:bodyPr/>
          <a:lstStyle/>
          <a:p>
            <a:endParaRPr lang="zh-CN" altLang="en-US"/>
          </a:p>
        </p:txBody>
      </p:sp>
      <p:sp>
        <p:nvSpPr>
          <p:cNvPr id="13322" name="Freeform 11"/>
          <p:cNvSpPr>
            <a:spLocks/>
          </p:cNvSpPr>
          <p:nvPr/>
        </p:nvSpPr>
        <p:spPr bwMode="auto">
          <a:xfrm>
            <a:off x="4070350" y="4578350"/>
            <a:ext cx="696913" cy="625475"/>
          </a:xfrm>
          <a:custGeom>
            <a:avLst/>
            <a:gdLst>
              <a:gd name="T0" fmla="*/ 2147483647 w 1839"/>
              <a:gd name="T1" fmla="*/ 2147483647 h 1648"/>
              <a:gd name="T2" fmla="*/ 2147483647 w 1839"/>
              <a:gd name="T3" fmla="*/ 2147483647 h 1648"/>
              <a:gd name="T4" fmla="*/ 2147483647 w 1839"/>
              <a:gd name="T5" fmla="*/ 2147483647 h 1648"/>
              <a:gd name="T6" fmla="*/ 2147483647 w 1839"/>
              <a:gd name="T7" fmla="*/ 2147483647 h 1648"/>
              <a:gd name="T8" fmla="*/ 2147483647 w 1839"/>
              <a:gd name="T9" fmla="*/ 2147483647 h 1648"/>
              <a:gd name="T10" fmla="*/ 2147483647 w 1839"/>
              <a:gd name="T11" fmla="*/ 2147483647 h 1648"/>
              <a:gd name="T12" fmla="*/ 2147483647 w 1839"/>
              <a:gd name="T13" fmla="*/ 2147483647 h 1648"/>
              <a:gd name="T14" fmla="*/ 2147483647 w 1839"/>
              <a:gd name="T15" fmla="*/ 2147483647 h 1648"/>
              <a:gd name="T16" fmla="*/ 2147483647 w 1839"/>
              <a:gd name="T17" fmla="*/ 2147483647 h 1648"/>
              <a:gd name="T18" fmla="*/ 2147483647 w 1839"/>
              <a:gd name="T19" fmla="*/ 2147483647 h 1648"/>
              <a:gd name="T20" fmla="*/ 2147483647 w 1839"/>
              <a:gd name="T21" fmla="*/ 2147483647 h 1648"/>
              <a:gd name="T22" fmla="*/ 2147483647 w 1839"/>
              <a:gd name="T23" fmla="*/ 2147483647 h 1648"/>
              <a:gd name="T24" fmla="*/ 2147483647 w 1839"/>
              <a:gd name="T25" fmla="*/ 2147483647 h 1648"/>
              <a:gd name="T26" fmla="*/ 870725528 w 1839"/>
              <a:gd name="T27" fmla="*/ 2147483647 h 1648"/>
              <a:gd name="T28" fmla="*/ 0 w 1839"/>
              <a:gd name="T29" fmla="*/ 2147483647 h 1648"/>
              <a:gd name="T30" fmla="*/ 2147483647 w 1839"/>
              <a:gd name="T31" fmla="*/ 2147483647 h 1648"/>
              <a:gd name="T32" fmla="*/ 2147483647 w 1839"/>
              <a:gd name="T33" fmla="*/ 2147483647 h 1648"/>
              <a:gd name="T34" fmla="*/ 2147483647 w 1839"/>
              <a:gd name="T35" fmla="*/ 2147483647 h 1648"/>
              <a:gd name="T36" fmla="*/ 2147483647 w 1839"/>
              <a:gd name="T37" fmla="*/ 2147483647 h 1648"/>
              <a:gd name="T38" fmla="*/ 2147483647 w 1839"/>
              <a:gd name="T39" fmla="*/ 2147483647 h 1648"/>
              <a:gd name="T40" fmla="*/ 2147483647 w 1839"/>
              <a:gd name="T41" fmla="*/ 2147483647 h 1648"/>
              <a:gd name="T42" fmla="*/ 2147483647 w 1839"/>
              <a:gd name="T43" fmla="*/ 2147483647 h 1648"/>
              <a:gd name="T44" fmla="*/ 2147483647 w 1839"/>
              <a:gd name="T45" fmla="*/ 2147483647 h 1648"/>
              <a:gd name="T46" fmla="*/ 2147483647 w 1839"/>
              <a:gd name="T47" fmla="*/ 2147483647 h 1648"/>
              <a:gd name="T48" fmla="*/ 2147483647 w 1839"/>
              <a:gd name="T49" fmla="*/ 2147483647 h 1648"/>
              <a:gd name="T50" fmla="*/ 2147483647 w 1839"/>
              <a:gd name="T51" fmla="*/ 2147483647 h 1648"/>
              <a:gd name="T52" fmla="*/ 2147483647 w 1839"/>
              <a:gd name="T53" fmla="*/ 2147483647 h 1648"/>
              <a:gd name="T54" fmla="*/ 2147483647 w 1839"/>
              <a:gd name="T55" fmla="*/ 2147483647 h 1648"/>
              <a:gd name="T56" fmla="*/ 2147483647 w 1839"/>
              <a:gd name="T57" fmla="*/ 109332119 h 1648"/>
              <a:gd name="T58" fmla="*/ 2147483647 w 1839"/>
              <a:gd name="T59" fmla="*/ 2147483647 h 1648"/>
              <a:gd name="T60" fmla="*/ 2147483647 w 1839"/>
              <a:gd name="T61" fmla="*/ 2147483647 h 1648"/>
              <a:gd name="T62" fmla="*/ 2147483647 w 1839"/>
              <a:gd name="T63" fmla="*/ 2147483647 h 1648"/>
              <a:gd name="T64" fmla="*/ 2147483647 w 1839"/>
              <a:gd name="T65" fmla="*/ 2147483647 h 1648"/>
              <a:gd name="T66" fmla="*/ 2147483647 w 1839"/>
              <a:gd name="T67" fmla="*/ 2147483647 h 1648"/>
              <a:gd name="T68" fmla="*/ 2147483647 w 1839"/>
              <a:gd name="T69" fmla="*/ 2147483647 h 1648"/>
              <a:gd name="T70" fmla="*/ 2147483647 w 1839"/>
              <a:gd name="T71" fmla="*/ 2147483647 h 1648"/>
              <a:gd name="T72" fmla="*/ 2147483647 w 1839"/>
              <a:gd name="T73" fmla="*/ 2147483647 h 1648"/>
              <a:gd name="T74" fmla="*/ 2147483647 w 1839"/>
              <a:gd name="T75" fmla="*/ 2147483647 h 1648"/>
              <a:gd name="T76" fmla="*/ 2147483647 w 1839"/>
              <a:gd name="T77" fmla="*/ 2147483647 h 1648"/>
              <a:gd name="T78" fmla="*/ 2147483647 w 1839"/>
              <a:gd name="T79" fmla="*/ 2147483647 h 1648"/>
              <a:gd name="T80" fmla="*/ 2147483647 w 1839"/>
              <a:gd name="T81" fmla="*/ 2147483647 h 1648"/>
              <a:gd name="T82" fmla="*/ 2147483647 w 1839"/>
              <a:gd name="T83" fmla="*/ 2147483647 h 1648"/>
              <a:gd name="T84" fmla="*/ 2147483647 w 1839"/>
              <a:gd name="T85" fmla="*/ 2147483647 h 1648"/>
              <a:gd name="T86" fmla="*/ 2147483647 w 1839"/>
              <a:gd name="T87" fmla="*/ 2147483647 h 1648"/>
              <a:gd name="T88" fmla="*/ 2147483647 w 1839"/>
              <a:gd name="T89" fmla="*/ 2147483647 h 1648"/>
              <a:gd name="T90" fmla="*/ 2147483647 w 1839"/>
              <a:gd name="T91" fmla="*/ 2147483647 h 1648"/>
              <a:gd name="T92" fmla="*/ 2147483647 w 1839"/>
              <a:gd name="T93" fmla="*/ 2147483647 h 1648"/>
              <a:gd name="T94" fmla="*/ 2147483647 w 1839"/>
              <a:gd name="T95" fmla="*/ 2147483647 h 16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839" h="1648">
                <a:moveTo>
                  <a:pt x="724" y="1648"/>
                </a:moveTo>
                <a:cubicBezTo>
                  <a:pt x="638" y="1613"/>
                  <a:pt x="619" y="1570"/>
                  <a:pt x="584" y="1546"/>
                </a:cubicBezTo>
                <a:cubicBezTo>
                  <a:pt x="562" y="1535"/>
                  <a:pt x="540" y="1528"/>
                  <a:pt x="520" y="1521"/>
                </a:cubicBezTo>
                <a:cubicBezTo>
                  <a:pt x="421" y="1519"/>
                  <a:pt x="402" y="1508"/>
                  <a:pt x="335" y="1562"/>
                </a:cubicBezTo>
                <a:cubicBezTo>
                  <a:pt x="319" y="1582"/>
                  <a:pt x="303" y="1604"/>
                  <a:pt x="287" y="1627"/>
                </a:cubicBezTo>
                <a:cubicBezTo>
                  <a:pt x="287" y="1578"/>
                  <a:pt x="300" y="1542"/>
                  <a:pt x="310" y="1516"/>
                </a:cubicBezTo>
                <a:cubicBezTo>
                  <a:pt x="310" y="1473"/>
                  <a:pt x="313" y="1431"/>
                  <a:pt x="317" y="1388"/>
                </a:cubicBezTo>
                <a:cubicBezTo>
                  <a:pt x="272" y="1364"/>
                  <a:pt x="227" y="1344"/>
                  <a:pt x="183" y="1323"/>
                </a:cubicBezTo>
                <a:cubicBezTo>
                  <a:pt x="183" y="1297"/>
                  <a:pt x="193" y="1271"/>
                  <a:pt x="206" y="1255"/>
                </a:cubicBezTo>
                <a:cubicBezTo>
                  <a:pt x="222" y="1196"/>
                  <a:pt x="238" y="1141"/>
                  <a:pt x="255" y="1086"/>
                </a:cubicBezTo>
                <a:cubicBezTo>
                  <a:pt x="283" y="1057"/>
                  <a:pt x="255" y="981"/>
                  <a:pt x="255" y="971"/>
                </a:cubicBezTo>
                <a:cubicBezTo>
                  <a:pt x="239" y="954"/>
                  <a:pt x="227" y="938"/>
                  <a:pt x="214" y="924"/>
                </a:cubicBezTo>
                <a:cubicBezTo>
                  <a:pt x="163" y="923"/>
                  <a:pt x="112" y="938"/>
                  <a:pt x="60" y="950"/>
                </a:cubicBezTo>
                <a:cubicBezTo>
                  <a:pt x="9" y="948"/>
                  <a:pt x="16" y="880"/>
                  <a:pt x="16" y="873"/>
                </a:cubicBezTo>
                <a:cubicBezTo>
                  <a:pt x="10" y="860"/>
                  <a:pt x="4" y="847"/>
                  <a:pt x="0" y="837"/>
                </a:cubicBezTo>
                <a:cubicBezTo>
                  <a:pt x="1" y="683"/>
                  <a:pt x="68" y="678"/>
                  <a:pt x="180" y="651"/>
                </a:cubicBezTo>
                <a:cubicBezTo>
                  <a:pt x="196" y="652"/>
                  <a:pt x="212" y="652"/>
                  <a:pt x="228" y="653"/>
                </a:cubicBezTo>
                <a:cubicBezTo>
                  <a:pt x="282" y="687"/>
                  <a:pt x="352" y="738"/>
                  <a:pt x="439" y="697"/>
                </a:cubicBezTo>
                <a:cubicBezTo>
                  <a:pt x="452" y="681"/>
                  <a:pt x="465" y="665"/>
                  <a:pt x="481" y="649"/>
                </a:cubicBezTo>
                <a:cubicBezTo>
                  <a:pt x="484" y="630"/>
                  <a:pt x="491" y="610"/>
                  <a:pt x="497" y="591"/>
                </a:cubicBezTo>
                <a:cubicBezTo>
                  <a:pt x="507" y="588"/>
                  <a:pt x="516" y="588"/>
                  <a:pt x="529" y="588"/>
                </a:cubicBezTo>
                <a:cubicBezTo>
                  <a:pt x="558" y="618"/>
                  <a:pt x="689" y="622"/>
                  <a:pt x="765" y="624"/>
                </a:cubicBezTo>
                <a:cubicBezTo>
                  <a:pt x="823" y="566"/>
                  <a:pt x="811" y="504"/>
                  <a:pt x="811" y="441"/>
                </a:cubicBezTo>
                <a:cubicBezTo>
                  <a:pt x="732" y="358"/>
                  <a:pt x="671" y="353"/>
                  <a:pt x="601" y="318"/>
                </a:cubicBezTo>
                <a:cubicBezTo>
                  <a:pt x="569" y="249"/>
                  <a:pt x="595" y="230"/>
                  <a:pt x="659" y="231"/>
                </a:cubicBezTo>
                <a:cubicBezTo>
                  <a:pt x="681" y="245"/>
                  <a:pt x="704" y="262"/>
                  <a:pt x="726" y="279"/>
                </a:cubicBezTo>
                <a:cubicBezTo>
                  <a:pt x="767" y="286"/>
                  <a:pt x="809" y="297"/>
                  <a:pt x="850" y="308"/>
                </a:cubicBezTo>
                <a:cubicBezTo>
                  <a:pt x="972" y="311"/>
                  <a:pt x="1126" y="204"/>
                  <a:pt x="1181" y="94"/>
                </a:cubicBezTo>
                <a:cubicBezTo>
                  <a:pt x="1181" y="5"/>
                  <a:pt x="1242" y="0"/>
                  <a:pt x="1315" y="2"/>
                </a:cubicBezTo>
                <a:cubicBezTo>
                  <a:pt x="1376" y="33"/>
                  <a:pt x="1417" y="113"/>
                  <a:pt x="1429" y="211"/>
                </a:cubicBezTo>
                <a:cubicBezTo>
                  <a:pt x="1477" y="275"/>
                  <a:pt x="1521" y="345"/>
                  <a:pt x="1604" y="416"/>
                </a:cubicBezTo>
                <a:cubicBezTo>
                  <a:pt x="1636" y="426"/>
                  <a:pt x="1667" y="440"/>
                  <a:pt x="1699" y="454"/>
                </a:cubicBezTo>
                <a:cubicBezTo>
                  <a:pt x="1709" y="500"/>
                  <a:pt x="1750" y="580"/>
                  <a:pt x="1698" y="647"/>
                </a:cubicBezTo>
                <a:cubicBezTo>
                  <a:pt x="1592" y="717"/>
                  <a:pt x="1522" y="662"/>
                  <a:pt x="1537" y="827"/>
                </a:cubicBezTo>
                <a:cubicBezTo>
                  <a:pt x="1560" y="827"/>
                  <a:pt x="1592" y="825"/>
                  <a:pt x="1617" y="812"/>
                </a:cubicBezTo>
                <a:cubicBezTo>
                  <a:pt x="1659" y="810"/>
                  <a:pt x="1700" y="811"/>
                  <a:pt x="1742" y="812"/>
                </a:cubicBezTo>
                <a:cubicBezTo>
                  <a:pt x="1735" y="884"/>
                  <a:pt x="1731" y="956"/>
                  <a:pt x="1728" y="1031"/>
                </a:cubicBezTo>
                <a:cubicBezTo>
                  <a:pt x="1740" y="1061"/>
                  <a:pt x="1756" y="1074"/>
                  <a:pt x="1801" y="1121"/>
                </a:cubicBezTo>
                <a:cubicBezTo>
                  <a:pt x="1813" y="1145"/>
                  <a:pt x="1826" y="1168"/>
                  <a:pt x="1839" y="1191"/>
                </a:cubicBezTo>
                <a:cubicBezTo>
                  <a:pt x="1765" y="1189"/>
                  <a:pt x="1730" y="1224"/>
                  <a:pt x="1682" y="1253"/>
                </a:cubicBezTo>
                <a:cubicBezTo>
                  <a:pt x="1627" y="1336"/>
                  <a:pt x="1531" y="1367"/>
                  <a:pt x="1460" y="1437"/>
                </a:cubicBezTo>
                <a:cubicBezTo>
                  <a:pt x="1403" y="1458"/>
                  <a:pt x="1326" y="1479"/>
                  <a:pt x="1272" y="1471"/>
                </a:cubicBezTo>
                <a:cubicBezTo>
                  <a:pt x="1243" y="1454"/>
                  <a:pt x="1214" y="1437"/>
                  <a:pt x="1186" y="1420"/>
                </a:cubicBezTo>
                <a:cubicBezTo>
                  <a:pt x="1106" y="1326"/>
                  <a:pt x="1119" y="1360"/>
                  <a:pt x="1039" y="1351"/>
                </a:cubicBezTo>
                <a:cubicBezTo>
                  <a:pt x="1026" y="1357"/>
                  <a:pt x="1013" y="1363"/>
                  <a:pt x="1004" y="1373"/>
                </a:cubicBezTo>
                <a:cubicBezTo>
                  <a:pt x="1000" y="1396"/>
                  <a:pt x="997" y="1419"/>
                  <a:pt x="997" y="1442"/>
                </a:cubicBezTo>
                <a:cubicBezTo>
                  <a:pt x="942" y="1496"/>
                  <a:pt x="884" y="1553"/>
                  <a:pt x="843" y="1618"/>
                </a:cubicBezTo>
                <a:cubicBezTo>
                  <a:pt x="788" y="1643"/>
                  <a:pt x="750" y="1645"/>
                  <a:pt x="724" y="1648"/>
                </a:cubicBezTo>
                <a:close/>
              </a:path>
            </a:pathLst>
          </a:custGeom>
          <a:solidFill>
            <a:schemeClr val="tx1"/>
          </a:solidFill>
          <a:ln w="8" cap="flat" cmpd="sng">
            <a:solidFill>
              <a:srgbClr val="FFFFFF"/>
            </a:solidFill>
            <a:round/>
            <a:headEnd/>
            <a:tailEnd/>
          </a:ln>
        </p:spPr>
        <p:txBody>
          <a:bodyPr/>
          <a:lstStyle/>
          <a:p>
            <a:endParaRPr lang="zh-CN" altLang="en-US"/>
          </a:p>
        </p:txBody>
      </p:sp>
      <p:sp>
        <p:nvSpPr>
          <p:cNvPr id="13323" name="Freeform 12"/>
          <p:cNvSpPr>
            <a:spLocks/>
          </p:cNvSpPr>
          <p:nvPr/>
        </p:nvSpPr>
        <p:spPr bwMode="auto">
          <a:xfrm>
            <a:off x="4664075" y="4446588"/>
            <a:ext cx="619125" cy="768350"/>
          </a:xfrm>
          <a:custGeom>
            <a:avLst/>
            <a:gdLst>
              <a:gd name="T0" fmla="*/ 2147483647 w 1633"/>
              <a:gd name="T1" fmla="*/ 2147483647 h 2024"/>
              <a:gd name="T2" fmla="*/ 2147483647 w 1633"/>
              <a:gd name="T3" fmla="*/ 2147483647 h 2024"/>
              <a:gd name="T4" fmla="*/ 2147483647 w 1633"/>
              <a:gd name="T5" fmla="*/ 2147483647 h 2024"/>
              <a:gd name="T6" fmla="*/ 2147483647 w 1633"/>
              <a:gd name="T7" fmla="*/ 2147483647 h 2024"/>
              <a:gd name="T8" fmla="*/ 2147483647 w 1633"/>
              <a:gd name="T9" fmla="*/ 2147483647 h 2024"/>
              <a:gd name="T10" fmla="*/ 2147483647 w 1633"/>
              <a:gd name="T11" fmla="*/ 2147483647 h 2024"/>
              <a:gd name="T12" fmla="*/ 2147483647 w 1633"/>
              <a:gd name="T13" fmla="*/ 2147483647 h 2024"/>
              <a:gd name="T14" fmla="*/ 2147483647 w 1633"/>
              <a:gd name="T15" fmla="*/ 2147483647 h 2024"/>
              <a:gd name="T16" fmla="*/ 2147483647 w 1633"/>
              <a:gd name="T17" fmla="*/ 2147483647 h 2024"/>
              <a:gd name="T18" fmla="*/ 2147483647 w 1633"/>
              <a:gd name="T19" fmla="*/ 2147483647 h 2024"/>
              <a:gd name="T20" fmla="*/ 2147483647 w 1633"/>
              <a:gd name="T21" fmla="*/ 2147483647 h 2024"/>
              <a:gd name="T22" fmla="*/ 2147483647 w 1633"/>
              <a:gd name="T23" fmla="*/ 2147483647 h 2024"/>
              <a:gd name="T24" fmla="*/ 2147483647 w 1633"/>
              <a:gd name="T25" fmla="*/ 2147483647 h 2024"/>
              <a:gd name="T26" fmla="*/ 2147483647 w 1633"/>
              <a:gd name="T27" fmla="*/ 2147483647 h 2024"/>
              <a:gd name="T28" fmla="*/ 0 w 1633"/>
              <a:gd name="T29" fmla="*/ 2147483647 h 2024"/>
              <a:gd name="T30" fmla="*/ 2147483647 w 1633"/>
              <a:gd name="T31" fmla="*/ 2147483647 h 2024"/>
              <a:gd name="T32" fmla="*/ 2147483647 w 1633"/>
              <a:gd name="T33" fmla="*/ 2147483647 h 2024"/>
              <a:gd name="T34" fmla="*/ 2147483647 w 1633"/>
              <a:gd name="T35" fmla="*/ 2147483647 h 2024"/>
              <a:gd name="T36" fmla="*/ 2147483647 w 1633"/>
              <a:gd name="T37" fmla="*/ 2147483647 h 2024"/>
              <a:gd name="T38" fmla="*/ 2147483647 w 1633"/>
              <a:gd name="T39" fmla="*/ 2147483647 h 2024"/>
              <a:gd name="T40" fmla="*/ 2147483647 w 1633"/>
              <a:gd name="T41" fmla="*/ 2147483647 h 2024"/>
              <a:gd name="T42" fmla="*/ 2147483647 w 1633"/>
              <a:gd name="T43" fmla="*/ 2147483647 h 2024"/>
              <a:gd name="T44" fmla="*/ 2147483647 w 1633"/>
              <a:gd name="T45" fmla="*/ 2147483647 h 2024"/>
              <a:gd name="T46" fmla="*/ 2147483647 w 1633"/>
              <a:gd name="T47" fmla="*/ 2147483647 h 2024"/>
              <a:gd name="T48" fmla="*/ 2147483647 w 1633"/>
              <a:gd name="T49" fmla="*/ 2147483647 h 2024"/>
              <a:gd name="T50" fmla="*/ 2147483647 w 1633"/>
              <a:gd name="T51" fmla="*/ 2147483647 h 2024"/>
              <a:gd name="T52" fmla="*/ 2147483647 w 1633"/>
              <a:gd name="T53" fmla="*/ 2147483647 h 2024"/>
              <a:gd name="T54" fmla="*/ 2147483647 w 1633"/>
              <a:gd name="T55" fmla="*/ 2147483647 h 2024"/>
              <a:gd name="T56" fmla="*/ 2147483647 w 1633"/>
              <a:gd name="T57" fmla="*/ 2147483647 h 2024"/>
              <a:gd name="T58" fmla="*/ 2147483647 w 1633"/>
              <a:gd name="T59" fmla="*/ 2147483647 h 2024"/>
              <a:gd name="T60" fmla="*/ 2147483647 w 1633"/>
              <a:gd name="T61" fmla="*/ 2147483647 h 2024"/>
              <a:gd name="T62" fmla="*/ 2147483647 w 1633"/>
              <a:gd name="T63" fmla="*/ 2147483647 h 2024"/>
              <a:gd name="T64" fmla="*/ 2147483647 w 1633"/>
              <a:gd name="T65" fmla="*/ 2147483647 h 2024"/>
              <a:gd name="T66" fmla="*/ 2147483647 w 1633"/>
              <a:gd name="T67" fmla="*/ 2147483647 h 2024"/>
              <a:gd name="T68" fmla="*/ 2147483647 w 1633"/>
              <a:gd name="T69" fmla="*/ 2147483647 h 2024"/>
              <a:gd name="T70" fmla="*/ 2147483647 w 1633"/>
              <a:gd name="T71" fmla="*/ 2147483647 h 2024"/>
              <a:gd name="T72" fmla="*/ 2147483647 w 1633"/>
              <a:gd name="T73" fmla="*/ 2147483647 h 2024"/>
              <a:gd name="T74" fmla="*/ 2147483647 w 1633"/>
              <a:gd name="T75" fmla="*/ 2147483647 h 2024"/>
              <a:gd name="T76" fmla="*/ 2147483647 w 1633"/>
              <a:gd name="T77" fmla="*/ 2147483647 h 2024"/>
              <a:gd name="T78" fmla="*/ 2147483647 w 1633"/>
              <a:gd name="T79" fmla="*/ 2147483647 h 2024"/>
              <a:gd name="T80" fmla="*/ 2147483647 w 1633"/>
              <a:gd name="T81" fmla="*/ 2147483647 h 2024"/>
              <a:gd name="T82" fmla="*/ 2147483647 w 1633"/>
              <a:gd name="T83" fmla="*/ 2147483647 h 2024"/>
              <a:gd name="T84" fmla="*/ 2147483647 w 1633"/>
              <a:gd name="T85" fmla="*/ 2147483647 h 2024"/>
              <a:gd name="T86" fmla="*/ 2147483647 w 1633"/>
              <a:gd name="T87" fmla="*/ 2147483647 h 2024"/>
              <a:gd name="T88" fmla="*/ 2147483647 w 1633"/>
              <a:gd name="T89" fmla="*/ 2147483647 h 2024"/>
              <a:gd name="T90" fmla="*/ 2147483647 w 1633"/>
              <a:gd name="T91" fmla="*/ 2147483647 h 202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633" h="2024">
                <a:moveTo>
                  <a:pt x="1005" y="2024"/>
                </a:moveTo>
                <a:cubicBezTo>
                  <a:pt x="954" y="1970"/>
                  <a:pt x="899" y="2005"/>
                  <a:pt x="858" y="2014"/>
                </a:cubicBezTo>
                <a:cubicBezTo>
                  <a:pt x="848" y="1997"/>
                  <a:pt x="839" y="1980"/>
                  <a:pt x="829" y="1964"/>
                </a:cubicBezTo>
                <a:cubicBezTo>
                  <a:pt x="830" y="1852"/>
                  <a:pt x="753" y="1880"/>
                  <a:pt x="708" y="1879"/>
                </a:cubicBezTo>
                <a:cubicBezTo>
                  <a:pt x="708" y="1862"/>
                  <a:pt x="709" y="1849"/>
                  <a:pt x="709" y="1836"/>
                </a:cubicBezTo>
                <a:cubicBezTo>
                  <a:pt x="751" y="1762"/>
                  <a:pt x="805" y="1678"/>
                  <a:pt x="815" y="1613"/>
                </a:cubicBezTo>
                <a:cubicBezTo>
                  <a:pt x="765" y="1559"/>
                  <a:pt x="723" y="1516"/>
                  <a:pt x="717" y="1470"/>
                </a:cubicBezTo>
                <a:cubicBezTo>
                  <a:pt x="673" y="1410"/>
                  <a:pt x="654" y="1425"/>
                  <a:pt x="622" y="1425"/>
                </a:cubicBezTo>
                <a:cubicBezTo>
                  <a:pt x="590" y="1430"/>
                  <a:pt x="558" y="1436"/>
                  <a:pt x="526" y="1445"/>
                </a:cubicBezTo>
                <a:cubicBezTo>
                  <a:pt x="484" y="1487"/>
                  <a:pt x="439" y="1512"/>
                  <a:pt x="401" y="1534"/>
                </a:cubicBezTo>
                <a:cubicBezTo>
                  <a:pt x="365" y="1533"/>
                  <a:pt x="333" y="1535"/>
                  <a:pt x="301" y="1538"/>
                </a:cubicBezTo>
                <a:cubicBezTo>
                  <a:pt x="289" y="1452"/>
                  <a:pt x="235" y="1421"/>
                  <a:pt x="210" y="1395"/>
                </a:cubicBezTo>
                <a:cubicBezTo>
                  <a:pt x="203" y="1385"/>
                  <a:pt x="197" y="1375"/>
                  <a:pt x="194" y="1365"/>
                </a:cubicBezTo>
                <a:cubicBezTo>
                  <a:pt x="194" y="1283"/>
                  <a:pt x="195" y="1201"/>
                  <a:pt x="198" y="1119"/>
                </a:cubicBezTo>
                <a:cubicBezTo>
                  <a:pt x="119" y="1117"/>
                  <a:pt x="58" y="1119"/>
                  <a:pt x="0" y="1137"/>
                </a:cubicBezTo>
                <a:cubicBezTo>
                  <a:pt x="1" y="1055"/>
                  <a:pt x="33" y="1076"/>
                  <a:pt x="100" y="1058"/>
                </a:cubicBezTo>
                <a:cubicBezTo>
                  <a:pt x="161" y="1030"/>
                  <a:pt x="193" y="959"/>
                  <a:pt x="193" y="900"/>
                </a:cubicBezTo>
                <a:cubicBezTo>
                  <a:pt x="178" y="837"/>
                  <a:pt x="162" y="775"/>
                  <a:pt x="150" y="715"/>
                </a:cubicBezTo>
                <a:cubicBezTo>
                  <a:pt x="147" y="640"/>
                  <a:pt x="144" y="568"/>
                  <a:pt x="145" y="496"/>
                </a:cubicBezTo>
                <a:cubicBezTo>
                  <a:pt x="138" y="469"/>
                  <a:pt x="132" y="443"/>
                  <a:pt x="126" y="420"/>
                </a:cubicBezTo>
                <a:cubicBezTo>
                  <a:pt x="193" y="389"/>
                  <a:pt x="222" y="324"/>
                  <a:pt x="251" y="259"/>
                </a:cubicBezTo>
                <a:cubicBezTo>
                  <a:pt x="309" y="225"/>
                  <a:pt x="351" y="170"/>
                  <a:pt x="440" y="202"/>
                </a:cubicBezTo>
                <a:cubicBezTo>
                  <a:pt x="469" y="203"/>
                  <a:pt x="507" y="197"/>
                  <a:pt x="520" y="158"/>
                </a:cubicBezTo>
                <a:cubicBezTo>
                  <a:pt x="521" y="89"/>
                  <a:pt x="499" y="79"/>
                  <a:pt x="473" y="52"/>
                </a:cubicBezTo>
                <a:cubicBezTo>
                  <a:pt x="483" y="0"/>
                  <a:pt x="585" y="42"/>
                  <a:pt x="646" y="66"/>
                </a:cubicBezTo>
                <a:cubicBezTo>
                  <a:pt x="674" y="70"/>
                  <a:pt x="703" y="74"/>
                  <a:pt x="735" y="78"/>
                </a:cubicBezTo>
                <a:cubicBezTo>
                  <a:pt x="792" y="113"/>
                  <a:pt x="885" y="158"/>
                  <a:pt x="955" y="212"/>
                </a:cubicBezTo>
                <a:cubicBezTo>
                  <a:pt x="983" y="222"/>
                  <a:pt x="1015" y="233"/>
                  <a:pt x="1047" y="247"/>
                </a:cubicBezTo>
                <a:cubicBezTo>
                  <a:pt x="1076" y="247"/>
                  <a:pt x="1105" y="248"/>
                  <a:pt x="1137" y="252"/>
                </a:cubicBezTo>
                <a:cubicBezTo>
                  <a:pt x="1156" y="227"/>
                  <a:pt x="1178" y="201"/>
                  <a:pt x="1201" y="179"/>
                </a:cubicBezTo>
                <a:cubicBezTo>
                  <a:pt x="1230" y="179"/>
                  <a:pt x="1274" y="210"/>
                  <a:pt x="1319" y="270"/>
                </a:cubicBezTo>
                <a:cubicBezTo>
                  <a:pt x="1338" y="280"/>
                  <a:pt x="1357" y="291"/>
                  <a:pt x="1379" y="304"/>
                </a:cubicBezTo>
                <a:cubicBezTo>
                  <a:pt x="1430" y="319"/>
                  <a:pt x="1516" y="390"/>
                  <a:pt x="1573" y="470"/>
                </a:cubicBezTo>
                <a:cubicBezTo>
                  <a:pt x="1592" y="542"/>
                  <a:pt x="1614" y="618"/>
                  <a:pt x="1575" y="715"/>
                </a:cubicBezTo>
                <a:cubicBezTo>
                  <a:pt x="1475" y="824"/>
                  <a:pt x="1417" y="878"/>
                  <a:pt x="1506" y="1044"/>
                </a:cubicBezTo>
                <a:cubicBezTo>
                  <a:pt x="1509" y="1064"/>
                  <a:pt x="1515" y="1084"/>
                  <a:pt x="1521" y="1107"/>
                </a:cubicBezTo>
                <a:cubicBezTo>
                  <a:pt x="1544" y="1130"/>
                  <a:pt x="1575" y="1278"/>
                  <a:pt x="1587" y="1344"/>
                </a:cubicBezTo>
                <a:cubicBezTo>
                  <a:pt x="1628" y="1401"/>
                  <a:pt x="1628" y="1440"/>
                  <a:pt x="1605" y="1525"/>
                </a:cubicBezTo>
                <a:cubicBezTo>
                  <a:pt x="1605" y="1577"/>
                  <a:pt x="1601" y="1639"/>
                  <a:pt x="1633" y="1722"/>
                </a:cubicBezTo>
                <a:cubicBezTo>
                  <a:pt x="1521" y="1722"/>
                  <a:pt x="1409" y="1723"/>
                  <a:pt x="1297" y="1727"/>
                </a:cubicBezTo>
                <a:cubicBezTo>
                  <a:pt x="1271" y="1752"/>
                  <a:pt x="1319" y="1809"/>
                  <a:pt x="1357" y="1856"/>
                </a:cubicBezTo>
                <a:cubicBezTo>
                  <a:pt x="1351" y="1872"/>
                  <a:pt x="1344" y="1892"/>
                  <a:pt x="1341" y="1911"/>
                </a:cubicBezTo>
                <a:cubicBezTo>
                  <a:pt x="1293" y="1910"/>
                  <a:pt x="1230" y="1817"/>
                  <a:pt x="1223" y="1810"/>
                </a:cubicBezTo>
                <a:cubicBezTo>
                  <a:pt x="1188" y="1806"/>
                  <a:pt x="1153" y="1805"/>
                  <a:pt x="1121" y="1804"/>
                </a:cubicBezTo>
                <a:cubicBezTo>
                  <a:pt x="1102" y="1833"/>
                  <a:pt x="1082" y="1862"/>
                  <a:pt x="1063" y="1891"/>
                </a:cubicBezTo>
                <a:cubicBezTo>
                  <a:pt x="1060" y="1920"/>
                  <a:pt x="1056" y="1999"/>
                  <a:pt x="1005" y="2024"/>
                </a:cubicBezTo>
                <a:close/>
              </a:path>
            </a:pathLst>
          </a:custGeom>
          <a:solidFill>
            <a:schemeClr val="tx1"/>
          </a:solidFill>
          <a:ln w="8" cap="flat" cmpd="sng">
            <a:solidFill>
              <a:srgbClr val="FFFFFF"/>
            </a:solidFill>
            <a:round/>
            <a:headEnd/>
            <a:tailEnd/>
          </a:ln>
        </p:spPr>
        <p:txBody>
          <a:bodyPr/>
          <a:lstStyle/>
          <a:p>
            <a:endParaRPr lang="zh-CN" altLang="en-US"/>
          </a:p>
        </p:txBody>
      </p:sp>
      <p:sp>
        <p:nvSpPr>
          <p:cNvPr id="13324" name="Freeform 13"/>
          <p:cNvSpPr>
            <a:spLocks/>
          </p:cNvSpPr>
          <p:nvPr/>
        </p:nvSpPr>
        <p:spPr bwMode="auto">
          <a:xfrm>
            <a:off x="5224463" y="4429125"/>
            <a:ext cx="544512" cy="784225"/>
          </a:xfrm>
          <a:custGeom>
            <a:avLst/>
            <a:gdLst>
              <a:gd name="T0" fmla="*/ 2147483647 w 1437"/>
              <a:gd name="T1" fmla="*/ 2147483647 h 2065"/>
              <a:gd name="T2" fmla="*/ 2147483647 w 1437"/>
              <a:gd name="T3" fmla="*/ 2147483647 h 2065"/>
              <a:gd name="T4" fmla="*/ 2147483647 w 1437"/>
              <a:gd name="T5" fmla="*/ 2147483647 h 2065"/>
              <a:gd name="T6" fmla="*/ 2147483647 w 1437"/>
              <a:gd name="T7" fmla="*/ 2147483647 h 2065"/>
              <a:gd name="T8" fmla="*/ 2147483647 w 1437"/>
              <a:gd name="T9" fmla="*/ 2147483647 h 2065"/>
              <a:gd name="T10" fmla="*/ 2147483647 w 1437"/>
              <a:gd name="T11" fmla="*/ 2147483647 h 2065"/>
              <a:gd name="T12" fmla="*/ 2147483647 w 1437"/>
              <a:gd name="T13" fmla="*/ 2147483647 h 2065"/>
              <a:gd name="T14" fmla="*/ 2147483647 w 1437"/>
              <a:gd name="T15" fmla="*/ 2147483647 h 2065"/>
              <a:gd name="T16" fmla="*/ 2147483647 w 1437"/>
              <a:gd name="T17" fmla="*/ 2147483647 h 2065"/>
              <a:gd name="T18" fmla="*/ 2147483647 w 1437"/>
              <a:gd name="T19" fmla="*/ 2147483647 h 2065"/>
              <a:gd name="T20" fmla="*/ 2147483647 w 1437"/>
              <a:gd name="T21" fmla="*/ 2147483647 h 2065"/>
              <a:gd name="T22" fmla="*/ 2147483647 w 1437"/>
              <a:gd name="T23" fmla="*/ 2147483647 h 2065"/>
              <a:gd name="T24" fmla="*/ 2147483647 w 1437"/>
              <a:gd name="T25" fmla="*/ 2147483647 h 2065"/>
              <a:gd name="T26" fmla="*/ 2147483647 w 1437"/>
              <a:gd name="T27" fmla="*/ 2147483647 h 2065"/>
              <a:gd name="T28" fmla="*/ 2147483647 w 1437"/>
              <a:gd name="T29" fmla="*/ 2147483647 h 2065"/>
              <a:gd name="T30" fmla="*/ 2147483647 w 1437"/>
              <a:gd name="T31" fmla="*/ 2147483647 h 2065"/>
              <a:gd name="T32" fmla="*/ 2147483647 w 1437"/>
              <a:gd name="T33" fmla="*/ 2147483647 h 2065"/>
              <a:gd name="T34" fmla="*/ 2147483647 w 1437"/>
              <a:gd name="T35" fmla="*/ 2147483647 h 2065"/>
              <a:gd name="T36" fmla="*/ 2147483647 w 1437"/>
              <a:gd name="T37" fmla="*/ 2147483647 h 2065"/>
              <a:gd name="T38" fmla="*/ 2147483647 w 1437"/>
              <a:gd name="T39" fmla="*/ 2147483647 h 2065"/>
              <a:gd name="T40" fmla="*/ 2147483647 w 1437"/>
              <a:gd name="T41" fmla="*/ 2147483647 h 2065"/>
              <a:gd name="T42" fmla="*/ 2147483647 w 1437"/>
              <a:gd name="T43" fmla="*/ 109611109 h 2065"/>
              <a:gd name="T44" fmla="*/ 2147483647 w 1437"/>
              <a:gd name="T45" fmla="*/ 2147483647 h 2065"/>
              <a:gd name="T46" fmla="*/ 2147483647 w 1437"/>
              <a:gd name="T47" fmla="*/ 2147483647 h 2065"/>
              <a:gd name="T48" fmla="*/ 2147483647 w 1437"/>
              <a:gd name="T49" fmla="*/ 2147483647 h 2065"/>
              <a:gd name="T50" fmla="*/ 2147483647 w 1437"/>
              <a:gd name="T51" fmla="*/ 2147483647 h 2065"/>
              <a:gd name="T52" fmla="*/ 2147483647 w 1437"/>
              <a:gd name="T53" fmla="*/ 2147483647 h 2065"/>
              <a:gd name="T54" fmla="*/ 2147483647 w 1437"/>
              <a:gd name="T55" fmla="*/ 2147483647 h 2065"/>
              <a:gd name="T56" fmla="*/ 2147483647 w 1437"/>
              <a:gd name="T57" fmla="*/ 2147483647 h 2065"/>
              <a:gd name="T58" fmla="*/ 2147483647 w 1437"/>
              <a:gd name="T59" fmla="*/ 2147483647 h 2065"/>
              <a:gd name="T60" fmla="*/ 2147483647 w 1437"/>
              <a:gd name="T61" fmla="*/ 2147483647 h 2065"/>
              <a:gd name="T62" fmla="*/ 2147483647 w 1437"/>
              <a:gd name="T63" fmla="*/ 2147483647 h 2065"/>
              <a:gd name="T64" fmla="*/ 2147483647 w 1437"/>
              <a:gd name="T65" fmla="*/ 2147483647 h 2065"/>
              <a:gd name="T66" fmla="*/ 2147483647 w 1437"/>
              <a:gd name="T67" fmla="*/ 2147483647 h 2065"/>
              <a:gd name="T68" fmla="*/ 2147483647 w 1437"/>
              <a:gd name="T69" fmla="*/ 2147483647 h 2065"/>
              <a:gd name="T70" fmla="*/ 2147483647 w 1437"/>
              <a:gd name="T71" fmla="*/ 2147483647 h 2065"/>
              <a:gd name="T72" fmla="*/ 2147483647 w 1437"/>
              <a:gd name="T73" fmla="*/ 2147483647 h 2065"/>
              <a:gd name="T74" fmla="*/ 2147483647 w 1437"/>
              <a:gd name="T75" fmla="*/ 2147483647 h 2065"/>
              <a:gd name="T76" fmla="*/ 2147483647 w 1437"/>
              <a:gd name="T77" fmla="*/ 2147483647 h 2065"/>
              <a:gd name="T78" fmla="*/ 2147483647 w 1437"/>
              <a:gd name="T79" fmla="*/ 2147483647 h 2065"/>
              <a:gd name="T80" fmla="*/ 2147483647 w 1437"/>
              <a:gd name="T81" fmla="*/ 2147483647 h 2065"/>
              <a:gd name="T82" fmla="*/ 2147483647 w 1437"/>
              <a:gd name="T83" fmla="*/ 2147483647 h 2065"/>
              <a:gd name="T84" fmla="*/ 2147483647 w 1437"/>
              <a:gd name="T85" fmla="*/ 2147483647 h 2065"/>
              <a:gd name="T86" fmla="*/ 2147483647 w 1437"/>
              <a:gd name="T87" fmla="*/ 2147483647 h 2065"/>
              <a:gd name="T88" fmla="*/ 2147483647 w 1437"/>
              <a:gd name="T89" fmla="*/ 2147483647 h 206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437" h="2065">
                <a:moveTo>
                  <a:pt x="373" y="2065"/>
                </a:moveTo>
                <a:cubicBezTo>
                  <a:pt x="351" y="2041"/>
                  <a:pt x="322" y="2044"/>
                  <a:pt x="300" y="2034"/>
                </a:cubicBezTo>
                <a:cubicBezTo>
                  <a:pt x="297" y="2027"/>
                  <a:pt x="297" y="2020"/>
                  <a:pt x="297" y="2014"/>
                </a:cubicBezTo>
                <a:cubicBezTo>
                  <a:pt x="339" y="1962"/>
                  <a:pt x="380" y="1911"/>
                  <a:pt x="422" y="1860"/>
                </a:cubicBezTo>
                <a:cubicBezTo>
                  <a:pt x="423" y="1798"/>
                  <a:pt x="416" y="1784"/>
                  <a:pt x="404" y="1755"/>
                </a:cubicBezTo>
                <a:cubicBezTo>
                  <a:pt x="340" y="1753"/>
                  <a:pt x="321" y="1762"/>
                  <a:pt x="282" y="1784"/>
                </a:cubicBezTo>
                <a:cubicBezTo>
                  <a:pt x="253" y="1783"/>
                  <a:pt x="225" y="1783"/>
                  <a:pt x="196" y="1785"/>
                </a:cubicBezTo>
                <a:cubicBezTo>
                  <a:pt x="183" y="1742"/>
                  <a:pt x="171" y="1700"/>
                  <a:pt x="162" y="1660"/>
                </a:cubicBezTo>
                <a:cubicBezTo>
                  <a:pt x="162" y="1562"/>
                  <a:pt x="191" y="1484"/>
                  <a:pt x="173" y="1408"/>
                </a:cubicBezTo>
                <a:cubicBezTo>
                  <a:pt x="163" y="1398"/>
                  <a:pt x="154" y="1388"/>
                  <a:pt x="144" y="1378"/>
                </a:cubicBezTo>
                <a:cubicBezTo>
                  <a:pt x="145" y="1273"/>
                  <a:pt x="81" y="1170"/>
                  <a:pt x="69" y="1094"/>
                </a:cubicBezTo>
                <a:cubicBezTo>
                  <a:pt x="22" y="992"/>
                  <a:pt x="0" y="942"/>
                  <a:pt x="54" y="865"/>
                </a:cubicBezTo>
                <a:cubicBezTo>
                  <a:pt x="86" y="856"/>
                  <a:pt x="135" y="765"/>
                  <a:pt x="151" y="736"/>
                </a:cubicBezTo>
                <a:cubicBezTo>
                  <a:pt x="151" y="681"/>
                  <a:pt x="152" y="625"/>
                  <a:pt x="152" y="569"/>
                </a:cubicBezTo>
                <a:cubicBezTo>
                  <a:pt x="139" y="536"/>
                  <a:pt x="127" y="503"/>
                  <a:pt x="114" y="470"/>
                </a:cubicBezTo>
                <a:cubicBezTo>
                  <a:pt x="105" y="460"/>
                  <a:pt x="95" y="450"/>
                  <a:pt x="89" y="440"/>
                </a:cubicBezTo>
                <a:cubicBezTo>
                  <a:pt x="111" y="418"/>
                  <a:pt x="137" y="395"/>
                  <a:pt x="163" y="376"/>
                </a:cubicBezTo>
                <a:cubicBezTo>
                  <a:pt x="166" y="377"/>
                  <a:pt x="259" y="366"/>
                  <a:pt x="268" y="346"/>
                </a:cubicBezTo>
                <a:cubicBezTo>
                  <a:pt x="275" y="343"/>
                  <a:pt x="281" y="343"/>
                  <a:pt x="291" y="344"/>
                </a:cubicBezTo>
                <a:cubicBezTo>
                  <a:pt x="339" y="270"/>
                  <a:pt x="445" y="236"/>
                  <a:pt x="512" y="182"/>
                </a:cubicBezTo>
                <a:cubicBezTo>
                  <a:pt x="554" y="98"/>
                  <a:pt x="698" y="131"/>
                  <a:pt x="784" y="68"/>
                </a:cubicBezTo>
                <a:cubicBezTo>
                  <a:pt x="810" y="0"/>
                  <a:pt x="810" y="0"/>
                  <a:pt x="890" y="2"/>
                </a:cubicBezTo>
                <a:cubicBezTo>
                  <a:pt x="890" y="51"/>
                  <a:pt x="893" y="100"/>
                  <a:pt x="896" y="153"/>
                </a:cubicBezTo>
                <a:cubicBezTo>
                  <a:pt x="912" y="179"/>
                  <a:pt x="943" y="177"/>
                  <a:pt x="979" y="181"/>
                </a:cubicBezTo>
                <a:cubicBezTo>
                  <a:pt x="1030" y="140"/>
                  <a:pt x="1014" y="80"/>
                  <a:pt x="1040" y="55"/>
                </a:cubicBezTo>
                <a:cubicBezTo>
                  <a:pt x="1050" y="78"/>
                  <a:pt x="1078" y="160"/>
                  <a:pt x="1151" y="179"/>
                </a:cubicBezTo>
                <a:cubicBezTo>
                  <a:pt x="1205" y="180"/>
                  <a:pt x="1250" y="175"/>
                  <a:pt x="1314" y="144"/>
                </a:cubicBezTo>
                <a:cubicBezTo>
                  <a:pt x="1330" y="144"/>
                  <a:pt x="1349" y="144"/>
                  <a:pt x="1369" y="145"/>
                </a:cubicBezTo>
                <a:cubicBezTo>
                  <a:pt x="1340" y="206"/>
                  <a:pt x="1266" y="237"/>
                  <a:pt x="1285" y="316"/>
                </a:cubicBezTo>
                <a:cubicBezTo>
                  <a:pt x="1339" y="377"/>
                  <a:pt x="1386" y="443"/>
                  <a:pt x="1437" y="540"/>
                </a:cubicBezTo>
                <a:cubicBezTo>
                  <a:pt x="1433" y="562"/>
                  <a:pt x="1433" y="589"/>
                  <a:pt x="1433" y="615"/>
                </a:cubicBezTo>
                <a:cubicBezTo>
                  <a:pt x="1414" y="634"/>
                  <a:pt x="1407" y="660"/>
                  <a:pt x="1388" y="699"/>
                </a:cubicBezTo>
                <a:cubicBezTo>
                  <a:pt x="1310" y="795"/>
                  <a:pt x="1244" y="754"/>
                  <a:pt x="1167" y="791"/>
                </a:cubicBezTo>
                <a:cubicBezTo>
                  <a:pt x="1086" y="858"/>
                  <a:pt x="1067" y="838"/>
                  <a:pt x="1079" y="956"/>
                </a:cubicBezTo>
                <a:cubicBezTo>
                  <a:pt x="1111" y="990"/>
                  <a:pt x="1108" y="1032"/>
                  <a:pt x="1082" y="1084"/>
                </a:cubicBezTo>
                <a:cubicBezTo>
                  <a:pt x="1059" y="1106"/>
                  <a:pt x="1037" y="1129"/>
                  <a:pt x="1018" y="1151"/>
                </a:cubicBezTo>
                <a:cubicBezTo>
                  <a:pt x="905" y="1227"/>
                  <a:pt x="912" y="1207"/>
                  <a:pt x="930" y="1375"/>
                </a:cubicBezTo>
                <a:cubicBezTo>
                  <a:pt x="920" y="1404"/>
                  <a:pt x="914" y="1433"/>
                  <a:pt x="907" y="1463"/>
                </a:cubicBezTo>
                <a:cubicBezTo>
                  <a:pt x="836" y="1523"/>
                  <a:pt x="817" y="1526"/>
                  <a:pt x="817" y="1631"/>
                </a:cubicBezTo>
                <a:cubicBezTo>
                  <a:pt x="820" y="1654"/>
                  <a:pt x="823" y="1677"/>
                  <a:pt x="826" y="1703"/>
                </a:cubicBezTo>
                <a:cubicBezTo>
                  <a:pt x="803" y="1752"/>
                  <a:pt x="777" y="1843"/>
                  <a:pt x="786" y="1918"/>
                </a:cubicBezTo>
                <a:cubicBezTo>
                  <a:pt x="793" y="1931"/>
                  <a:pt x="799" y="1948"/>
                  <a:pt x="805" y="1964"/>
                </a:cubicBezTo>
                <a:cubicBezTo>
                  <a:pt x="767" y="1983"/>
                  <a:pt x="731" y="2002"/>
                  <a:pt x="696" y="2024"/>
                </a:cubicBezTo>
                <a:cubicBezTo>
                  <a:pt x="620" y="1943"/>
                  <a:pt x="546" y="2000"/>
                  <a:pt x="466" y="2034"/>
                </a:cubicBezTo>
                <a:cubicBezTo>
                  <a:pt x="434" y="2043"/>
                  <a:pt x="402" y="2052"/>
                  <a:pt x="373" y="2065"/>
                </a:cubicBezTo>
                <a:close/>
              </a:path>
            </a:pathLst>
          </a:custGeom>
          <a:solidFill>
            <a:schemeClr val="tx1"/>
          </a:solidFill>
          <a:ln w="8" cap="flat" cmpd="sng">
            <a:solidFill>
              <a:srgbClr val="FFFFFF"/>
            </a:solidFill>
            <a:round/>
            <a:headEnd/>
            <a:tailEnd/>
          </a:ln>
        </p:spPr>
        <p:txBody>
          <a:bodyPr/>
          <a:lstStyle/>
          <a:p>
            <a:endParaRPr lang="zh-CN" altLang="en-US"/>
          </a:p>
        </p:txBody>
      </p:sp>
      <p:sp>
        <p:nvSpPr>
          <p:cNvPr id="13325" name="Freeform 14"/>
          <p:cNvSpPr>
            <a:spLocks/>
          </p:cNvSpPr>
          <p:nvPr/>
        </p:nvSpPr>
        <p:spPr bwMode="auto">
          <a:xfrm>
            <a:off x="3387725" y="3879850"/>
            <a:ext cx="1123950" cy="1139825"/>
          </a:xfrm>
          <a:custGeom>
            <a:avLst/>
            <a:gdLst>
              <a:gd name="T0" fmla="*/ 2147483647 w 2963"/>
              <a:gd name="T1" fmla="*/ 2147483647 h 3007"/>
              <a:gd name="T2" fmla="*/ 2147483647 w 2963"/>
              <a:gd name="T3" fmla="*/ 2147483647 h 3007"/>
              <a:gd name="T4" fmla="*/ 2147483647 w 2963"/>
              <a:gd name="T5" fmla="*/ 2147483647 h 3007"/>
              <a:gd name="T6" fmla="*/ 2147483647 w 2963"/>
              <a:gd name="T7" fmla="*/ 2147483647 h 3007"/>
              <a:gd name="T8" fmla="*/ 2147483647 w 2963"/>
              <a:gd name="T9" fmla="*/ 2147483647 h 3007"/>
              <a:gd name="T10" fmla="*/ 2147483647 w 2963"/>
              <a:gd name="T11" fmla="*/ 2147483647 h 3007"/>
              <a:gd name="T12" fmla="*/ 2147483647 w 2963"/>
              <a:gd name="T13" fmla="*/ 2147483647 h 3007"/>
              <a:gd name="T14" fmla="*/ 2147483647 w 2963"/>
              <a:gd name="T15" fmla="*/ 2147483647 h 3007"/>
              <a:gd name="T16" fmla="*/ 2147483647 w 2963"/>
              <a:gd name="T17" fmla="*/ 2147483647 h 3007"/>
              <a:gd name="T18" fmla="*/ 2147483647 w 2963"/>
              <a:gd name="T19" fmla="*/ 2147483647 h 3007"/>
              <a:gd name="T20" fmla="*/ 2147483647 w 2963"/>
              <a:gd name="T21" fmla="*/ 2147483647 h 3007"/>
              <a:gd name="T22" fmla="*/ 2147483647 w 2963"/>
              <a:gd name="T23" fmla="*/ 2147483647 h 3007"/>
              <a:gd name="T24" fmla="*/ 491240498 w 2963"/>
              <a:gd name="T25" fmla="*/ 2147483647 h 3007"/>
              <a:gd name="T26" fmla="*/ 2147483647 w 2963"/>
              <a:gd name="T27" fmla="*/ 2147483647 h 3007"/>
              <a:gd name="T28" fmla="*/ 654987458 w 2963"/>
              <a:gd name="T29" fmla="*/ 2147483647 h 3007"/>
              <a:gd name="T30" fmla="*/ 2147483647 w 2963"/>
              <a:gd name="T31" fmla="*/ 2147483647 h 3007"/>
              <a:gd name="T32" fmla="*/ 2147483647 w 2963"/>
              <a:gd name="T33" fmla="*/ 2147483647 h 3007"/>
              <a:gd name="T34" fmla="*/ 2147483647 w 2963"/>
              <a:gd name="T35" fmla="*/ 2147483647 h 3007"/>
              <a:gd name="T36" fmla="*/ 2147483647 w 2963"/>
              <a:gd name="T37" fmla="*/ 2147483647 h 3007"/>
              <a:gd name="T38" fmla="*/ 2147483647 w 2963"/>
              <a:gd name="T39" fmla="*/ 2147483647 h 3007"/>
              <a:gd name="T40" fmla="*/ 2147483647 w 2963"/>
              <a:gd name="T41" fmla="*/ 2147483647 h 3007"/>
              <a:gd name="T42" fmla="*/ 2147483647 w 2963"/>
              <a:gd name="T43" fmla="*/ 2147483647 h 3007"/>
              <a:gd name="T44" fmla="*/ 2147483647 w 2963"/>
              <a:gd name="T45" fmla="*/ 2147483647 h 3007"/>
              <a:gd name="T46" fmla="*/ 2147483647 w 2963"/>
              <a:gd name="T47" fmla="*/ 2147483647 h 3007"/>
              <a:gd name="T48" fmla="*/ 2147483647 w 2963"/>
              <a:gd name="T49" fmla="*/ 2147483647 h 3007"/>
              <a:gd name="T50" fmla="*/ 2147483647 w 2963"/>
              <a:gd name="T51" fmla="*/ 2147483647 h 3007"/>
              <a:gd name="T52" fmla="*/ 2147483647 w 2963"/>
              <a:gd name="T53" fmla="*/ 2147483647 h 3007"/>
              <a:gd name="T54" fmla="*/ 2147483647 w 2963"/>
              <a:gd name="T55" fmla="*/ 2147483647 h 3007"/>
              <a:gd name="T56" fmla="*/ 2147483647 w 2963"/>
              <a:gd name="T57" fmla="*/ 2147483647 h 3007"/>
              <a:gd name="T58" fmla="*/ 2147483647 w 2963"/>
              <a:gd name="T59" fmla="*/ 2147483647 h 3007"/>
              <a:gd name="T60" fmla="*/ 2147483647 w 2963"/>
              <a:gd name="T61" fmla="*/ 2147483647 h 3007"/>
              <a:gd name="T62" fmla="*/ 2147483647 w 2963"/>
              <a:gd name="T63" fmla="*/ 2147483647 h 3007"/>
              <a:gd name="T64" fmla="*/ 2147483647 w 2963"/>
              <a:gd name="T65" fmla="*/ 2147483647 h 3007"/>
              <a:gd name="T66" fmla="*/ 2147483647 w 2963"/>
              <a:gd name="T67" fmla="*/ 2147483647 h 3007"/>
              <a:gd name="T68" fmla="*/ 2147483647 w 2963"/>
              <a:gd name="T69" fmla="*/ 2147483647 h 3007"/>
              <a:gd name="T70" fmla="*/ 2147483647 w 2963"/>
              <a:gd name="T71" fmla="*/ 2147483647 h 3007"/>
              <a:gd name="T72" fmla="*/ 2147483647 w 2963"/>
              <a:gd name="T73" fmla="*/ 2147483647 h 3007"/>
              <a:gd name="T74" fmla="*/ 2147483647 w 2963"/>
              <a:gd name="T75" fmla="*/ 2147483647 h 3007"/>
              <a:gd name="T76" fmla="*/ 2147483647 w 2963"/>
              <a:gd name="T77" fmla="*/ 2147483647 h 3007"/>
              <a:gd name="T78" fmla="*/ 2147483647 w 2963"/>
              <a:gd name="T79" fmla="*/ 2147483647 h 3007"/>
              <a:gd name="T80" fmla="*/ 2147483647 w 2963"/>
              <a:gd name="T81" fmla="*/ 2147483647 h 3007"/>
              <a:gd name="T82" fmla="*/ 2147483647 w 2963"/>
              <a:gd name="T83" fmla="*/ 2147483647 h 3007"/>
              <a:gd name="T84" fmla="*/ 2147483647 w 2963"/>
              <a:gd name="T85" fmla="*/ 2147483647 h 3007"/>
              <a:gd name="T86" fmla="*/ 2147483647 w 2963"/>
              <a:gd name="T87" fmla="*/ 2147483647 h 3007"/>
              <a:gd name="T88" fmla="*/ 2147483647 w 2963"/>
              <a:gd name="T89" fmla="*/ 2147483647 h 3007"/>
              <a:gd name="T90" fmla="*/ 2147483647 w 2963"/>
              <a:gd name="T91" fmla="*/ 2147483647 h 300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963" h="3007">
                <a:moveTo>
                  <a:pt x="1304" y="3007"/>
                </a:moveTo>
                <a:cubicBezTo>
                  <a:pt x="1295" y="3003"/>
                  <a:pt x="1285" y="3000"/>
                  <a:pt x="1276" y="2996"/>
                </a:cubicBezTo>
                <a:cubicBezTo>
                  <a:pt x="1206" y="2936"/>
                  <a:pt x="1164" y="2931"/>
                  <a:pt x="1113" y="2891"/>
                </a:cubicBezTo>
                <a:cubicBezTo>
                  <a:pt x="1097" y="2871"/>
                  <a:pt x="1082" y="2854"/>
                  <a:pt x="1069" y="2837"/>
                </a:cubicBezTo>
                <a:cubicBezTo>
                  <a:pt x="1069" y="2821"/>
                  <a:pt x="1069" y="2804"/>
                  <a:pt x="1069" y="2791"/>
                </a:cubicBezTo>
                <a:cubicBezTo>
                  <a:pt x="1153" y="2692"/>
                  <a:pt x="1108" y="2638"/>
                  <a:pt x="1061" y="2565"/>
                </a:cubicBezTo>
                <a:cubicBezTo>
                  <a:pt x="991" y="2491"/>
                  <a:pt x="966" y="2399"/>
                  <a:pt x="928" y="2359"/>
                </a:cubicBezTo>
                <a:cubicBezTo>
                  <a:pt x="881" y="2240"/>
                  <a:pt x="890" y="2269"/>
                  <a:pt x="804" y="2257"/>
                </a:cubicBezTo>
                <a:cubicBezTo>
                  <a:pt x="785" y="2247"/>
                  <a:pt x="766" y="2240"/>
                  <a:pt x="750" y="2233"/>
                </a:cubicBezTo>
                <a:cubicBezTo>
                  <a:pt x="724" y="2197"/>
                  <a:pt x="699" y="2160"/>
                  <a:pt x="677" y="2123"/>
                </a:cubicBezTo>
                <a:cubicBezTo>
                  <a:pt x="658" y="2070"/>
                  <a:pt x="639" y="2018"/>
                  <a:pt x="623" y="1965"/>
                </a:cubicBezTo>
                <a:cubicBezTo>
                  <a:pt x="608" y="1941"/>
                  <a:pt x="592" y="1921"/>
                  <a:pt x="579" y="1901"/>
                </a:cubicBezTo>
                <a:cubicBezTo>
                  <a:pt x="448" y="1898"/>
                  <a:pt x="515" y="2021"/>
                  <a:pt x="472" y="2105"/>
                </a:cubicBezTo>
                <a:cubicBezTo>
                  <a:pt x="463" y="2101"/>
                  <a:pt x="453" y="2098"/>
                  <a:pt x="447" y="2095"/>
                </a:cubicBezTo>
                <a:cubicBezTo>
                  <a:pt x="447" y="2016"/>
                  <a:pt x="406" y="1946"/>
                  <a:pt x="394" y="1893"/>
                </a:cubicBezTo>
                <a:cubicBezTo>
                  <a:pt x="426" y="1875"/>
                  <a:pt x="420" y="1806"/>
                  <a:pt x="420" y="1802"/>
                </a:cubicBezTo>
                <a:cubicBezTo>
                  <a:pt x="423" y="1760"/>
                  <a:pt x="427" y="1721"/>
                  <a:pt x="433" y="1682"/>
                </a:cubicBezTo>
                <a:cubicBezTo>
                  <a:pt x="392" y="1605"/>
                  <a:pt x="380" y="1517"/>
                  <a:pt x="396" y="1458"/>
                </a:cubicBezTo>
                <a:cubicBezTo>
                  <a:pt x="416" y="1432"/>
                  <a:pt x="435" y="1407"/>
                  <a:pt x="458" y="1384"/>
                </a:cubicBezTo>
                <a:cubicBezTo>
                  <a:pt x="451" y="1335"/>
                  <a:pt x="449" y="1286"/>
                  <a:pt x="446" y="1240"/>
                </a:cubicBezTo>
                <a:cubicBezTo>
                  <a:pt x="424" y="1203"/>
                  <a:pt x="401" y="1170"/>
                  <a:pt x="382" y="1137"/>
                </a:cubicBezTo>
                <a:cubicBezTo>
                  <a:pt x="364" y="1061"/>
                  <a:pt x="342" y="975"/>
                  <a:pt x="320" y="935"/>
                </a:cubicBezTo>
                <a:cubicBezTo>
                  <a:pt x="240" y="842"/>
                  <a:pt x="164" y="738"/>
                  <a:pt x="152" y="659"/>
                </a:cubicBezTo>
                <a:cubicBezTo>
                  <a:pt x="114" y="632"/>
                  <a:pt x="76" y="605"/>
                  <a:pt x="41" y="581"/>
                </a:cubicBezTo>
                <a:cubicBezTo>
                  <a:pt x="34" y="571"/>
                  <a:pt x="28" y="561"/>
                  <a:pt x="22" y="551"/>
                </a:cubicBezTo>
                <a:cubicBezTo>
                  <a:pt x="15" y="551"/>
                  <a:pt x="12" y="551"/>
                  <a:pt x="9" y="551"/>
                </a:cubicBezTo>
                <a:cubicBezTo>
                  <a:pt x="9" y="495"/>
                  <a:pt x="0" y="443"/>
                  <a:pt x="13" y="414"/>
                </a:cubicBezTo>
                <a:cubicBezTo>
                  <a:pt x="87" y="379"/>
                  <a:pt x="84" y="311"/>
                  <a:pt x="84" y="248"/>
                </a:cubicBezTo>
                <a:cubicBezTo>
                  <a:pt x="59" y="215"/>
                  <a:pt x="33" y="182"/>
                  <a:pt x="11" y="152"/>
                </a:cubicBezTo>
                <a:cubicBezTo>
                  <a:pt x="11" y="129"/>
                  <a:pt x="11" y="106"/>
                  <a:pt x="12" y="83"/>
                </a:cubicBezTo>
                <a:cubicBezTo>
                  <a:pt x="85" y="78"/>
                  <a:pt x="159" y="77"/>
                  <a:pt x="235" y="75"/>
                </a:cubicBezTo>
                <a:cubicBezTo>
                  <a:pt x="264" y="86"/>
                  <a:pt x="318" y="143"/>
                  <a:pt x="346" y="206"/>
                </a:cubicBezTo>
                <a:cubicBezTo>
                  <a:pt x="346" y="294"/>
                  <a:pt x="425" y="401"/>
                  <a:pt x="514" y="482"/>
                </a:cubicBezTo>
                <a:cubicBezTo>
                  <a:pt x="546" y="486"/>
                  <a:pt x="578" y="474"/>
                  <a:pt x="613" y="543"/>
                </a:cubicBezTo>
                <a:cubicBezTo>
                  <a:pt x="645" y="544"/>
                  <a:pt x="677" y="542"/>
                  <a:pt x="722" y="507"/>
                </a:cubicBezTo>
                <a:cubicBezTo>
                  <a:pt x="728" y="504"/>
                  <a:pt x="734" y="504"/>
                  <a:pt x="744" y="504"/>
                </a:cubicBezTo>
                <a:cubicBezTo>
                  <a:pt x="747" y="507"/>
                  <a:pt x="754" y="511"/>
                  <a:pt x="760" y="518"/>
                </a:cubicBezTo>
                <a:cubicBezTo>
                  <a:pt x="760" y="560"/>
                  <a:pt x="811" y="565"/>
                  <a:pt x="865" y="573"/>
                </a:cubicBezTo>
                <a:cubicBezTo>
                  <a:pt x="871" y="583"/>
                  <a:pt x="881" y="593"/>
                  <a:pt x="890" y="606"/>
                </a:cubicBezTo>
                <a:cubicBezTo>
                  <a:pt x="910" y="606"/>
                  <a:pt x="929" y="607"/>
                  <a:pt x="951" y="608"/>
                </a:cubicBezTo>
                <a:cubicBezTo>
                  <a:pt x="967" y="592"/>
                  <a:pt x="986" y="576"/>
                  <a:pt x="1006" y="563"/>
                </a:cubicBezTo>
                <a:cubicBezTo>
                  <a:pt x="1050" y="554"/>
                  <a:pt x="1098" y="546"/>
                  <a:pt x="1146" y="540"/>
                </a:cubicBezTo>
                <a:cubicBezTo>
                  <a:pt x="1153" y="527"/>
                  <a:pt x="1159" y="515"/>
                  <a:pt x="1169" y="505"/>
                </a:cubicBezTo>
                <a:cubicBezTo>
                  <a:pt x="1169" y="403"/>
                  <a:pt x="1094" y="271"/>
                  <a:pt x="1135" y="229"/>
                </a:cubicBezTo>
                <a:cubicBezTo>
                  <a:pt x="1158" y="243"/>
                  <a:pt x="1180" y="286"/>
                  <a:pt x="1240" y="310"/>
                </a:cubicBezTo>
                <a:cubicBezTo>
                  <a:pt x="1247" y="317"/>
                  <a:pt x="1253" y="327"/>
                  <a:pt x="1263" y="337"/>
                </a:cubicBezTo>
                <a:cubicBezTo>
                  <a:pt x="1304" y="358"/>
                  <a:pt x="1368" y="363"/>
                  <a:pt x="1429" y="341"/>
                </a:cubicBezTo>
                <a:cubicBezTo>
                  <a:pt x="1445" y="325"/>
                  <a:pt x="1461" y="309"/>
                  <a:pt x="1480" y="293"/>
                </a:cubicBezTo>
                <a:cubicBezTo>
                  <a:pt x="1481" y="195"/>
                  <a:pt x="1449" y="168"/>
                  <a:pt x="1443" y="122"/>
                </a:cubicBezTo>
                <a:cubicBezTo>
                  <a:pt x="1475" y="90"/>
                  <a:pt x="1539" y="0"/>
                  <a:pt x="1606" y="48"/>
                </a:cubicBezTo>
                <a:cubicBezTo>
                  <a:pt x="1628" y="97"/>
                  <a:pt x="1638" y="134"/>
                  <a:pt x="1720" y="191"/>
                </a:cubicBezTo>
                <a:cubicBezTo>
                  <a:pt x="1743" y="202"/>
                  <a:pt x="1768" y="212"/>
                  <a:pt x="1794" y="226"/>
                </a:cubicBezTo>
                <a:cubicBezTo>
                  <a:pt x="1828" y="279"/>
                  <a:pt x="1911" y="314"/>
                  <a:pt x="1962" y="410"/>
                </a:cubicBezTo>
                <a:cubicBezTo>
                  <a:pt x="1968" y="430"/>
                  <a:pt x="1974" y="453"/>
                  <a:pt x="1984" y="476"/>
                </a:cubicBezTo>
                <a:cubicBezTo>
                  <a:pt x="2000" y="513"/>
                  <a:pt x="2047" y="599"/>
                  <a:pt x="2117" y="624"/>
                </a:cubicBezTo>
                <a:cubicBezTo>
                  <a:pt x="2187" y="622"/>
                  <a:pt x="2258" y="624"/>
                  <a:pt x="2328" y="626"/>
                </a:cubicBezTo>
                <a:cubicBezTo>
                  <a:pt x="2376" y="601"/>
                  <a:pt x="2405" y="572"/>
                  <a:pt x="2478" y="584"/>
                </a:cubicBezTo>
                <a:cubicBezTo>
                  <a:pt x="2523" y="598"/>
                  <a:pt x="2568" y="616"/>
                  <a:pt x="2612" y="633"/>
                </a:cubicBezTo>
                <a:cubicBezTo>
                  <a:pt x="2654" y="634"/>
                  <a:pt x="2699" y="635"/>
                  <a:pt x="2743" y="640"/>
                </a:cubicBezTo>
                <a:cubicBezTo>
                  <a:pt x="2791" y="677"/>
                  <a:pt x="2807" y="713"/>
                  <a:pt x="2899" y="725"/>
                </a:cubicBezTo>
                <a:cubicBezTo>
                  <a:pt x="2918" y="742"/>
                  <a:pt x="2941" y="759"/>
                  <a:pt x="2963" y="779"/>
                </a:cubicBezTo>
                <a:cubicBezTo>
                  <a:pt x="2963" y="832"/>
                  <a:pt x="2962" y="884"/>
                  <a:pt x="2962" y="937"/>
                </a:cubicBezTo>
                <a:cubicBezTo>
                  <a:pt x="2898" y="1000"/>
                  <a:pt x="2856" y="1094"/>
                  <a:pt x="2833" y="1182"/>
                </a:cubicBezTo>
                <a:cubicBezTo>
                  <a:pt x="2791" y="1247"/>
                  <a:pt x="2739" y="1308"/>
                  <a:pt x="2678" y="1368"/>
                </a:cubicBezTo>
                <a:cubicBezTo>
                  <a:pt x="2550" y="1398"/>
                  <a:pt x="2551" y="1342"/>
                  <a:pt x="2471" y="1284"/>
                </a:cubicBezTo>
                <a:cubicBezTo>
                  <a:pt x="2427" y="1224"/>
                  <a:pt x="2369" y="1220"/>
                  <a:pt x="2340" y="1222"/>
                </a:cubicBezTo>
                <a:cubicBezTo>
                  <a:pt x="2334" y="1229"/>
                  <a:pt x="2328" y="1235"/>
                  <a:pt x="2324" y="1241"/>
                </a:cubicBezTo>
                <a:cubicBezTo>
                  <a:pt x="2324" y="1281"/>
                  <a:pt x="2324" y="1323"/>
                  <a:pt x="2324" y="1366"/>
                </a:cubicBezTo>
                <a:cubicBezTo>
                  <a:pt x="2349" y="1419"/>
                  <a:pt x="2352" y="1465"/>
                  <a:pt x="2351" y="1543"/>
                </a:cubicBezTo>
                <a:cubicBezTo>
                  <a:pt x="2335" y="1599"/>
                  <a:pt x="2319" y="1680"/>
                  <a:pt x="2337" y="1759"/>
                </a:cubicBezTo>
                <a:cubicBezTo>
                  <a:pt x="2353" y="1776"/>
                  <a:pt x="2369" y="1796"/>
                  <a:pt x="2385" y="1816"/>
                </a:cubicBezTo>
                <a:cubicBezTo>
                  <a:pt x="2426" y="1837"/>
                  <a:pt x="2509" y="1950"/>
                  <a:pt x="2432" y="2027"/>
                </a:cubicBezTo>
                <a:cubicBezTo>
                  <a:pt x="2361" y="2074"/>
                  <a:pt x="2358" y="2051"/>
                  <a:pt x="2357" y="2153"/>
                </a:cubicBezTo>
                <a:cubicBezTo>
                  <a:pt x="2389" y="2219"/>
                  <a:pt x="2498" y="2212"/>
                  <a:pt x="2580" y="2299"/>
                </a:cubicBezTo>
                <a:cubicBezTo>
                  <a:pt x="2580" y="2328"/>
                  <a:pt x="2579" y="2401"/>
                  <a:pt x="2547" y="2432"/>
                </a:cubicBezTo>
                <a:cubicBezTo>
                  <a:pt x="2458" y="2430"/>
                  <a:pt x="2365" y="2411"/>
                  <a:pt x="2318" y="2387"/>
                </a:cubicBezTo>
                <a:cubicBezTo>
                  <a:pt x="2315" y="2328"/>
                  <a:pt x="2299" y="2272"/>
                  <a:pt x="2283" y="2242"/>
                </a:cubicBezTo>
                <a:cubicBezTo>
                  <a:pt x="2203" y="2240"/>
                  <a:pt x="2197" y="2283"/>
                  <a:pt x="2142" y="2308"/>
                </a:cubicBezTo>
                <a:cubicBezTo>
                  <a:pt x="2114" y="2304"/>
                  <a:pt x="2088" y="2303"/>
                  <a:pt x="2062" y="2302"/>
                </a:cubicBezTo>
                <a:cubicBezTo>
                  <a:pt x="1973" y="2235"/>
                  <a:pt x="1961" y="2143"/>
                  <a:pt x="1949" y="2073"/>
                </a:cubicBezTo>
                <a:cubicBezTo>
                  <a:pt x="1936" y="2057"/>
                  <a:pt x="1923" y="2040"/>
                  <a:pt x="1914" y="2027"/>
                </a:cubicBezTo>
                <a:cubicBezTo>
                  <a:pt x="1786" y="2024"/>
                  <a:pt x="1754" y="2006"/>
                  <a:pt x="1734" y="2127"/>
                </a:cubicBezTo>
                <a:cubicBezTo>
                  <a:pt x="1699" y="2162"/>
                  <a:pt x="1677" y="2155"/>
                  <a:pt x="1645" y="2174"/>
                </a:cubicBezTo>
                <a:cubicBezTo>
                  <a:pt x="1645" y="2190"/>
                  <a:pt x="1644" y="2210"/>
                  <a:pt x="1648" y="2230"/>
                </a:cubicBezTo>
                <a:cubicBezTo>
                  <a:pt x="1673" y="2263"/>
                  <a:pt x="1727" y="2320"/>
                  <a:pt x="1704" y="2401"/>
                </a:cubicBezTo>
                <a:cubicBezTo>
                  <a:pt x="1675" y="2460"/>
                  <a:pt x="1582" y="2496"/>
                  <a:pt x="1537" y="2528"/>
                </a:cubicBezTo>
                <a:cubicBezTo>
                  <a:pt x="1531" y="2538"/>
                  <a:pt x="1524" y="2547"/>
                  <a:pt x="1518" y="2557"/>
                </a:cubicBezTo>
                <a:cubicBezTo>
                  <a:pt x="1518" y="2596"/>
                  <a:pt x="1517" y="2639"/>
                  <a:pt x="1517" y="2681"/>
                </a:cubicBezTo>
                <a:cubicBezTo>
                  <a:pt x="1542" y="2738"/>
                  <a:pt x="1603" y="2707"/>
                  <a:pt x="1602" y="2844"/>
                </a:cubicBezTo>
                <a:cubicBezTo>
                  <a:pt x="1593" y="2860"/>
                  <a:pt x="1586" y="2876"/>
                  <a:pt x="1580" y="2896"/>
                </a:cubicBezTo>
                <a:cubicBezTo>
                  <a:pt x="1554" y="2905"/>
                  <a:pt x="1532" y="2918"/>
                  <a:pt x="1509" y="2930"/>
                </a:cubicBezTo>
                <a:cubicBezTo>
                  <a:pt x="1439" y="2955"/>
                  <a:pt x="1372" y="2979"/>
                  <a:pt x="1304" y="3007"/>
                </a:cubicBezTo>
                <a:close/>
              </a:path>
            </a:pathLst>
          </a:custGeom>
          <a:solidFill>
            <a:srgbClr val="6DBCFD"/>
          </a:solidFill>
          <a:ln w="8" cap="flat" cmpd="sng">
            <a:solidFill>
              <a:srgbClr val="FFFFFF"/>
            </a:solidFill>
            <a:round/>
            <a:headEnd/>
            <a:tailEnd/>
          </a:ln>
        </p:spPr>
        <p:txBody>
          <a:bodyPr/>
          <a:lstStyle/>
          <a:p>
            <a:endParaRPr lang="zh-CN" altLang="en-US"/>
          </a:p>
        </p:txBody>
      </p:sp>
      <p:sp>
        <p:nvSpPr>
          <p:cNvPr id="13326" name="Freeform 15"/>
          <p:cNvSpPr>
            <a:spLocks/>
          </p:cNvSpPr>
          <p:nvPr/>
        </p:nvSpPr>
        <p:spPr bwMode="auto">
          <a:xfrm>
            <a:off x="1289050" y="3341688"/>
            <a:ext cx="2260600" cy="1444625"/>
          </a:xfrm>
          <a:custGeom>
            <a:avLst/>
            <a:gdLst>
              <a:gd name="T0" fmla="*/ 2147483647 w 5957"/>
              <a:gd name="T1" fmla="*/ 2147483647 h 3807"/>
              <a:gd name="T2" fmla="*/ 2147483647 w 5957"/>
              <a:gd name="T3" fmla="*/ 2147483647 h 3807"/>
              <a:gd name="T4" fmla="*/ 2147483647 w 5957"/>
              <a:gd name="T5" fmla="*/ 2147483647 h 3807"/>
              <a:gd name="T6" fmla="*/ 2147483647 w 5957"/>
              <a:gd name="T7" fmla="*/ 2147483647 h 3807"/>
              <a:gd name="T8" fmla="*/ 2147483647 w 5957"/>
              <a:gd name="T9" fmla="*/ 2147483647 h 3807"/>
              <a:gd name="T10" fmla="*/ 2147483647 w 5957"/>
              <a:gd name="T11" fmla="*/ 2147483647 h 3807"/>
              <a:gd name="T12" fmla="*/ 2147483647 w 5957"/>
              <a:gd name="T13" fmla="*/ 2147483647 h 3807"/>
              <a:gd name="T14" fmla="*/ 2147483647 w 5957"/>
              <a:gd name="T15" fmla="*/ 2147483647 h 3807"/>
              <a:gd name="T16" fmla="*/ 2147483647 w 5957"/>
              <a:gd name="T17" fmla="*/ 2147483647 h 3807"/>
              <a:gd name="T18" fmla="*/ 2147483647 w 5957"/>
              <a:gd name="T19" fmla="*/ 2147483647 h 3807"/>
              <a:gd name="T20" fmla="*/ 2147483647 w 5957"/>
              <a:gd name="T21" fmla="*/ 2147483647 h 3807"/>
              <a:gd name="T22" fmla="*/ 2147483647 w 5957"/>
              <a:gd name="T23" fmla="*/ 2147483647 h 3807"/>
              <a:gd name="T24" fmla="*/ 2147483647 w 5957"/>
              <a:gd name="T25" fmla="*/ 2147483647 h 3807"/>
              <a:gd name="T26" fmla="*/ 2147483647 w 5957"/>
              <a:gd name="T27" fmla="*/ 2147483647 h 3807"/>
              <a:gd name="T28" fmla="*/ 2147483647 w 5957"/>
              <a:gd name="T29" fmla="*/ 2147483647 h 3807"/>
              <a:gd name="T30" fmla="*/ 2147483647 w 5957"/>
              <a:gd name="T31" fmla="*/ 2147483647 h 3807"/>
              <a:gd name="T32" fmla="*/ 2147483647 w 5957"/>
              <a:gd name="T33" fmla="*/ 2147483647 h 3807"/>
              <a:gd name="T34" fmla="*/ 2147483647 w 5957"/>
              <a:gd name="T35" fmla="*/ 2147483647 h 3807"/>
              <a:gd name="T36" fmla="*/ 2147483647 w 5957"/>
              <a:gd name="T37" fmla="*/ 2147483647 h 3807"/>
              <a:gd name="T38" fmla="*/ 2147483647 w 5957"/>
              <a:gd name="T39" fmla="*/ 2147483647 h 3807"/>
              <a:gd name="T40" fmla="*/ 2147483647 w 5957"/>
              <a:gd name="T41" fmla="*/ 2147483647 h 3807"/>
              <a:gd name="T42" fmla="*/ 2147483647 w 5957"/>
              <a:gd name="T43" fmla="*/ 2147483647 h 3807"/>
              <a:gd name="T44" fmla="*/ 2147483647 w 5957"/>
              <a:gd name="T45" fmla="*/ 2147483647 h 3807"/>
              <a:gd name="T46" fmla="*/ 2147483647 w 5957"/>
              <a:gd name="T47" fmla="*/ 2147483647 h 3807"/>
              <a:gd name="T48" fmla="*/ 2147483647 w 5957"/>
              <a:gd name="T49" fmla="*/ 2147483647 h 3807"/>
              <a:gd name="T50" fmla="*/ 2147483647 w 5957"/>
              <a:gd name="T51" fmla="*/ 2147483647 h 3807"/>
              <a:gd name="T52" fmla="*/ 2147483647 w 5957"/>
              <a:gd name="T53" fmla="*/ 2147483647 h 3807"/>
              <a:gd name="T54" fmla="*/ 2147483647 w 5957"/>
              <a:gd name="T55" fmla="*/ 1147488367 h 3807"/>
              <a:gd name="T56" fmla="*/ 2147483647 w 5957"/>
              <a:gd name="T57" fmla="*/ 2147483647 h 3807"/>
              <a:gd name="T58" fmla="*/ 2147483647 w 5957"/>
              <a:gd name="T59" fmla="*/ 2147483647 h 3807"/>
              <a:gd name="T60" fmla="*/ 2147483647 w 5957"/>
              <a:gd name="T61" fmla="*/ 2147483647 h 3807"/>
              <a:gd name="T62" fmla="*/ 2147483647 w 5957"/>
              <a:gd name="T63" fmla="*/ 2147483647 h 3807"/>
              <a:gd name="T64" fmla="*/ 2147483647 w 5957"/>
              <a:gd name="T65" fmla="*/ 2147483647 h 3807"/>
              <a:gd name="T66" fmla="*/ 2147483647 w 5957"/>
              <a:gd name="T67" fmla="*/ 2147483647 h 3807"/>
              <a:gd name="T68" fmla="*/ 2147483647 w 5957"/>
              <a:gd name="T69" fmla="*/ 2147483647 h 3807"/>
              <a:gd name="T70" fmla="*/ 2147483647 w 5957"/>
              <a:gd name="T71" fmla="*/ 2147483647 h 3807"/>
              <a:gd name="T72" fmla="*/ 2147483647 w 5957"/>
              <a:gd name="T73" fmla="*/ 2147483647 h 3807"/>
              <a:gd name="T74" fmla="*/ 2147483647 w 5957"/>
              <a:gd name="T75" fmla="*/ 2147483647 h 3807"/>
              <a:gd name="T76" fmla="*/ 2147483647 w 5957"/>
              <a:gd name="T77" fmla="*/ 2147483647 h 3807"/>
              <a:gd name="T78" fmla="*/ 2147483647 w 5957"/>
              <a:gd name="T79" fmla="*/ 2147483647 h 3807"/>
              <a:gd name="T80" fmla="*/ 2147483647 w 5957"/>
              <a:gd name="T81" fmla="*/ 2147483647 h 3807"/>
              <a:gd name="T82" fmla="*/ 2147483647 w 5957"/>
              <a:gd name="T83" fmla="*/ 2147483647 h 3807"/>
              <a:gd name="T84" fmla="*/ 2147483647 w 5957"/>
              <a:gd name="T85" fmla="*/ 2147483647 h 3807"/>
              <a:gd name="T86" fmla="*/ 2147483647 w 5957"/>
              <a:gd name="T87" fmla="*/ 2147483647 h 3807"/>
              <a:gd name="T88" fmla="*/ 2147483647 w 5957"/>
              <a:gd name="T89" fmla="*/ 2147483647 h 3807"/>
              <a:gd name="T90" fmla="*/ 2147483647 w 5957"/>
              <a:gd name="T91" fmla="*/ 2147483647 h 3807"/>
              <a:gd name="T92" fmla="*/ 2147483647 w 5957"/>
              <a:gd name="T93" fmla="*/ 2147483647 h 3807"/>
              <a:gd name="T94" fmla="*/ 2147483647 w 5957"/>
              <a:gd name="T95" fmla="*/ 2147483647 h 3807"/>
              <a:gd name="T96" fmla="*/ 2147483647 w 5957"/>
              <a:gd name="T97" fmla="*/ 2147483647 h 3807"/>
              <a:gd name="T98" fmla="*/ 2147483647 w 5957"/>
              <a:gd name="T99" fmla="*/ 2147483647 h 3807"/>
              <a:gd name="T100" fmla="*/ 2147483647 w 5957"/>
              <a:gd name="T101" fmla="*/ 2147483647 h 3807"/>
              <a:gd name="T102" fmla="*/ 2147483647 w 5957"/>
              <a:gd name="T103" fmla="*/ 2147483647 h 3807"/>
              <a:gd name="T104" fmla="*/ 2147483647 w 5957"/>
              <a:gd name="T105" fmla="*/ 2147483647 h 3807"/>
              <a:gd name="T106" fmla="*/ 2147483647 w 5957"/>
              <a:gd name="T107" fmla="*/ 2147483647 h 3807"/>
              <a:gd name="T108" fmla="*/ 2147483647 w 5957"/>
              <a:gd name="T109" fmla="*/ 2147483647 h 3807"/>
              <a:gd name="T110" fmla="*/ 2147483647 w 5957"/>
              <a:gd name="T111" fmla="*/ 2147483647 h 3807"/>
              <a:gd name="T112" fmla="*/ 2147483647 w 5957"/>
              <a:gd name="T113" fmla="*/ 2147483647 h 3807"/>
              <a:gd name="T114" fmla="*/ 2147483647 w 5957"/>
              <a:gd name="T115" fmla="*/ 2147483647 h 3807"/>
              <a:gd name="T116" fmla="*/ 2147483647 w 5957"/>
              <a:gd name="T117" fmla="*/ 2147483647 h 380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957" h="3807">
                <a:moveTo>
                  <a:pt x="4098" y="3807"/>
                </a:moveTo>
                <a:cubicBezTo>
                  <a:pt x="4066" y="3773"/>
                  <a:pt x="3868" y="3778"/>
                  <a:pt x="3842" y="3778"/>
                </a:cubicBezTo>
                <a:cubicBezTo>
                  <a:pt x="3830" y="3781"/>
                  <a:pt x="3817" y="3784"/>
                  <a:pt x="3804" y="3790"/>
                </a:cubicBezTo>
                <a:cubicBezTo>
                  <a:pt x="3622" y="3772"/>
                  <a:pt x="3725" y="3706"/>
                  <a:pt x="3757" y="3615"/>
                </a:cubicBezTo>
                <a:cubicBezTo>
                  <a:pt x="3757" y="3592"/>
                  <a:pt x="3757" y="3569"/>
                  <a:pt x="3757" y="3546"/>
                </a:cubicBezTo>
                <a:cubicBezTo>
                  <a:pt x="3636" y="3504"/>
                  <a:pt x="3646" y="3471"/>
                  <a:pt x="3627" y="3399"/>
                </a:cubicBezTo>
                <a:cubicBezTo>
                  <a:pt x="3621" y="3389"/>
                  <a:pt x="3615" y="3379"/>
                  <a:pt x="3608" y="3372"/>
                </a:cubicBezTo>
                <a:cubicBezTo>
                  <a:pt x="3544" y="3371"/>
                  <a:pt x="3497" y="3363"/>
                  <a:pt x="3452" y="3349"/>
                </a:cubicBezTo>
                <a:cubicBezTo>
                  <a:pt x="3433" y="3322"/>
                  <a:pt x="3417" y="3295"/>
                  <a:pt x="3401" y="3272"/>
                </a:cubicBezTo>
                <a:cubicBezTo>
                  <a:pt x="3321" y="3247"/>
                  <a:pt x="3248" y="3206"/>
                  <a:pt x="3216" y="3179"/>
                </a:cubicBezTo>
                <a:cubicBezTo>
                  <a:pt x="3204" y="3172"/>
                  <a:pt x="3191" y="3165"/>
                  <a:pt x="3178" y="3162"/>
                </a:cubicBezTo>
                <a:cubicBezTo>
                  <a:pt x="3140" y="3161"/>
                  <a:pt x="3105" y="3160"/>
                  <a:pt x="3070" y="3159"/>
                </a:cubicBezTo>
                <a:cubicBezTo>
                  <a:pt x="3021" y="3187"/>
                  <a:pt x="2992" y="3239"/>
                  <a:pt x="2932" y="3260"/>
                </a:cubicBezTo>
                <a:cubicBezTo>
                  <a:pt x="2916" y="3273"/>
                  <a:pt x="2903" y="3286"/>
                  <a:pt x="2890" y="3298"/>
                </a:cubicBezTo>
                <a:cubicBezTo>
                  <a:pt x="2880" y="3315"/>
                  <a:pt x="2874" y="3331"/>
                  <a:pt x="2867" y="3347"/>
                </a:cubicBezTo>
                <a:cubicBezTo>
                  <a:pt x="2857" y="3386"/>
                  <a:pt x="2851" y="3428"/>
                  <a:pt x="2844" y="3471"/>
                </a:cubicBezTo>
                <a:cubicBezTo>
                  <a:pt x="2694" y="3444"/>
                  <a:pt x="2736" y="3311"/>
                  <a:pt x="2782" y="3230"/>
                </a:cubicBezTo>
                <a:cubicBezTo>
                  <a:pt x="2782" y="3214"/>
                  <a:pt x="2782" y="3197"/>
                  <a:pt x="2782" y="3181"/>
                </a:cubicBezTo>
                <a:cubicBezTo>
                  <a:pt x="2715" y="3127"/>
                  <a:pt x="2718" y="3147"/>
                  <a:pt x="2674" y="3139"/>
                </a:cubicBezTo>
                <a:cubicBezTo>
                  <a:pt x="2546" y="3162"/>
                  <a:pt x="2485" y="3167"/>
                  <a:pt x="2401" y="3214"/>
                </a:cubicBezTo>
                <a:cubicBezTo>
                  <a:pt x="2309" y="3212"/>
                  <a:pt x="2261" y="3145"/>
                  <a:pt x="2239" y="3095"/>
                </a:cubicBezTo>
                <a:cubicBezTo>
                  <a:pt x="2223" y="3079"/>
                  <a:pt x="2207" y="3062"/>
                  <a:pt x="2195" y="3048"/>
                </a:cubicBezTo>
                <a:cubicBezTo>
                  <a:pt x="2112" y="3046"/>
                  <a:pt x="2032" y="3044"/>
                  <a:pt x="1952" y="3042"/>
                </a:cubicBezTo>
                <a:cubicBezTo>
                  <a:pt x="1885" y="2995"/>
                  <a:pt x="1876" y="2906"/>
                  <a:pt x="1851" y="2860"/>
                </a:cubicBezTo>
                <a:cubicBezTo>
                  <a:pt x="1800" y="2842"/>
                  <a:pt x="1797" y="2845"/>
                  <a:pt x="1778" y="2812"/>
                </a:cubicBezTo>
                <a:cubicBezTo>
                  <a:pt x="1755" y="2792"/>
                  <a:pt x="1733" y="2775"/>
                  <a:pt x="1711" y="2758"/>
                </a:cubicBezTo>
                <a:cubicBezTo>
                  <a:pt x="1669" y="2740"/>
                  <a:pt x="1628" y="2726"/>
                  <a:pt x="1587" y="2712"/>
                </a:cubicBezTo>
                <a:cubicBezTo>
                  <a:pt x="1463" y="2598"/>
                  <a:pt x="1495" y="2582"/>
                  <a:pt x="1479" y="2461"/>
                </a:cubicBezTo>
                <a:cubicBezTo>
                  <a:pt x="1470" y="2441"/>
                  <a:pt x="1460" y="2421"/>
                  <a:pt x="1451" y="2401"/>
                </a:cubicBezTo>
                <a:cubicBezTo>
                  <a:pt x="1403" y="2400"/>
                  <a:pt x="1358" y="2399"/>
                  <a:pt x="1314" y="2401"/>
                </a:cubicBezTo>
                <a:cubicBezTo>
                  <a:pt x="1218" y="2366"/>
                  <a:pt x="1225" y="2336"/>
                  <a:pt x="1212" y="2277"/>
                </a:cubicBezTo>
                <a:cubicBezTo>
                  <a:pt x="1171" y="2224"/>
                  <a:pt x="1142" y="2207"/>
                  <a:pt x="1117" y="2193"/>
                </a:cubicBezTo>
                <a:cubicBezTo>
                  <a:pt x="1075" y="2156"/>
                  <a:pt x="1034" y="2119"/>
                  <a:pt x="996" y="2082"/>
                </a:cubicBezTo>
                <a:cubicBezTo>
                  <a:pt x="961" y="2022"/>
                  <a:pt x="926" y="1962"/>
                  <a:pt x="892" y="1902"/>
                </a:cubicBezTo>
                <a:cubicBezTo>
                  <a:pt x="825" y="1900"/>
                  <a:pt x="805" y="1903"/>
                  <a:pt x="767" y="1919"/>
                </a:cubicBezTo>
                <a:cubicBezTo>
                  <a:pt x="741" y="1931"/>
                  <a:pt x="716" y="1944"/>
                  <a:pt x="693" y="1959"/>
                </a:cubicBezTo>
                <a:cubicBezTo>
                  <a:pt x="655" y="1958"/>
                  <a:pt x="616" y="1957"/>
                  <a:pt x="581" y="1957"/>
                </a:cubicBezTo>
                <a:cubicBezTo>
                  <a:pt x="480" y="1885"/>
                  <a:pt x="474" y="1790"/>
                  <a:pt x="461" y="1715"/>
                </a:cubicBezTo>
                <a:cubicBezTo>
                  <a:pt x="430" y="1665"/>
                  <a:pt x="401" y="1615"/>
                  <a:pt x="373" y="1565"/>
                </a:cubicBezTo>
                <a:cubicBezTo>
                  <a:pt x="278" y="1464"/>
                  <a:pt x="160" y="1429"/>
                  <a:pt x="67" y="1397"/>
                </a:cubicBezTo>
                <a:cubicBezTo>
                  <a:pt x="0" y="1346"/>
                  <a:pt x="39" y="1298"/>
                  <a:pt x="58" y="1266"/>
                </a:cubicBezTo>
                <a:cubicBezTo>
                  <a:pt x="84" y="1250"/>
                  <a:pt x="97" y="1204"/>
                  <a:pt x="103" y="1195"/>
                </a:cubicBezTo>
                <a:cubicBezTo>
                  <a:pt x="104" y="1116"/>
                  <a:pt x="108" y="1041"/>
                  <a:pt x="111" y="966"/>
                </a:cubicBezTo>
                <a:cubicBezTo>
                  <a:pt x="77" y="867"/>
                  <a:pt x="48" y="856"/>
                  <a:pt x="147" y="858"/>
                </a:cubicBezTo>
                <a:cubicBezTo>
                  <a:pt x="156" y="865"/>
                  <a:pt x="166" y="875"/>
                  <a:pt x="179" y="885"/>
                </a:cubicBezTo>
                <a:cubicBezTo>
                  <a:pt x="191" y="919"/>
                  <a:pt x="251" y="1041"/>
                  <a:pt x="322" y="951"/>
                </a:cubicBezTo>
                <a:cubicBezTo>
                  <a:pt x="332" y="919"/>
                  <a:pt x="342" y="890"/>
                  <a:pt x="351" y="860"/>
                </a:cubicBezTo>
                <a:cubicBezTo>
                  <a:pt x="345" y="791"/>
                  <a:pt x="339" y="726"/>
                  <a:pt x="337" y="660"/>
                </a:cubicBezTo>
                <a:cubicBezTo>
                  <a:pt x="318" y="607"/>
                  <a:pt x="299" y="558"/>
                  <a:pt x="280" y="508"/>
                </a:cubicBezTo>
                <a:cubicBezTo>
                  <a:pt x="258" y="393"/>
                  <a:pt x="268" y="347"/>
                  <a:pt x="336" y="297"/>
                </a:cubicBezTo>
                <a:cubicBezTo>
                  <a:pt x="345" y="281"/>
                  <a:pt x="355" y="264"/>
                  <a:pt x="368" y="248"/>
                </a:cubicBezTo>
                <a:cubicBezTo>
                  <a:pt x="406" y="266"/>
                  <a:pt x="444" y="283"/>
                  <a:pt x="486" y="301"/>
                </a:cubicBezTo>
                <a:cubicBezTo>
                  <a:pt x="521" y="301"/>
                  <a:pt x="556" y="302"/>
                  <a:pt x="594" y="303"/>
                </a:cubicBezTo>
                <a:cubicBezTo>
                  <a:pt x="623" y="275"/>
                  <a:pt x="658" y="262"/>
                  <a:pt x="694" y="221"/>
                </a:cubicBezTo>
                <a:cubicBezTo>
                  <a:pt x="733" y="114"/>
                  <a:pt x="775" y="59"/>
                  <a:pt x="877" y="3"/>
                </a:cubicBezTo>
                <a:cubicBezTo>
                  <a:pt x="906" y="3"/>
                  <a:pt x="906" y="0"/>
                  <a:pt x="967" y="21"/>
                </a:cubicBezTo>
                <a:cubicBezTo>
                  <a:pt x="1011" y="52"/>
                  <a:pt x="1059" y="82"/>
                  <a:pt x="1107" y="113"/>
                </a:cubicBezTo>
                <a:cubicBezTo>
                  <a:pt x="1106" y="202"/>
                  <a:pt x="1202" y="161"/>
                  <a:pt x="1263" y="143"/>
                </a:cubicBezTo>
                <a:cubicBezTo>
                  <a:pt x="1298" y="138"/>
                  <a:pt x="1337" y="132"/>
                  <a:pt x="1375" y="126"/>
                </a:cubicBezTo>
                <a:cubicBezTo>
                  <a:pt x="1452" y="50"/>
                  <a:pt x="1443" y="14"/>
                  <a:pt x="1551" y="88"/>
                </a:cubicBezTo>
                <a:cubicBezTo>
                  <a:pt x="1550" y="180"/>
                  <a:pt x="1550" y="170"/>
                  <a:pt x="1646" y="235"/>
                </a:cubicBezTo>
                <a:cubicBezTo>
                  <a:pt x="1681" y="249"/>
                  <a:pt x="1716" y="266"/>
                  <a:pt x="1754" y="283"/>
                </a:cubicBezTo>
                <a:cubicBezTo>
                  <a:pt x="1783" y="284"/>
                  <a:pt x="1812" y="285"/>
                  <a:pt x="1844" y="286"/>
                </a:cubicBezTo>
                <a:cubicBezTo>
                  <a:pt x="1898" y="261"/>
                  <a:pt x="1959" y="239"/>
                  <a:pt x="2039" y="235"/>
                </a:cubicBezTo>
                <a:cubicBezTo>
                  <a:pt x="2148" y="195"/>
                  <a:pt x="2145" y="179"/>
                  <a:pt x="2272" y="247"/>
                </a:cubicBezTo>
                <a:cubicBezTo>
                  <a:pt x="2314" y="248"/>
                  <a:pt x="2355" y="249"/>
                  <a:pt x="2400" y="254"/>
                </a:cubicBezTo>
                <a:cubicBezTo>
                  <a:pt x="2442" y="222"/>
                  <a:pt x="2432" y="192"/>
                  <a:pt x="2483" y="181"/>
                </a:cubicBezTo>
                <a:cubicBezTo>
                  <a:pt x="2576" y="104"/>
                  <a:pt x="2621" y="66"/>
                  <a:pt x="2771" y="145"/>
                </a:cubicBezTo>
                <a:cubicBezTo>
                  <a:pt x="2873" y="148"/>
                  <a:pt x="3011" y="128"/>
                  <a:pt x="3135" y="132"/>
                </a:cubicBezTo>
                <a:cubicBezTo>
                  <a:pt x="3164" y="145"/>
                  <a:pt x="3193" y="163"/>
                  <a:pt x="3221" y="180"/>
                </a:cubicBezTo>
                <a:cubicBezTo>
                  <a:pt x="3244" y="203"/>
                  <a:pt x="3278" y="250"/>
                  <a:pt x="3342" y="268"/>
                </a:cubicBezTo>
                <a:cubicBezTo>
                  <a:pt x="3342" y="291"/>
                  <a:pt x="3342" y="317"/>
                  <a:pt x="3345" y="343"/>
                </a:cubicBezTo>
                <a:cubicBezTo>
                  <a:pt x="3370" y="383"/>
                  <a:pt x="3443" y="447"/>
                  <a:pt x="3414" y="538"/>
                </a:cubicBezTo>
                <a:cubicBezTo>
                  <a:pt x="3395" y="570"/>
                  <a:pt x="3375" y="603"/>
                  <a:pt x="3359" y="635"/>
                </a:cubicBezTo>
                <a:cubicBezTo>
                  <a:pt x="3359" y="674"/>
                  <a:pt x="3359" y="714"/>
                  <a:pt x="3359" y="753"/>
                </a:cubicBezTo>
                <a:cubicBezTo>
                  <a:pt x="3380" y="956"/>
                  <a:pt x="3337" y="1168"/>
                  <a:pt x="3515" y="1356"/>
                </a:cubicBezTo>
                <a:cubicBezTo>
                  <a:pt x="3543" y="1373"/>
                  <a:pt x="3604" y="1417"/>
                  <a:pt x="3658" y="1441"/>
                </a:cubicBezTo>
                <a:cubicBezTo>
                  <a:pt x="3703" y="1449"/>
                  <a:pt x="3747" y="1457"/>
                  <a:pt x="3792" y="1468"/>
                </a:cubicBezTo>
                <a:cubicBezTo>
                  <a:pt x="3855" y="1597"/>
                  <a:pt x="3954" y="1642"/>
                  <a:pt x="4120" y="1673"/>
                </a:cubicBezTo>
                <a:cubicBezTo>
                  <a:pt x="4187" y="1727"/>
                  <a:pt x="4231" y="1783"/>
                  <a:pt x="4349" y="1799"/>
                </a:cubicBezTo>
                <a:cubicBezTo>
                  <a:pt x="4458" y="1799"/>
                  <a:pt x="4567" y="1798"/>
                  <a:pt x="4675" y="1801"/>
                </a:cubicBezTo>
                <a:cubicBezTo>
                  <a:pt x="4697" y="1808"/>
                  <a:pt x="4723" y="1819"/>
                  <a:pt x="4748" y="1829"/>
                </a:cubicBezTo>
                <a:cubicBezTo>
                  <a:pt x="4780" y="1850"/>
                  <a:pt x="4815" y="1873"/>
                  <a:pt x="4850" y="1897"/>
                </a:cubicBezTo>
                <a:cubicBezTo>
                  <a:pt x="4869" y="1947"/>
                  <a:pt x="4891" y="1997"/>
                  <a:pt x="4913" y="2046"/>
                </a:cubicBezTo>
                <a:cubicBezTo>
                  <a:pt x="4935" y="2135"/>
                  <a:pt x="4932" y="2145"/>
                  <a:pt x="5027" y="2232"/>
                </a:cubicBezTo>
                <a:cubicBezTo>
                  <a:pt x="5050" y="2233"/>
                  <a:pt x="5072" y="2234"/>
                  <a:pt x="5094" y="2237"/>
                </a:cubicBezTo>
                <a:cubicBezTo>
                  <a:pt x="5104" y="2218"/>
                  <a:pt x="5117" y="2199"/>
                  <a:pt x="5130" y="2179"/>
                </a:cubicBezTo>
                <a:cubicBezTo>
                  <a:pt x="5149" y="2177"/>
                  <a:pt x="5168" y="2174"/>
                  <a:pt x="5187" y="2174"/>
                </a:cubicBezTo>
                <a:cubicBezTo>
                  <a:pt x="5187" y="2210"/>
                  <a:pt x="5228" y="2238"/>
                  <a:pt x="5286" y="2239"/>
                </a:cubicBezTo>
                <a:cubicBezTo>
                  <a:pt x="5321" y="2217"/>
                  <a:pt x="5357" y="2195"/>
                  <a:pt x="5395" y="2173"/>
                </a:cubicBezTo>
                <a:cubicBezTo>
                  <a:pt x="5437" y="2122"/>
                  <a:pt x="5472" y="2047"/>
                  <a:pt x="5517" y="2003"/>
                </a:cubicBezTo>
                <a:cubicBezTo>
                  <a:pt x="5521" y="1999"/>
                  <a:pt x="5524" y="1999"/>
                  <a:pt x="5530" y="2000"/>
                </a:cubicBezTo>
                <a:cubicBezTo>
                  <a:pt x="5546" y="2023"/>
                  <a:pt x="5591" y="2057"/>
                  <a:pt x="5648" y="2094"/>
                </a:cubicBezTo>
                <a:cubicBezTo>
                  <a:pt x="5667" y="2177"/>
                  <a:pt x="5739" y="2280"/>
                  <a:pt x="5825" y="2377"/>
                </a:cubicBezTo>
                <a:cubicBezTo>
                  <a:pt x="5844" y="2446"/>
                  <a:pt x="5863" y="2516"/>
                  <a:pt x="5885" y="2585"/>
                </a:cubicBezTo>
                <a:cubicBezTo>
                  <a:pt x="5913" y="2628"/>
                  <a:pt x="5957" y="2688"/>
                  <a:pt x="5957" y="2783"/>
                </a:cubicBezTo>
                <a:cubicBezTo>
                  <a:pt x="5886" y="2866"/>
                  <a:pt x="5883" y="2857"/>
                  <a:pt x="5885" y="2988"/>
                </a:cubicBezTo>
                <a:cubicBezTo>
                  <a:pt x="5901" y="3044"/>
                  <a:pt x="5949" y="3120"/>
                  <a:pt x="5916" y="3205"/>
                </a:cubicBezTo>
                <a:cubicBezTo>
                  <a:pt x="5916" y="3224"/>
                  <a:pt x="5916" y="3247"/>
                  <a:pt x="5916" y="3270"/>
                </a:cubicBezTo>
                <a:cubicBezTo>
                  <a:pt x="5909" y="3270"/>
                  <a:pt x="5903" y="3270"/>
                  <a:pt x="5900" y="3270"/>
                </a:cubicBezTo>
                <a:cubicBezTo>
                  <a:pt x="5900" y="3243"/>
                  <a:pt x="5852" y="3223"/>
                  <a:pt x="5839" y="3206"/>
                </a:cubicBezTo>
                <a:cubicBezTo>
                  <a:pt x="5760" y="3204"/>
                  <a:pt x="5750" y="3233"/>
                  <a:pt x="5714" y="3258"/>
                </a:cubicBezTo>
                <a:cubicBezTo>
                  <a:pt x="5714" y="3307"/>
                  <a:pt x="5733" y="3364"/>
                  <a:pt x="5745" y="3449"/>
                </a:cubicBezTo>
                <a:cubicBezTo>
                  <a:pt x="5742" y="3475"/>
                  <a:pt x="5739" y="3501"/>
                  <a:pt x="5735" y="3527"/>
                </a:cubicBezTo>
                <a:cubicBezTo>
                  <a:pt x="5722" y="3530"/>
                  <a:pt x="5710" y="3537"/>
                  <a:pt x="5697" y="3543"/>
                </a:cubicBezTo>
                <a:cubicBezTo>
                  <a:pt x="5671" y="3542"/>
                  <a:pt x="5646" y="3542"/>
                  <a:pt x="5623" y="3541"/>
                </a:cubicBezTo>
                <a:cubicBezTo>
                  <a:pt x="5588" y="3494"/>
                  <a:pt x="5557" y="3451"/>
                  <a:pt x="5525" y="3408"/>
                </a:cubicBezTo>
                <a:cubicBezTo>
                  <a:pt x="5401" y="3342"/>
                  <a:pt x="5327" y="3439"/>
                  <a:pt x="5352" y="3567"/>
                </a:cubicBezTo>
                <a:cubicBezTo>
                  <a:pt x="5342" y="3583"/>
                  <a:pt x="5332" y="3599"/>
                  <a:pt x="5326" y="3619"/>
                </a:cubicBezTo>
                <a:cubicBezTo>
                  <a:pt x="5271" y="3617"/>
                  <a:pt x="5205" y="3580"/>
                  <a:pt x="5192" y="3566"/>
                </a:cubicBezTo>
                <a:cubicBezTo>
                  <a:pt x="5186" y="3540"/>
                  <a:pt x="5179" y="3517"/>
                  <a:pt x="5176" y="3494"/>
                </a:cubicBezTo>
                <a:cubicBezTo>
                  <a:pt x="5100" y="3449"/>
                  <a:pt x="5033" y="3431"/>
                  <a:pt x="4985" y="3410"/>
                </a:cubicBezTo>
                <a:cubicBezTo>
                  <a:pt x="4972" y="3394"/>
                  <a:pt x="4960" y="3377"/>
                  <a:pt x="4950" y="3364"/>
                </a:cubicBezTo>
                <a:cubicBezTo>
                  <a:pt x="4845" y="3361"/>
                  <a:pt x="4854" y="3381"/>
                  <a:pt x="4780" y="3438"/>
                </a:cubicBezTo>
                <a:cubicBezTo>
                  <a:pt x="4736" y="3460"/>
                  <a:pt x="4691" y="3485"/>
                  <a:pt x="4649" y="3510"/>
                </a:cubicBezTo>
                <a:cubicBezTo>
                  <a:pt x="4547" y="3527"/>
                  <a:pt x="4563" y="3540"/>
                  <a:pt x="4505" y="3621"/>
                </a:cubicBezTo>
                <a:cubicBezTo>
                  <a:pt x="4370" y="3634"/>
                  <a:pt x="4383" y="3634"/>
                  <a:pt x="4309" y="3734"/>
                </a:cubicBezTo>
                <a:cubicBezTo>
                  <a:pt x="4296" y="3743"/>
                  <a:pt x="4287" y="3753"/>
                  <a:pt x="4277" y="3762"/>
                </a:cubicBezTo>
                <a:cubicBezTo>
                  <a:pt x="4194" y="3773"/>
                  <a:pt x="4155" y="3789"/>
                  <a:pt x="4098" y="3807"/>
                </a:cubicBezTo>
                <a:close/>
              </a:path>
            </a:pathLst>
          </a:custGeom>
          <a:solidFill>
            <a:schemeClr val="tx1"/>
          </a:solidFill>
          <a:ln w="8" cap="flat" cmpd="sng">
            <a:solidFill>
              <a:srgbClr val="FFFFFF"/>
            </a:solidFill>
            <a:round/>
            <a:headEnd/>
            <a:tailEnd/>
          </a:ln>
        </p:spPr>
        <p:txBody>
          <a:bodyPr/>
          <a:lstStyle/>
          <a:p>
            <a:endParaRPr lang="zh-CN" altLang="en-US"/>
          </a:p>
        </p:txBody>
      </p:sp>
      <p:sp>
        <p:nvSpPr>
          <p:cNvPr id="13327" name="Freeform 16"/>
          <p:cNvSpPr>
            <a:spLocks/>
          </p:cNvSpPr>
          <p:nvPr/>
        </p:nvSpPr>
        <p:spPr bwMode="auto">
          <a:xfrm>
            <a:off x="5722938" y="4346575"/>
            <a:ext cx="425450" cy="436563"/>
          </a:xfrm>
          <a:custGeom>
            <a:avLst/>
            <a:gdLst>
              <a:gd name="T0" fmla="*/ 2147483647 w 1119"/>
              <a:gd name="T1" fmla="*/ 2147483647 h 1150"/>
              <a:gd name="T2" fmla="*/ 2147483647 w 1119"/>
              <a:gd name="T3" fmla="*/ 2147483647 h 1150"/>
              <a:gd name="T4" fmla="*/ 2147483647 w 1119"/>
              <a:gd name="T5" fmla="*/ 2147483647 h 1150"/>
              <a:gd name="T6" fmla="*/ 2147483647 w 1119"/>
              <a:gd name="T7" fmla="*/ 2147483647 h 1150"/>
              <a:gd name="T8" fmla="*/ 2147483647 w 1119"/>
              <a:gd name="T9" fmla="*/ 2147483647 h 1150"/>
              <a:gd name="T10" fmla="*/ 0 w 1119"/>
              <a:gd name="T11" fmla="*/ 2147483647 h 1150"/>
              <a:gd name="T12" fmla="*/ 2147483647 w 1119"/>
              <a:gd name="T13" fmla="*/ 2147483647 h 1150"/>
              <a:gd name="T14" fmla="*/ 2147483647 w 1119"/>
              <a:gd name="T15" fmla="*/ 2147483647 h 1150"/>
              <a:gd name="T16" fmla="*/ 2147483647 w 1119"/>
              <a:gd name="T17" fmla="*/ 2147483647 h 1150"/>
              <a:gd name="T18" fmla="*/ 2147483647 w 1119"/>
              <a:gd name="T19" fmla="*/ 2147483647 h 1150"/>
              <a:gd name="T20" fmla="*/ 2147483647 w 1119"/>
              <a:gd name="T21" fmla="*/ 2147483647 h 1150"/>
              <a:gd name="T22" fmla="*/ 2147483647 w 1119"/>
              <a:gd name="T23" fmla="*/ 2147483647 h 1150"/>
              <a:gd name="T24" fmla="*/ 2147483647 w 1119"/>
              <a:gd name="T25" fmla="*/ 2147483647 h 1150"/>
              <a:gd name="T26" fmla="*/ 2147483647 w 1119"/>
              <a:gd name="T27" fmla="*/ 2147483647 h 1150"/>
              <a:gd name="T28" fmla="*/ 2147483647 w 1119"/>
              <a:gd name="T29" fmla="*/ 2147483647 h 1150"/>
              <a:gd name="T30" fmla="*/ 2147483647 w 1119"/>
              <a:gd name="T31" fmla="*/ 2147483647 h 1150"/>
              <a:gd name="T32" fmla="*/ 2147483647 w 1119"/>
              <a:gd name="T33" fmla="*/ 2147483647 h 1150"/>
              <a:gd name="T34" fmla="*/ 2147483647 w 1119"/>
              <a:gd name="T35" fmla="*/ 2147483647 h 1150"/>
              <a:gd name="T36" fmla="*/ 2147483647 w 1119"/>
              <a:gd name="T37" fmla="*/ 2147483647 h 1150"/>
              <a:gd name="T38" fmla="*/ 2147483647 w 1119"/>
              <a:gd name="T39" fmla="*/ 2147483647 h 1150"/>
              <a:gd name="T40" fmla="*/ 2147483647 w 1119"/>
              <a:gd name="T41" fmla="*/ 2147483647 h 1150"/>
              <a:gd name="T42" fmla="*/ 2147483647 w 1119"/>
              <a:gd name="T43" fmla="*/ 2147483647 h 1150"/>
              <a:gd name="T44" fmla="*/ 2147483647 w 1119"/>
              <a:gd name="T45" fmla="*/ 2147483647 h 1150"/>
              <a:gd name="T46" fmla="*/ 2147483647 w 1119"/>
              <a:gd name="T47" fmla="*/ 2147483647 h 1150"/>
              <a:gd name="T48" fmla="*/ 2147483647 w 1119"/>
              <a:gd name="T49" fmla="*/ 2147483647 h 1150"/>
              <a:gd name="T50" fmla="*/ 2147483647 w 1119"/>
              <a:gd name="T51" fmla="*/ 2147483647 h 1150"/>
              <a:gd name="T52" fmla="*/ 2147483647 w 1119"/>
              <a:gd name="T53" fmla="*/ 2147483647 h 1150"/>
              <a:gd name="T54" fmla="*/ 2147483647 w 1119"/>
              <a:gd name="T55" fmla="*/ 2147483647 h 1150"/>
              <a:gd name="T56" fmla="*/ 2147483647 w 1119"/>
              <a:gd name="T57" fmla="*/ 2147483647 h 1150"/>
              <a:gd name="T58" fmla="*/ 2147483647 w 1119"/>
              <a:gd name="T59" fmla="*/ 2147483647 h 1150"/>
              <a:gd name="T60" fmla="*/ 2147483647 w 1119"/>
              <a:gd name="T61" fmla="*/ 2147483647 h 1150"/>
              <a:gd name="T62" fmla="*/ 2147483647 w 1119"/>
              <a:gd name="T63" fmla="*/ 2147483647 h 1150"/>
              <a:gd name="T64" fmla="*/ 2147483647 w 1119"/>
              <a:gd name="T65" fmla="*/ 2147483647 h 11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119" h="1150">
                <a:moveTo>
                  <a:pt x="478" y="1150"/>
                </a:moveTo>
                <a:cubicBezTo>
                  <a:pt x="386" y="1131"/>
                  <a:pt x="360" y="1117"/>
                  <a:pt x="325" y="1080"/>
                </a:cubicBezTo>
                <a:cubicBezTo>
                  <a:pt x="303" y="1011"/>
                  <a:pt x="281" y="942"/>
                  <a:pt x="259" y="876"/>
                </a:cubicBezTo>
                <a:cubicBezTo>
                  <a:pt x="240" y="856"/>
                  <a:pt x="221" y="839"/>
                  <a:pt x="202" y="822"/>
                </a:cubicBezTo>
                <a:cubicBezTo>
                  <a:pt x="183" y="818"/>
                  <a:pt x="164" y="814"/>
                  <a:pt x="145" y="814"/>
                </a:cubicBezTo>
                <a:cubicBezTo>
                  <a:pt x="177" y="694"/>
                  <a:pt x="47" y="569"/>
                  <a:pt x="0" y="519"/>
                </a:cubicBezTo>
                <a:cubicBezTo>
                  <a:pt x="0" y="466"/>
                  <a:pt x="61" y="429"/>
                  <a:pt x="80" y="396"/>
                </a:cubicBezTo>
                <a:cubicBezTo>
                  <a:pt x="81" y="334"/>
                  <a:pt x="138" y="326"/>
                  <a:pt x="180" y="294"/>
                </a:cubicBezTo>
                <a:cubicBezTo>
                  <a:pt x="193" y="271"/>
                  <a:pt x="206" y="252"/>
                  <a:pt x="219" y="233"/>
                </a:cubicBezTo>
                <a:cubicBezTo>
                  <a:pt x="219" y="184"/>
                  <a:pt x="213" y="85"/>
                  <a:pt x="226" y="73"/>
                </a:cubicBezTo>
                <a:cubicBezTo>
                  <a:pt x="258" y="70"/>
                  <a:pt x="287" y="15"/>
                  <a:pt x="347" y="56"/>
                </a:cubicBezTo>
                <a:cubicBezTo>
                  <a:pt x="373" y="57"/>
                  <a:pt x="402" y="57"/>
                  <a:pt x="430" y="58"/>
                </a:cubicBezTo>
                <a:cubicBezTo>
                  <a:pt x="469" y="7"/>
                  <a:pt x="552" y="35"/>
                  <a:pt x="622" y="53"/>
                </a:cubicBezTo>
                <a:cubicBezTo>
                  <a:pt x="644" y="86"/>
                  <a:pt x="711" y="134"/>
                  <a:pt x="778" y="103"/>
                </a:cubicBezTo>
                <a:cubicBezTo>
                  <a:pt x="814" y="78"/>
                  <a:pt x="856" y="0"/>
                  <a:pt x="916" y="64"/>
                </a:cubicBezTo>
                <a:cubicBezTo>
                  <a:pt x="942" y="74"/>
                  <a:pt x="967" y="85"/>
                  <a:pt x="993" y="98"/>
                </a:cubicBezTo>
                <a:cubicBezTo>
                  <a:pt x="1031" y="103"/>
                  <a:pt x="1072" y="107"/>
                  <a:pt x="1114" y="115"/>
                </a:cubicBezTo>
                <a:cubicBezTo>
                  <a:pt x="1101" y="144"/>
                  <a:pt x="912" y="234"/>
                  <a:pt x="975" y="301"/>
                </a:cubicBezTo>
                <a:cubicBezTo>
                  <a:pt x="1004" y="302"/>
                  <a:pt x="1036" y="303"/>
                  <a:pt x="1068" y="303"/>
                </a:cubicBezTo>
                <a:cubicBezTo>
                  <a:pt x="1081" y="291"/>
                  <a:pt x="1094" y="278"/>
                  <a:pt x="1107" y="265"/>
                </a:cubicBezTo>
                <a:cubicBezTo>
                  <a:pt x="1110" y="278"/>
                  <a:pt x="1119" y="321"/>
                  <a:pt x="1097" y="343"/>
                </a:cubicBezTo>
                <a:cubicBezTo>
                  <a:pt x="1036" y="355"/>
                  <a:pt x="1013" y="368"/>
                  <a:pt x="981" y="390"/>
                </a:cubicBezTo>
                <a:cubicBezTo>
                  <a:pt x="981" y="409"/>
                  <a:pt x="984" y="429"/>
                  <a:pt x="987" y="449"/>
                </a:cubicBezTo>
                <a:cubicBezTo>
                  <a:pt x="1006" y="459"/>
                  <a:pt x="1025" y="469"/>
                  <a:pt x="1048" y="483"/>
                </a:cubicBezTo>
                <a:cubicBezTo>
                  <a:pt x="1035" y="535"/>
                  <a:pt x="1034" y="571"/>
                  <a:pt x="1034" y="650"/>
                </a:cubicBezTo>
                <a:cubicBezTo>
                  <a:pt x="1040" y="673"/>
                  <a:pt x="1059" y="749"/>
                  <a:pt x="1027" y="780"/>
                </a:cubicBezTo>
                <a:cubicBezTo>
                  <a:pt x="1017" y="780"/>
                  <a:pt x="1008" y="783"/>
                  <a:pt x="1001" y="786"/>
                </a:cubicBezTo>
                <a:cubicBezTo>
                  <a:pt x="998" y="773"/>
                  <a:pt x="998" y="760"/>
                  <a:pt x="998" y="747"/>
                </a:cubicBezTo>
                <a:cubicBezTo>
                  <a:pt x="941" y="706"/>
                  <a:pt x="851" y="845"/>
                  <a:pt x="822" y="873"/>
                </a:cubicBezTo>
                <a:cubicBezTo>
                  <a:pt x="812" y="890"/>
                  <a:pt x="806" y="909"/>
                  <a:pt x="799" y="929"/>
                </a:cubicBezTo>
                <a:cubicBezTo>
                  <a:pt x="796" y="987"/>
                  <a:pt x="792" y="1046"/>
                  <a:pt x="792" y="1109"/>
                </a:cubicBezTo>
                <a:cubicBezTo>
                  <a:pt x="779" y="1105"/>
                  <a:pt x="769" y="1101"/>
                  <a:pt x="760" y="1101"/>
                </a:cubicBezTo>
                <a:cubicBezTo>
                  <a:pt x="629" y="1098"/>
                  <a:pt x="581" y="1110"/>
                  <a:pt x="478" y="1150"/>
                </a:cubicBezTo>
                <a:close/>
              </a:path>
            </a:pathLst>
          </a:custGeom>
          <a:solidFill>
            <a:schemeClr val="tx1"/>
          </a:solidFill>
          <a:ln w="8" cap="flat" cmpd="sng">
            <a:solidFill>
              <a:srgbClr val="FFFFFF"/>
            </a:solidFill>
            <a:round/>
            <a:headEnd/>
            <a:tailEnd/>
          </a:ln>
        </p:spPr>
        <p:txBody>
          <a:bodyPr/>
          <a:lstStyle/>
          <a:p>
            <a:endParaRPr lang="zh-CN" altLang="en-US"/>
          </a:p>
        </p:txBody>
      </p:sp>
      <p:sp>
        <p:nvSpPr>
          <p:cNvPr id="13328" name="Freeform 17"/>
          <p:cNvSpPr>
            <a:spLocks/>
          </p:cNvSpPr>
          <p:nvPr/>
        </p:nvSpPr>
        <p:spPr bwMode="auto">
          <a:xfrm>
            <a:off x="4278313" y="4157663"/>
            <a:ext cx="534987" cy="579437"/>
          </a:xfrm>
          <a:custGeom>
            <a:avLst/>
            <a:gdLst>
              <a:gd name="T0" fmla="*/ 2147483647 w 1411"/>
              <a:gd name="T1" fmla="*/ 2147483647 h 1526"/>
              <a:gd name="T2" fmla="*/ 2147483647 w 1411"/>
              <a:gd name="T3" fmla="*/ 2147483647 h 1526"/>
              <a:gd name="T4" fmla="*/ 2147483647 w 1411"/>
              <a:gd name="T5" fmla="*/ 2147483647 h 1526"/>
              <a:gd name="T6" fmla="*/ 2147483647 w 1411"/>
              <a:gd name="T7" fmla="*/ 2147483647 h 1526"/>
              <a:gd name="T8" fmla="*/ 2147483647 w 1411"/>
              <a:gd name="T9" fmla="*/ 2147483647 h 1526"/>
              <a:gd name="T10" fmla="*/ 2147483647 w 1411"/>
              <a:gd name="T11" fmla="*/ 2147483647 h 1526"/>
              <a:gd name="T12" fmla="*/ 2147483647 w 1411"/>
              <a:gd name="T13" fmla="*/ 2147483647 h 1526"/>
              <a:gd name="T14" fmla="*/ 2147483647 w 1411"/>
              <a:gd name="T15" fmla="*/ 2147483647 h 1526"/>
              <a:gd name="T16" fmla="*/ 2147483647 w 1411"/>
              <a:gd name="T17" fmla="*/ 2147483647 h 1526"/>
              <a:gd name="T18" fmla="*/ 2147483647 w 1411"/>
              <a:gd name="T19" fmla="*/ 2147483647 h 1526"/>
              <a:gd name="T20" fmla="*/ 599615022 w 1411"/>
              <a:gd name="T21" fmla="*/ 2147483647 h 1526"/>
              <a:gd name="T22" fmla="*/ 1907670370 w 1411"/>
              <a:gd name="T23" fmla="*/ 2147483647 h 1526"/>
              <a:gd name="T24" fmla="*/ 381534074 w 1411"/>
              <a:gd name="T25" fmla="*/ 2147483647 h 1526"/>
              <a:gd name="T26" fmla="*/ 926664974 w 1411"/>
              <a:gd name="T27" fmla="*/ 2147483647 h 1526"/>
              <a:gd name="T28" fmla="*/ 2147483647 w 1411"/>
              <a:gd name="T29" fmla="*/ 2147483647 h 1526"/>
              <a:gd name="T30" fmla="*/ 2147483647 w 1411"/>
              <a:gd name="T31" fmla="*/ 2147483647 h 1526"/>
              <a:gd name="T32" fmla="*/ 2147483647 w 1411"/>
              <a:gd name="T33" fmla="*/ 2147483647 h 1526"/>
              <a:gd name="T34" fmla="*/ 2147483647 w 1411"/>
              <a:gd name="T35" fmla="*/ 2147483647 h 1526"/>
              <a:gd name="T36" fmla="*/ 2147483647 w 1411"/>
              <a:gd name="T37" fmla="*/ 2147483647 h 1526"/>
              <a:gd name="T38" fmla="*/ 2147483647 w 1411"/>
              <a:gd name="T39" fmla="*/ 1532916152 h 1526"/>
              <a:gd name="T40" fmla="*/ 2147483647 w 1411"/>
              <a:gd name="T41" fmla="*/ 2147483647 h 1526"/>
              <a:gd name="T42" fmla="*/ 2147483647 w 1411"/>
              <a:gd name="T43" fmla="*/ 2147483647 h 1526"/>
              <a:gd name="T44" fmla="*/ 2147483647 w 1411"/>
              <a:gd name="T45" fmla="*/ 2147483647 h 1526"/>
              <a:gd name="T46" fmla="*/ 2147483647 w 1411"/>
              <a:gd name="T47" fmla="*/ 2147483647 h 1526"/>
              <a:gd name="T48" fmla="*/ 2147483647 w 1411"/>
              <a:gd name="T49" fmla="*/ 2147483647 h 1526"/>
              <a:gd name="T50" fmla="*/ 2147483647 w 1411"/>
              <a:gd name="T51" fmla="*/ 2147483647 h 1526"/>
              <a:gd name="T52" fmla="*/ 2147483647 w 1411"/>
              <a:gd name="T53" fmla="*/ 2147483647 h 1526"/>
              <a:gd name="T54" fmla="*/ 2147483647 w 1411"/>
              <a:gd name="T55" fmla="*/ 2147483647 h 1526"/>
              <a:gd name="T56" fmla="*/ 2147483647 w 1411"/>
              <a:gd name="T57" fmla="*/ 2147483647 h 1526"/>
              <a:gd name="T58" fmla="*/ 2147483647 w 1411"/>
              <a:gd name="T59" fmla="*/ 2147483647 h 1526"/>
              <a:gd name="T60" fmla="*/ 2147483647 w 1411"/>
              <a:gd name="T61" fmla="*/ 2147483647 h 1526"/>
              <a:gd name="T62" fmla="*/ 2147483647 w 1411"/>
              <a:gd name="T63" fmla="*/ 2147483647 h 152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11" h="1526">
                <a:moveTo>
                  <a:pt x="1136" y="1526"/>
                </a:moveTo>
                <a:cubicBezTo>
                  <a:pt x="1018" y="1470"/>
                  <a:pt x="967" y="1377"/>
                  <a:pt x="913" y="1307"/>
                </a:cubicBezTo>
                <a:cubicBezTo>
                  <a:pt x="895" y="1150"/>
                  <a:pt x="790" y="1016"/>
                  <a:pt x="656" y="1094"/>
                </a:cubicBezTo>
                <a:cubicBezTo>
                  <a:pt x="617" y="1133"/>
                  <a:pt x="611" y="1123"/>
                  <a:pt x="601" y="1188"/>
                </a:cubicBezTo>
                <a:cubicBezTo>
                  <a:pt x="568" y="1243"/>
                  <a:pt x="514" y="1287"/>
                  <a:pt x="463" y="1332"/>
                </a:cubicBezTo>
                <a:cubicBezTo>
                  <a:pt x="462" y="1335"/>
                  <a:pt x="462" y="1338"/>
                  <a:pt x="462" y="1345"/>
                </a:cubicBezTo>
                <a:cubicBezTo>
                  <a:pt x="440" y="1344"/>
                  <a:pt x="434" y="1354"/>
                  <a:pt x="427" y="1360"/>
                </a:cubicBezTo>
                <a:cubicBezTo>
                  <a:pt x="405" y="1366"/>
                  <a:pt x="382" y="1376"/>
                  <a:pt x="360" y="1385"/>
                </a:cubicBezTo>
                <a:cubicBezTo>
                  <a:pt x="258" y="1382"/>
                  <a:pt x="168" y="1351"/>
                  <a:pt x="121" y="1300"/>
                </a:cubicBezTo>
                <a:cubicBezTo>
                  <a:pt x="156" y="1229"/>
                  <a:pt x="147" y="1180"/>
                  <a:pt x="128" y="1127"/>
                </a:cubicBezTo>
                <a:cubicBezTo>
                  <a:pt x="77" y="1073"/>
                  <a:pt x="20" y="1019"/>
                  <a:pt x="11" y="973"/>
                </a:cubicBezTo>
                <a:cubicBezTo>
                  <a:pt x="18" y="885"/>
                  <a:pt x="25" y="797"/>
                  <a:pt x="35" y="712"/>
                </a:cubicBezTo>
                <a:cubicBezTo>
                  <a:pt x="13" y="626"/>
                  <a:pt x="0" y="580"/>
                  <a:pt x="7" y="525"/>
                </a:cubicBezTo>
                <a:cubicBezTo>
                  <a:pt x="10" y="521"/>
                  <a:pt x="14" y="518"/>
                  <a:pt x="17" y="518"/>
                </a:cubicBezTo>
                <a:cubicBezTo>
                  <a:pt x="52" y="542"/>
                  <a:pt x="87" y="566"/>
                  <a:pt x="122" y="590"/>
                </a:cubicBezTo>
                <a:cubicBezTo>
                  <a:pt x="147" y="613"/>
                  <a:pt x="173" y="640"/>
                  <a:pt x="198" y="667"/>
                </a:cubicBezTo>
                <a:cubicBezTo>
                  <a:pt x="364" y="740"/>
                  <a:pt x="493" y="511"/>
                  <a:pt x="542" y="378"/>
                </a:cubicBezTo>
                <a:cubicBezTo>
                  <a:pt x="577" y="320"/>
                  <a:pt x="613" y="262"/>
                  <a:pt x="648" y="207"/>
                </a:cubicBezTo>
                <a:cubicBezTo>
                  <a:pt x="648" y="158"/>
                  <a:pt x="649" y="112"/>
                  <a:pt x="649" y="66"/>
                </a:cubicBezTo>
                <a:cubicBezTo>
                  <a:pt x="668" y="53"/>
                  <a:pt x="691" y="41"/>
                  <a:pt x="713" y="28"/>
                </a:cubicBezTo>
                <a:cubicBezTo>
                  <a:pt x="803" y="24"/>
                  <a:pt x="873" y="0"/>
                  <a:pt x="975" y="81"/>
                </a:cubicBezTo>
                <a:cubicBezTo>
                  <a:pt x="1010" y="114"/>
                  <a:pt x="1045" y="148"/>
                  <a:pt x="1080" y="182"/>
                </a:cubicBezTo>
                <a:cubicBezTo>
                  <a:pt x="1121" y="192"/>
                  <a:pt x="1163" y="203"/>
                  <a:pt x="1207" y="218"/>
                </a:cubicBezTo>
                <a:cubicBezTo>
                  <a:pt x="1261" y="248"/>
                  <a:pt x="1411" y="347"/>
                  <a:pt x="1410" y="452"/>
                </a:cubicBezTo>
                <a:cubicBezTo>
                  <a:pt x="1340" y="493"/>
                  <a:pt x="1285" y="557"/>
                  <a:pt x="1227" y="595"/>
                </a:cubicBezTo>
                <a:cubicBezTo>
                  <a:pt x="1096" y="644"/>
                  <a:pt x="956" y="568"/>
                  <a:pt x="860" y="638"/>
                </a:cubicBezTo>
                <a:cubicBezTo>
                  <a:pt x="863" y="658"/>
                  <a:pt x="866" y="681"/>
                  <a:pt x="869" y="704"/>
                </a:cubicBezTo>
                <a:cubicBezTo>
                  <a:pt x="916" y="777"/>
                  <a:pt x="794" y="852"/>
                  <a:pt x="928" y="947"/>
                </a:cubicBezTo>
                <a:cubicBezTo>
                  <a:pt x="957" y="978"/>
                  <a:pt x="985" y="1008"/>
                  <a:pt x="1017" y="1038"/>
                </a:cubicBezTo>
                <a:cubicBezTo>
                  <a:pt x="1045" y="1078"/>
                  <a:pt x="1074" y="1118"/>
                  <a:pt x="1103" y="1161"/>
                </a:cubicBezTo>
                <a:cubicBezTo>
                  <a:pt x="1112" y="1198"/>
                  <a:pt x="1121" y="1237"/>
                  <a:pt x="1134" y="1277"/>
                </a:cubicBezTo>
                <a:cubicBezTo>
                  <a:pt x="1133" y="1359"/>
                  <a:pt x="1133" y="1440"/>
                  <a:pt x="1136" y="1526"/>
                </a:cubicBezTo>
                <a:close/>
              </a:path>
            </a:pathLst>
          </a:custGeom>
          <a:solidFill>
            <a:schemeClr val="tx1"/>
          </a:solidFill>
          <a:ln w="8" cap="flat" cmpd="sng">
            <a:solidFill>
              <a:srgbClr val="FFFFFF"/>
            </a:solidFill>
            <a:round/>
            <a:headEnd/>
            <a:tailEnd/>
          </a:ln>
        </p:spPr>
        <p:txBody>
          <a:bodyPr/>
          <a:lstStyle/>
          <a:p>
            <a:endParaRPr lang="zh-CN" altLang="en-US"/>
          </a:p>
        </p:txBody>
      </p:sp>
      <p:sp>
        <p:nvSpPr>
          <p:cNvPr id="13329" name="Freeform 18"/>
          <p:cNvSpPr>
            <a:spLocks/>
          </p:cNvSpPr>
          <p:nvPr/>
        </p:nvSpPr>
        <p:spPr bwMode="auto">
          <a:xfrm>
            <a:off x="4616450" y="4041775"/>
            <a:ext cx="869950" cy="550863"/>
          </a:xfrm>
          <a:custGeom>
            <a:avLst/>
            <a:gdLst>
              <a:gd name="T0" fmla="*/ 2147483647 w 2294"/>
              <a:gd name="T1" fmla="*/ 2147483647 h 1452"/>
              <a:gd name="T2" fmla="*/ 818015047 w 2294"/>
              <a:gd name="T3" fmla="*/ 2147483647 h 1452"/>
              <a:gd name="T4" fmla="*/ 1199841942 w 2294"/>
              <a:gd name="T5" fmla="*/ 2147483647 h 1452"/>
              <a:gd name="T6" fmla="*/ 1418007882 w 2294"/>
              <a:gd name="T7" fmla="*/ 2147483647 h 1452"/>
              <a:gd name="T8" fmla="*/ 0 w 2294"/>
              <a:gd name="T9" fmla="*/ 2147483647 h 1452"/>
              <a:gd name="T10" fmla="*/ 2147483647 w 2294"/>
              <a:gd name="T11" fmla="*/ 2147483647 h 1452"/>
              <a:gd name="T12" fmla="*/ 2147483647 w 2294"/>
              <a:gd name="T13" fmla="*/ 2147483647 h 1452"/>
              <a:gd name="T14" fmla="*/ 2147483647 w 2294"/>
              <a:gd name="T15" fmla="*/ 2147483647 h 1452"/>
              <a:gd name="T16" fmla="*/ 2147483647 w 2294"/>
              <a:gd name="T17" fmla="*/ 2147483647 h 1452"/>
              <a:gd name="T18" fmla="*/ 2147483647 w 2294"/>
              <a:gd name="T19" fmla="*/ 2147483647 h 1452"/>
              <a:gd name="T20" fmla="*/ 2147483647 w 2294"/>
              <a:gd name="T21" fmla="*/ 2147483647 h 1452"/>
              <a:gd name="T22" fmla="*/ 2147483647 w 2294"/>
              <a:gd name="T23" fmla="*/ 2147483647 h 1452"/>
              <a:gd name="T24" fmla="*/ 2147483647 w 2294"/>
              <a:gd name="T25" fmla="*/ 2147483647 h 1452"/>
              <a:gd name="T26" fmla="*/ 2147483647 w 2294"/>
              <a:gd name="T27" fmla="*/ 2147483647 h 1452"/>
              <a:gd name="T28" fmla="*/ 2147483647 w 2294"/>
              <a:gd name="T29" fmla="*/ 0 h 1452"/>
              <a:gd name="T30" fmla="*/ 2147483647 w 2294"/>
              <a:gd name="T31" fmla="*/ 382280332 h 1452"/>
              <a:gd name="T32" fmla="*/ 2147483647 w 2294"/>
              <a:gd name="T33" fmla="*/ 1638077250 h 1452"/>
              <a:gd name="T34" fmla="*/ 2147483647 w 2294"/>
              <a:gd name="T35" fmla="*/ 2147483647 h 1452"/>
              <a:gd name="T36" fmla="*/ 2147483647 w 2294"/>
              <a:gd name="T37" fmla="*/ 2147483647 h 1452"/>
              <a:gd name="T38" fmla="*/ 2147483647 w 2294"/>
              <a:gd name="T39" fmla="*/ 2147483647 h 1452"/>
              <a:gd name="T40" fmla="*/ 2147483647 w 2294"/>
              <a:gd name="T41" fmla="*/ 2147483647 h 1452"/>
              <a:gd name="T42" fmla="*/ 2147483647 w 2294"/>
              <a:gd name="T43" fmla="*/ 2147483647 h 1452"/>
              <a:gd name="T44" fmla="*/ 2147483647 w 2294"/>
              <a:gd name="T45" fmla="*/ 2147483647 h 1452"/>
              <a:gd name="T46" fmla="*/ 2147483647 w 2294"/>
              <a:gd name="T47" fmla="*/ 2147483647 h 1452"/>
              <a:gd name="T48" fmla="*/ 2147483647 w 2294"/>
              <a:gd name="T49" fmla="*/ 2147483647 h 1452"/>
              <a:gd name="T50" fmla="*/ 2147483647 w 2294"/>
              <a:gd name="T51" fmla="*/ 2147483647 h 1452"/>
              <a:gd name="T52" fmla="*/ 2147483647 w 2294"/>
              <a:gd name="T53" fmla="*/ 2147483647 h 1452"/>
              <a:gd name="T54" fmla="*/ 2147483647 w 2294"/>
              <a:gd name="T55" fmla="*/ 2147483647 h 1452"/>
              <a:gd name="T56" fmla="*/ 2147483647 w 2294"/>
              <a:gd name="T57" fmla="*/ 2147483647 h 1452"/>
              <a:gd name="T58" fmla="*/ 2147483647 w 2294"/>
              <a:gd name="T59" fmla="*/ 2147483647 h 1452"/>
              <a:gd name="T60" fmla="*/ 2147483647 w 2294"/>
              <a:gd name="T61" fmla="*/ 2147483647 h 1452"/>
              <a:gd name="T62" fmla="*/ 2147483647 w 2294"/>
              <a:gd name="T63" fmla="*/ 2147483647 h 1452"/>
              <a:gd name="T64" fmla="*/ 2147483647 w 2294"/>
              <a:gd name="T65" fmla="*/ 2147483647 h 1452"/>
              <a:gd name="T66" fmla="*/ 2147483647 w 2294"/>
              <a:gd name="T67" fmla="*/ 2147483647 h 1452"/>
              <a:gd name="T68" fmla="*/ 2147483647 w 2294"/>
              <a:gd name="T69" fmla="*/ 2147483647 h 1452"/>
              <a:gd name="T70" fmla="*/ 2147483647 w 2294"/>
              <a:gd name="T71" fmla="*/ 2147483647 h 1452"/>
              <a:gd name="T72" fmla="*/ 2147483647 w 2294"/>
              <a:gd name="T73" fmla="*/ 2147483647 h 1452"/>
              <a:gd name="T74" fmla="*/ 2147483647 w 2294"/>
              <a:gd name="T75" fmla="*/ 2147483647 h 1452"/>
              <a:gd name="T76" fmla="*/ 2147483647 w 2294"/>
              <a:gd name="T77" fmla="*/ 2147483647 h 1452"/>
              <a:gd name="T78" fmla="*/ 2147483647 w 2294"/>
              <a:gd name="T79" fmla="*/ 2147483647 h 1452"/>
              <a:gd name="T80" fmla="*/ 2147483647 w 2294"/>
              <a:gd name="T81" fmla="*/ 2147483647 h 1452"/>
              <a:gd name="T82" fmla="*/ 2147483647 w 2294"/>
              <a:gd name="T83" fmla="*/ 2147483647 h 1452"/>
              <a:gd name="T84" fmla="*/ 2147483647 w 2294"/>
              <a:gd name="T85" fmla="*/ 2147483647 h 1452"/>
              <a:gd name="T86" fmla="*/ 2147483647 w 2294"/>
              <a:gd name="T87" fmla="*/ 2147483647 h 1452"/>
              <a:gd name="T88" fmla="*/ 2147483647 w 2294"/>
              <a:gd name="T89" fmla="*/ 2147483647 h 145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294" h="1452">
                <a:moveTo>
                  <a:pt x="244" y="1452"/>
                </a:moveTo>
                <a:cubicBezTo>
                  <a:pt x="190" y="1336"/>
                  <a:pt x="79" y="1248"/>
                  <a:pt x="15" y="1178"/>
                </a:cubicBezTo>
                <a:cubicBezTo>
                  <a:pt x="3" y="1125"/>
                  <a:pt x="9" y="1112"/>
                  <a:pt x="22" y="1083"/>
                </a:cubicBezTo>
                <a:cubicBezTo>
                  <a:pt x="22" y="1060"/>
                  <a:pt x="22" y="1037"/>
                  <a:pt x="26" y="1018"/>
                </a:cubicBezTo>
                <a:cubicBezTo>
                  <a:pt x="16" y="998"/>
                  <a:pt x="7" y="978"/>
                  <a:pt x="0" y="961"/>
                </a:cubicBezTo>
                <a:cubicBezTo>
                  <a:pt x="49" y="923"/>
                  <a:pt x="215" y="947"/>
                  <a:pt x="294" y="949"/>
                </a:cubicBezTo>
                <a:cubicBezTo>
                  <a:pt x="358" y="928"/>
                  <a:pt x="416" y="883"/>
                  <a:pt x="464" y="829"/>
                </a:cubicBezTo>
                <a:cubicBezTo>
                  <a:pt x="490" y="810"/>
                  <a:pt x="519" y="791"/>
                  <a:pt x="548" y="772"/>
                </a:cubicBezTo>
                <a:cubicBezTo>
                  <a:pt x="548" y="749"/>
                  <a:pt x="548" y="729"/>
                  <a:pt x="551" y="710"/>
                </a:cubicBezTo>
                <a:cubicBezTo>
                  <a:pt x="485" y="597"/>
                  <a:pt x="406" y="529"/>
                  <a:pt x="329" y="488"/>
                </a:cubicBezTo>
                <a:cubicBezTo>
                  <a:pt x="323" y="475"/>
                  <a:pt x="316" y="462"/>
                  <a:pt x="313" y="448"/>
                </a:cubicBezTo>
                <a:cubicBezTo>
                  <a:pt x="310" y="399"/>
                  <a:pt x="308" y="350"/>
                  <a:pt x="308" y="301"/>
                </a:cubicBezTo>
                <a:cubicBezTo>
                  <a:pt x="346" y="263"/>
                  <a:pt x="363" y="234"/>
                  <a:pt x="423" y="212"/>
                </a:cubicBezTo>
                <a:cubicBezTo>
                  <a:pt x="488" y="171"/>
                  <a:pt x="434" y="98"/>
                  <a:pt x="415" y="71"/>
                </a:cubicBezTo>
                <a:cubicBezTo>
                  <a:pt x="380" y="44"/>
                  <a:pt x="348" y="30"/>
                  <a:pt x="335" y="0"/>
                </a:cubicBezTo>
                <a:cubicBezTo>
                  <a:pt x="425" y="3"/>
                  <a:pt x="514" y="5"/>
                  <a:pt x="607" y="7"/>
                </a:cubicBezTo>
                <a:cubicBezTo>
                  <a:pt x="642" y="15"/>
                  <a:pt x="680" y="22"/>
                  <a:pt x="718" y="30"/>
                </a:cubicBezTo>
                <a:cubicBezTo>
                  <a:pt x="750" y="99"/>
                  <a:pt x="852" y="184"/>
                  <a:pt x="963" y="213"/>
                </a:cubicBezTo>
                <a:cubicBezTo>
                  <a:pt x="986" y="223"/>
                  <a:pt x="1011" y="234"/>
                  <a:pt x="1037" y="247"/>
                </a:cubicBezTo>
                <a:cubicBezTo>
                  <a:pt x="1155" y="250"/>
                  <a:pt x="1273" y="257"/>
                  <a:pt x="1394" y="263"/>
                </a:cubicBezTo>
                <a:cubicBezTo>
                  <a:pt x="1433" y="290"/>
                  <a:pt x="1471" y="317"/>
                  <a:pt x="1512" y="344"/>
                </a:cubicBezTo>
                <a:cubicBezTo>
                  <a:pt x="1518" y="371"/>
                  <a:pt x="1544" y="417"/>
                  <a:pt x="1601" y="458"/>
                </a:cubicBezTo>
                <a:cubicBezTo>
                  <a:pt x="1655" y="463"/>
                  <a:pt x="1709" y="471"/>
                  <a:pt x="1767" y="479"/>
                </a:cubicBezTo>
                <a:cubicBezTo>
                  <a:pt x="1805" y="496"/>
                  <a:pt x="1847" y="517"/>
                  <a:pt x="1888" y="537"/>
                </a:cubicBezTo>
                <a:cubicBezTo>
                  <a:pt x="1904" y="554"/>
                  <a:pt x="1978" y="526"/>
                  <a:pt x="2038" y="574"/>
                </a:cubicBezTo>
                <a:cubicBezTo>
                  <a:pt x="2038" y="594"/>
                  <a:pt x="2050" y="617"/>
                  <a:pt x="2085" y="647"/>
                </a:cubicBezTo>
                <a:cubicBezTo>
                  <a:pt x="2095" y="647"/>
                  <a:pt x="2194" y="660"/>
                  <a:pt x="2194" y="715"/>
                </a:cubicBezTo>
                <a:cubicBezTo>
                  <a:pt x="2155" y="763"/>
                  <a:pt x="2152" y="747"/>
                  <a:pt x="2142" y="825"/>
                </a:cubicBezTo>
                <a:cubicBezTo>
                  <a:pt x="2155" y="852"/>
                  <a:pt x="2202" y="883"/>
                  <a:pt x="2227" y="952"/>
                </a:cubicBezTo>
                <a:cubicBezTo>
                  <a:pt x="2227" y="988"/>
                  <a:pt x="2227" y="1047"/>
                  <a:pt x="2294" y="1081"/>
                </a:cubicBezTo>
                <a:cubicBezTo>
                  <a:pt x="2294" y="1085"/>
                  <a:pt x="2294" y="1088"/>
                  <a:pt x="2294" y="1094"/>
                </a:cubicBezTo>
                <a:cubicBezTo>
                  <a:pt x="2121" y="1110"/>
                  <a:pt x="2086" y="1178"/>
                  <a:pt x="1951" y="1266"/>
                </a:cubicBezTo>
                <a:cubicBezTo>
                  <a:pt x="1916" y="1275"/>
                  <a:pt x="1896" y="1300"/>
                  <a:pt x="1874" y="1329"/>
                </a:cubicBezTo>
                <a:cubicBezTo>
                  <a:pt x="1787" y="1370"/>
                  <a:pt x="1749" y="1339"/>
                  <a:pt x="1691" y="1416"/>
                </a:cubicBezTo>
                <a:cubicBezTo>
                  <a:pt x="1678" y="1423"/>
                  <a:pt x="1665" y="1429"/>
                  <a:pt x="1656" y="1435"/>
                </a:cubicBezTo>
                <a:cubicBezTo>
                  <a:pt x="1624" y="1405"/>
                  <a:pt x="1592" y="1375"/>
                  <a:pt x="1561" y="1348"/>
                </a:cubicBezTo>
                <a:cubicBezTo>
                  <a:pt x="1455" y="1322"/>
                  <a:pt x="1420" y="1252"/>
                  <a:pt x="1370" y="1215"/>
                </a:cubicBezTo>
                <a:cubicBezTo>
                  <a:pt x="1287" y="1213"/>
                  <a:pt x="1296" y="1220"/>
                  <a:pt x="1251" y="1284"/>
                </a:cubicBezTo>
                <a:cubicBezTo>
                  <a:pt x="1094" y="1274"/>
                  <a:pt x="970" y="1172"/>
                  <a:pt x="875" y="1111"/>
                </a:cubicBezTo>
                <a:cubicBezTo>
                  <a:pt x="795" y="1102"/>
                  <a:pt x="735" y="1081"/>
                  <a:pt x="696" y="1064"/>
                </a:cubicBezTo>
                <a:cubicBezTo>
                  <a:pt x="562" y="1061"/>
                  <a:pt x="521" y="1076"/>
                  <a:pt x="619" y="1196"/>
                </a:cubicBezTo>
                <a:cubicBezTo>
                  <a:pt x="612" y="1206"/>
                  <a:pt x="606" y="1219"/>
                  <a:pt x="599" y="1232"/>
                </a:cubicBezTo>
                <a:cubicBezTo>
                  <a:pt x="584" y="1228"/>
                  <a:pt x="568" y="1224"/>
                  <a:pt x="555" y="1224"/>
                </a:cubicBezTo>
                <a:cubicBezTo>
                  <a:pt x="395" y="1220"/>
                  <a:pt x="356" y="1281"/>
                  <a:pt x="295" y="1417"/>
                </a:cubicBezTo>
                <a:cubicBezTo>
                  <a:pt x="276" y="1427"/>
                  <a:pt x="260" y="1439"/>
                  <a:pt x="244" y="1452"/>
                </a:cubicBezTo>
                <a:close/>
              </a:path>
            </a:pathLst>
          </a:custGeom>
          <a:solidFill>
            <a:schemeClr val="tx1"/>
          </a:solidFill>
          <a:ln w="8" cap="flat" cmpd="sng">
            <a:solidFill>
              <a:srgbClr val="FFFFFF"/>
            </a:solidFill>
            <a:round/>
            <a:headEnd/>
            <a:tailEnd/>
          </a:ln>
        </p:spPr>
        <p:txBody>
          <a:bodyPr/>
          <a:lstStyle/>
          <a:p>
            <a:endParaRPr lang="zh-CN" altLang="en-US"/>
          </a:p>
        </p:txBody>
      </p:sp>
      <p:sp>
        <p:nvSpPr>
          <p:cNvPr id="13330" name="Freeform 19"/>
          <p:cNvSpPr>
            <a:spLocks/>
          </p:cNvSpPr>
          <p:nvPr/>
        </p:nvSpPr>
        <p:spPr bwMode="auto">
          <a:xfrm>
            <a:off x="5337175" y="3805238"/>
            <a:ext cx="534988" cy="684212"/>
          </a:xfrm>
          <a:custGeom>
            <a:avLst/>
            <a:gdLst>
              <a:gd name="T0" fmla="*/ 2147483647 w 1411"/>
              <a:gd name="T1" fmla="*/ 2147483647 h 1801"/>
              <a:gd name="T2" fmla="*/ 2147483647 w 1411"/>
              <a:gd name="T3" fmla="*/ 2147483647 h 1801"/>
              <a:gd name="T4" fmla="*/ 2147483647 w 1411"/>
              <a:gd name="T5" fmla="*/ 2147483647 h 1801"/>
              <a:gd name="T6" fmla="*/ 2147483647 w 1411"/>
              <a:gd name="T7" fmla="*/ 2147483647 h 1801"/>
              <a:gd name="T8" fmla="*/ 2147483647 w 1411"/>
              <a:gd name="T9" fmla="*/ 2147483647 h 1801"/>
              <a:gd name="T10" fmla="*/ 2147483647 w 1411"/>
              <a:gd name="T11" fmla="*/ 2147483647 h 1801"/>
              <a:gd name="T12" fmla="*/ 2147483647 w 1411"/>
              <a:gd name="T13" fmla="*/ 2147483647 h 1801"/>
              <a:gd name="T14" fmla="*/ 2147483647 w 1411"/>
              <a:gd name="T15" fmla="*/ 2147483647 h 1801"/>
              <a:gd name="T16" fmla="*/ 2147483647 w 1411"/>
              <a:gd name="T17" fmla="*/ 2147483647 h 1801"/>
              <a:gd name="T18" fmla="*/ 2147483647 w 1411"/>
              <a:gd name="T19" fmla="*/ 2147483647 h 1801"/>
              <a:gd name="T20" fmla="*/ 2147483647 w 1411"/>
              <a:gd name="T21" fmla="*/ 2147483647 h 1801"/>
              <a:gd name="T22" fmla="*/ 2147483647 w 1411"/>
              <a:gd name="T23" fmla="*/ 2147483647 h 1801"/>
              <a:gd name="T24" fmla="*/ 2147483647 w 1411"/>
              <a:gd name="T25" fmla="*/ 2147483647 h 1801"/>
              <a:gd name="T26" fmla="*/ 2147483647 w 1411"/>
              <a:gd name="T27" fmla="*/ 2147483647 h 1801"/>
              <a:gd name="T28" fmla="*/ 2147483647 w 1411"/>
              <a:gd name="T29" fmla="*/ 2147483647 h 1801"/>
              <a:gd name="T30" fmla="*/ 2147483647 w 1411"/>
              <a:gd name="T31" fmla="*/ 2147483647 h 1801"/>
              <a:gd name="T32" fmla="*/ 2147483647 w 1411"/>
              <a:gd name="T33" fmla="*/ 2147483647 h 1801"/>
              <a:gd name="T34" fmla="*/ 2147483647 w 1411"/>
              <a:gd name="T35" fmla="*/ 2147483647 h 1801"/>
              <a:gd name="T36" fmla="*/ 2147483647 w 1411"/>
              <a:gd name="T37" fmla="*/ 2147483647 h 1801"/>
              <a:gd name="T38" fmla="*/ 2147483647 w 1411"/>
              <a:gd name="T39" fmla="*/ 2147483647 h 1801"/>
              <a:gd name="T40" fmla="*/ 2147483647 w 1411"/>
              <a:gd name="T41" fmla="*/ 2147483647 h 1801"/>
              <a:gd name="T42" fmla="*/ 0 w 1411"/>
              <a:gd name="T43" fmla="*/ 2147483647 h 1801"/>
              <a:gd name="T44" fmla="*/ 2147483647 w 1411"/>
              <a:gd name="T45" fmla="*/ 2147483647 h 1801"/>
              <a:gd name="T46" fmla="*/ 2147483647 w 1411"/>
              <a:gd name="T47" fmla="*/ 2147483647 h 1801"/>
              <a:gd name="T48" fmla="*/ 2147483647 w 1411"/>
              <a:gd name="T49" fmla="*/ 2147483647 h 1801"/>
              <a:gd name="T50" fmla="*/ 2147483647 w 1411"/>
              <a:gd name="T51" fmla="*/ 2147483647 h 1801"/>
              <a:gd name="T52" fmla="*/ 2147483647 w 1411"/>
              <a:gd name="T53" fmla="*/ 2147483647 h 1801"/>
              <a:gd name="T54" fmla="*/ 2147483647 w 1411"/>
              <a:gd name="T55" fmla="*/ 2147483647 h 1801"/>
              <a:gd name="T56" fmla="*/ 2147483647 w 1411"/>
              <a:gd name="T57" fmla="*/ 2147483647 h 1801"/>
              <a:gd name="T58" fmla="*/ 2147483647 w 1411"/>
              <a:gd name="T59" fmla="*/ 2147483647 h 1801"/>
              <a:gd name="T60" fmla="*/ 2147483647 w 1411"/>
              <a:gd name="T61" fmla="*/ 2147483647 h 1801"/>
              <a:gd name="T62" fmla="*/ 2147483647 w 1411"/>
              <a:gd name="T63" fmla="*/ 0 h 1801"/>
              <a:gd name="T64" fmla="*/ 2147483647 w 1411"/>
              <a:gd name="T65" fmla="*/ 0 h 1801"/>
              <a:gd name="T66" fmla="*/ 2147483647 w 1411"/>
              <a:gd name="T67" fmla="*/ 2147483647 h 1801"/>
              <a:gd name="T68" fmla="*/ 2147483647 w 1411"/>
              <a:gd name="T69" fmla="*/ 2147483647 h 1801"/>
              <a:gd name="T70" fmla="*/ 2147483647 w 1411"/>
              <a:gd name="T71" fmla="*/ 2147483647 h 1801"/>
              <a:gd name="T72" fmla="*/ 2147483647 w 1411"/>
              <a:gd name="T73" fmla="*/ 2147483647 h 1801"/>
              <a:gd name="T74" fmla="*/ 2147483647 w 1411"/>
              <a:gd name="T75" fmla="*/ 2147483647 h 1801"/>
              <a:gd name="T76" fmla="*/ 2147483647 w 1411"/>
              <a:gd name="T77" fmla="*/ 2147483647 h 1801"/>
              <a:gd name="T78" fmla="*/ 2147483647 w 1411"/>
              <a:gd name="T79" fmla="*/ 2147483647 h 1801"/>
              <a:gd name="T80" fmla="*/ 2147483647 w 1411"/>
              <a:gd name="T81" fmla="*/ 2147483647 h 1801"/>
              <a:gd name="T82" fmla="*/ 2147483647 w 1411"/>
              <a:gd name="T83" fmla="*/ 2147483647 h 1801"/>
              <a:gd name="T84" fmla="*/ 2147483647 w 1411"/>
              <a:gd name="T85" fmla="*/ 2147483647 h 1801"/>
              <a:gd name="T86" fmla="*/ 2147483647 w 1411"/>
              <a:gd name="T87" fmla="*/ 2147483647 h 1801"/>
              <a:gd name="T88" fmla="*/ 2147483647 w 1411"/>
              <a:gd name="T89" fmla="*/ 2147483647 h 1801"/>
              <a:gd name="T90" fmla="*/ 2147483647 w 1411"/>
              <a:gd name="T91" fmla="*/ 2147483647 h 1801"/>
              <a:gd name="T92" fmla="*/ 2147483647 w 1411"/>
              <a:gd name="T93" fmla="*/ 2147483647 h 1801"/>
              <a:gd name="T94" fmla="*/ 2147483647 w 1411"/>
              <a:gd name="T95" fmla="*/ 2147483647 h 1801"/>
              <a:gd name="T96" fmla="*/ 2147483647 w 1411"/>
              <a:gd name="T97" fmla="*/ 2147483647 h 1801"/>
              <a:gd name="T98" fmla="*/ 2147483647 w 1411"/>
              <a:gd name="T99" fmla="*/ 2147483647 h 1801"/>
              <a:gd name="T100" fmla="*/ 2147483647 w 1411"/>
              <a:gd name="T101" fmla="*/ 2147483647 h 1801"/>
              <a:gd name="T102" fmla="*/ 2147483647 w 1411"/>
              <a:gd name="T103" fmla="*/ 2147483647 h 1801"/>
              <a:gd name="T104" fmla="*/ 2147483647 w 1411"/>
              <a:gd name="T105" fmla="*/ 2147483647 h 1801"/>
              <a:gd name="T106" fmla="*/ 2147483647 w 1411"/>
              <a:gd name="T107" fmla="*/ 2147483647 h 1801"/>
              <a:gd name="T108" fmla="*/ 2147483647 w 1411"/>
              <a:gd name="T109" fmla="*/ 2147483647 h 1801"/>
              <a:gd name="T110" fmla="*/ 2147483647 w 1411"/>
              <a:gd name="T111" fmla="*/ 2147483647 h 1801"/>
              <a:gd name="T112" fmla="*/ 2147483647 w 1411"/>
              <a:gd name="T113" fmla="*/ 2147483647 h 1801"/>
              <a:gd name="T114" fmla="*/ 2147483647 w 1411"/>
              <a:gd name="T115" fmla="*/ 2147483647 h 1801"/>
              <a:gd name="T116" fmla="*/ 2147483647 w 1411"/>
              <a:gd name="T117" fmla="*/ 2147483647 h 1801"/>
              <a:gd name="T118" fmla="*/ 2147483647 w 1411"/>
              <a:gd name="T119" fmla="*/ 2147483647 h 1801"/>
              <a:gd name="T120" fmla="*/ 2147483647 w 1411"/>
              <a:gd name="T121" fmla="*/ 2147483647 h 1801"/>
              <a:gd name="T122" fmla="*/ 2147483647 w 1411"/>
              <a:gd name="T123" fmla="*/ 2147483647 h 180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411" h="1801">
                <a:moveTo>
                  <a:pt x="648" y="1792"/>
                </a:moveTo>
                <a:cubicBezTo>
                  <a:pt x="641" y="1786"/>
                  <a:pt x="635" y="1782"/>
                  <a:pt x="632" y="1779"/>
                </a:cubicBezTo>
                <a:cubicBezTo>
                  <a:pt x="632" y="1733"/>
                  <a:pt x="632" y="1687"/>
                  <a:pt x="636" y="1641"/>
                </a:cubicBezTo>
                <a:cubicBezTo>
                  <a:pt x="626" y="1631"/>
                  <a:pt x="617" y="1621"/>
                  <a:pt x="607" y="1614"/>
                </a:cubicBezTo>
                <a:cubicBezTo>
                  <a:pt x="502" y="1612"/>
                  <a:pt x="502" y="1608"/>
                  <a:pt x="460" y="1693"/>
                </a:cubicBezTo>
                <a:cubicBezTo>
                  <a:pt x="447" y="1696"/>
                  <a:pt x="437" y="1702"/>
                  <a:pt x="428" y="1708"/>
                </a:cubicBezTo>
                <a:cubicBezTo>
                  <a:pt x="428" y="1682"/>
                  <a:pt x="406" y="1672"/>
                  <a:pt x="383" y="1655"/>
                </a:cubicBezTo>
                <a:cubicBezTo>
                  <a:pt x="377" y="1641"/>
                  <a:pt x="371" y="1631"/>
                  <a:pt x="364" y="1621"/>
                </a:cubicBezTo>
                <a:cubicBezTo>
                  <a:pt x="365" y="1517"/>
                  <a:pt x="320" y="1519"/>
                  <a:pt x="301" y="1459"/>
                </a:cubicBezTo>
                <a:cubicBezTo>
                  <a:pt x="292" y="1453"/>
                  <a:pt x="282" y="1446"/>
                  <a:pt x="276" y="1439"/>
                </a:cubicBezTo>
                <a:cubicBezTo>
                  <a:pt x="276" y="1383"/>
                  <a:pt x="305" y="1381"/>
                  <a:pt x="331" y="1355"/>
                </a:cubicBezTo>
                <a:cubicBezTo>
                  <a:pt x="331" y="1241"/>
                  <a:pt x="223" y="1258"/>
                  <a:pt x="178" y="1220"/>
                </a:cubicBezTo>
                <a:cubicBezTo>
                  <a:pt x="175" y="1204"/>
                  <a:pt x="172" y="1191"/>
                  <a:pt x="172" y="1178"/>
                </a:cubicBezTo>
                <a:cubicBezTo>
                  <a:pt x="166" y="1174"/>
                  <a:pt x="159" y="1171"/>
                  <a:pt x="156" y="1168"/>
                </a:cubicBezTo>
                <a:cubicBezTo>
                  <a:pt x="156" y="1115"/>
                  <a:pt x="211" y="1087"/>
                  <a:pt x="256" y="1072"/>
                </a:cubicBezTo>
                <a:cubicBezTo>
                  <a:pt x="272" y="1049"/>
                  <a:pt x="288" y="1030"/>
                  <a:pt x="304" y="1011"/>
                </a:cubicBezTo>
                <a:cubicBezTo>
                  <a:pt x="305" y="919"/>
                  <a:pt x="283" y="833"/>
                  <a:pt x="235" y="783"/>
                </a:cubicBezTo>
                <a:cubicBezTo>
                  <a:pt x="210" y="782"/>
                  <a:pt x="187" y="782"/>
                  <a:pt x="165" y="781"/>
                </a:cubicBezTo>
                <a:cubicBezTo>
                  <a:pt x="155" y="791"/>
                  <a:pt x="146" y="800"/>
                  <a:pt x="139" y="810"/>
                </a:cubicBezTo>
                <a:cubicBezTo>
                  <a:pt x="129" y="810"/>
                  <a:pt x="123" y="810"/>
                  <a:pt x="117" y="813"/>
                </a:cubicBezTo>
                <a:cubicBezTo>
                  <a:pt x="66" y="769"/>
                  <a:pt x="66" y="697"/>
                  <a:pt x="57" y="661"/>
                </a:cubicBezTo>
                <a:cubicBezTo>
                  <a:pt x="38" y="644"/>
                  <a:pt x="19" y="630"/>
                  <a:pt x="0" y="617"/>
                </a:cubicBezTo>
                <a:cubicBezTo>
                  <a:pt x="0" y="548"/>
                  <a:pt x="83" y="504"/>
                  <a:pt x="128" y="456"/>
                </a:cubicBezTo>
                <a:cubicBezTo>
                  <a:pt x="148" y="368"/>
                  <a:pt x="133" y="293"/>
                  <a:pt x="133" y="217"/>
                </a:cubicBezTo>
                <a:cubicBezTo>
                  <a:pt x="136" y="214"/>
                  <a:pt x="139" y="211"/>
                  <a:pt x="143" y="211"/>
                </a:cubicBezTo>
                <a:cubicBezTo>
                  <a:pt x="152" y="215"/>
                  <a:pt x="162" y="218"/>
                  <a:pt x="174" y="225"/>
                </a:cubicBezTo>
                <a:cubicBezTo>
                  <a:pt x="184" y="245"/>
                  <a:pt x="206" y="344"/>
                  <a:pt x="273" y="368"/>
                </a:cubicBezTo>
                <a:cubicBezTo>
                  <a:pt x="292" y="369"/>
                  <a:pt x="311" y="369"/>
                  <a:pt x="333" y="370"/>
                </a:cubicBezTo>
                <a:cubicBezTo>
                  <a:pt x="378" y="302"/>
                  <a:pt x="366" y="262"/>
                  <a:pt x="401" y="204"/>
                </a:cubicBezTo>
                <a:cubicBezTo>
                  <a:pt x="402" y="191"/>
                  <a:pt x="402" y="178"/>
                  <a:pt x="405" y="165"/>
                </a:cubicBezTo>
                <a:cubicBezTo>
                  <a:pt x="367" y="125"/>
                  <a:pt x="329" y="88"/>
                  <a:pt x="291" y="51"/>
                </a:cubicBezTo>
                <a:cubicBezTo>
                  <a:pt x="291" y="12"/>
                  <a:pt x="323" y="16"/>
                  <a:pt x="342" y="0"/>
                </a:cubicBezTo>
                <a:cubicBezTo>
                  <a:pt x="345" y="0"/>
                  <a:pt x="352" y="0"/>
                  <a:pt x="358" y="0"/>
                </a:cubicBezTo>
                <a:cubicBezTo>
                  <a:pt x="399" y="44"/>
                  <a:pt x="456" y="98"/>
                  <a:pt x="485" y="187"/>
                </a:cubicBezTo>
                <a:cubicBezTo>
                  <a:pt x="500" y="207"/>
                  <a:pt x="516" y="227"/>
                  <a:pt x="535" y="250"/>
                </a:cubicBezTo>
                <a:cubicBezTo>
                  <a:pt x="609" y="265"/>
                  <a:pt x="682" y="284"/>
                  <a:pt x="756" y="302"/>
                </a:cubicBezTo>
                <a:cubicBezTo>
                  <a:pt x="768" y="312"/>
                  <a:pt x="784" y="325"/>
                  <a:pt x="800" y="339"/>
                </a:cubicBezTo>
                <a:cubicBezTo>
                  <a:pt x="835" y="409"/>
                  <a:pt x="853" y="547"/>
                  <a:pt x="952" y="618"/>
                </a:cubicBezTo>
                <a:cubicBezTo>
                  <a:pt x="955" y="624"/>
                  <a:pt x="958" y="631"/>
                  <a:pt x="964" y="641"/>
                </a:cubicBezTo>
                <a:cubicBezTo>
                  <a:pt x="993" y="642"/>
                  <a:pt x="1047" y="646"/>
                  <a:pt x="1086" y="621"/>
                </a:cubicBezTo>
                <a:cubicBezTo>
                  <a:pt x="1093" y="553"/>
                  <a:pt x="1083" y="585"/>
                  <a:pt x="1150" y="577"/>
                </a:cubicBezTo>
                <a:cubicBezTo>
                  <a:pt x="1156" y="587"/>
                  <a:pt x="1194" y="650"/>
                  <a:pt x="1194" y="703"/>
                </a:cubicBezTo>
                <a:cubicBezTo>
                  <a:pt x="1149" y="724"/>
                  <a:pt x="1089" y="720"/>
                  <a:pt x="1057" y="719"/>
                </a:cubicBezTo>
                <a:cubicBezTo>
                  <a:pt x="1044" y="745"/>
                  <a:pt x="1031" y="770"/>
                  <a:pt x="1021" y="796"/>
                </a:cubicBezTo>
                <a:cubicBezTo>
                  <a:pt x="1018" y="819"/>
                  <a:pt x="1014" y="845"/>
                  <a:pt x="1014" y="872"/>
                </a:cubicBezTo>
                <a:cubicBezTo>
                  <a:pt x="982" y="894"/>
                  <a:pt x="985" y="897"/>
                  <a:pt x="985" y="956"/>
                </a:cubicBezTo>
                <a:cubicBezTo>
                  <a:pt x="1026" y="996"/>
                  <a:pt x="1067" y="1040"/>
                  <a:pt x="1112" y="1084"/>
                </a:cubicBezTo>
                <a:cubicBezTo>
                  <a:pt x="1122" y="1087"/>
                  <a:pt x="1173" y="1088"/>
                  <a:pt x="1188" y="1141"/>
                </a:cubicBezTo>
                <a:cubicBezTo>
                  <a:pt x="1204" y="1155"/>
                  <a:pt x="1220" y="1168"/>
                  <a:pt x="1236" y="1185"/>
                </a:cubicBezTo>
                <a:cubicBezTo>
                  <a:pt x="1284" y="1189"/>
                  <a:pt x="1332" y="1197"/>
                  <a:pt x="1380" y="1205"/>
                </a:cubicBezTo>
                <a:cubicBezTo>
                  <a:pt x="1389" y="1212"/>
                  <a:pt x="1399" y="1219"/>
                  <a:pt x="1408" y="1229"/>
                </a:cubicBezTo>
                <a:cubicBezTo>
                  <a:pt x="1408" y="1242"/>
                  <a:pt x="1408" y="1258"/>
                  <a:pt x="1411" y="1274"/>
                </a:cubicBezTo>
                <a:cubicBezTo>
                  <a:pt x="1344" y="1342"/>
                  <a:pt x="1261" y="1290"/>
                  <a:pt x="1260" y="1395"/>
                </a:cubicBezTo>
                <a:cubicBezTo>
                  <a:pt x="1270" y="1415"/>
                  <a:pt x="1276" y="1432"/>
                  <a:pt x="1266" y="1457"/>
                </a:cubicBezTo>
                <a:cubicBezTo>
                  <a:pt x="1241" y="1463"/>
                  <a:pt x="1221" y="1479"/>
                  <a:pt x="1209" y="1489"/>
                </a:cubicBezTo>
                <a:cubicBezTo>
                  <a:pt x="1208" y="1541"/>
                  <a:pt x="1208" y="1594"/>
                  <a:pt x="1208" y="1646"/>
                </a:cubicBezTo>
                <a:cubicBezTo>
                  <a:pt x="1146" y="1736"/>
                  <a:pt x="1086" y="1748"/>
                  <a:pt x="996" y="1762"/>
                </a:cubicBezTo>
                <a:cubicBezTo>
                  <a:pt x="929" y="1783"/>
                  <a:pt x="881" y="1801"/>
                  <a:pt x="833" y="1777"/>
                </a:cubicBezTo>
                <a:cubicBezTo>
                  <a:pt x="785" y="1727"/>
                  <a:pt x="776" y="1684"/>
                  <a:pt x="751" y="1657"/>
                </a:cubicBezTo>
                <a:cubicBezTo>
                  <a:pt x="709" y="1660"/>
                  <a:pt x="719" y="1660"/>
                  <a:pt x="699" y="1699"/>
                </a:cubicBezTo>
                <a:cubicBezTo>
                  <a:pt x="693" y="1728"/>
                  <a:pt x="686" y="1760"/>
                  <a:pt x="680" y="1793"/>
                </a:cubicBezTo>
                <a:cubicBezTo>
                  <a:pt x="667" y="1793"/>
                  <a:pt x="657" y="1792"/>
                  <a:pt x="648" y="1792"/>
                </a:cubicBezTo>
                <a:close/>
              </a:path>
            </a:pathLst>
          </a:custGeom>
          <a:solidFill>
            <a:schemeClr val="tx1"/>
          </a:solidFill>
          <a:ln w="8" cap="flat" cmpd="sng">
            <a:solidFill>
              <a:srgbClr val="FFFFFF"/>
            </a:solidFill>
            <a:round/>
            <a:headEnd/>
            <a:tailEnd/>
          </a:ln>
        </p:spPr>
        <p:txBody>
          <a:bodyPr/>
          <a:lstStyle/>
          <a:p>
            <a:endParaRPr lang="zh-CN" altLang="en-US"/>
          </a:p>
        </p:txBody>
      </p:sp>
      <p:sp>
        <p:nvSpPr>
          <p:cNvPr id="13331" name="Freeform 20"/>
          <p:cNvSpPr>
            <a:spLocks/>
          </p:cNvSpPr>
          <p:nvPr/>
        </p:nvSpPr>
        <p:spPr bwMode="auto">
          <a:xfrm>
            <a:off x="5472113" y="3717925"/>
            <a:ext cx="631825" cy="641350"/>
          </a:xfrm>
          <a:custGeom>
            <a:avLst/>
            <a:gdLst>
              <a:gd name="T0" fmla="*/ 2147483647 w 1669"/>
              <a:gd name="T1" fmla="*/ 2147483647 h 1690"/>
              <a:gd name="T2" fmla="*/ 2147483647 w 1669"/>
              <a:gd name="T3" fmla="*/ 2147483647 h 1690"/>
              <a:gd name="T4" fmla="*/ 2147483647 w 1669"/>
              <a:gd name="T5" fmla="*/ 2147483647 h 1690"/>
              <a:gd name="T6" fmla="*/ 2147483647 w 1669"/>
              <a:gd name="T7" fmla="*/ 2147483647 h 1690"/>
              <a:gd name="T8" fmla="*/ 2147483647 w 1669"/>
              <a:gd name="T9" fmla="*/ 2147483647 h 1690"/>
              <a:gd name="T10" fmla="*/ 2147483647 w 1669"/>
              <a:gd name="T11" fmla="*/ 2147483647 h 1690"/>
              <a:gd name="T12" fmla="*/ 2147483647 w 1669"/>
              <a:gd name="T13" fmla="*/ 2147483647 h 1690"/>
              <a:gd name="T14" fmla="*/ 2147483647 w 1669"/>
              <a:gd name="T15" fmla="*/ 2147483647 h 1690"/>
              <a:gd name="T16" fmla="*/ 2147483647 w 1669"/>
              <a:gd name="T17" fmla="*/ 2147483647 h 1690"/>
              <a:gd name="T18" fmla="*/ 2147483647 w 1669"/>
              <a:gd name="T19" fmla="*/ 2147483647 h 1690"/>
              <a:gd name="T20" fmla="*/ 2147483647 w 1669"/>
              <a:gd name="T21" fmla="*/ 2147483647 h 1690"/>
              <a:gd name="T22" fmla="*/ 2147483647 w 1669"/>
              <a:gd name="T23" fmla="*/ 2147483647 h 1690"/>
              <a:gd name="T24" fmla="*/ 2147483647 w 1669"/>
              <a:gd name="T25" fmla="*/ 2147483647 h 1690"/>
              <a:gd name="T26" fmla="*/ 2147483647 w 1669"/>
              <a:gd name="T27" fmla="*/ 2147483647 h 1690"/>
              <a:gd name="T28" fmla="*/ 2147483647 w 1669"/>
              <a:gd name="T29" fmla="*/ 2147483647 h 1690"/>
              <a:gd name="T30" fmla="*/ 2147483647 w 1669"/>
              <a:gd name="T31" fmla="*/ 2147483647 h 1690"/>
              <a:gd name="T32" fmla="*/ 2147483647 w 1669"/>
              <a:gd name="T33" fmla="*/ 2147483647 h 1690"/>
              <a:gd name="T34" fmla="*/ 2147483647 w 1669"/>
              <a:gd name="T35" fmla="*/ 2147483647 h 1690"/>
              <a:gd name="T36" fmla="*/ 2147483647 w 1669"/>
              <a:gd name="T37" fmla="*/ 2147483647 h 1690"/>
              <a:gd name="T38" fmla="*/ 2147483647 w 1669"/>
              <a:gd name="T39" fmla="*/ 2147483647 h 1690"/>
              <a:gd name="T40" fmla="*/ 2147483647 w 1669"/>
              <a:gd name="T41" fmla="*/ 2147483647 h 1690"/>
              <a:gd name="T42" fmla="*/ 1139326223 w 1669"/>
              <a:gd name="T43" fmla="*/ 2147483647 h 1690"/>
              <a:gd name="T44" fmla="*/ 2147483647 w 1669"/>
              <a:gd name="T45" fmla="*/ 2147483647 h 1690"/>
              <a:gd name="T46" fmla="*/ 2147483647 w 1669"/>
              <a:gd name="T47" fmla="*/ 2147483647 h 1690"/>
              <a:gd name="T48" fmla="*/ 2147483647 w 1669"/>
              <a:gd name="T49" fmla="*/ 2147483647 h 1690"/>
              <a:gd name="T50" fmla="*/ 2147483647 w 1669"/>
              <a:gd name="T51" fmla="*/ 2147483647 h 1690"/>
              <a:gd name="T52" fmla="*/ 2147483647 w 1669"/>
              <a:gd name="T53" fmla="*/ 2147483647 h 1690"/>
              <a:gd name="T54" fmla="*/ 2147483647 w 1669"/>
              <a:gd name="T55" fmla="*/ 2147483647 h 1690"/>
              <a:gd name="T56" fmla="*/ 2147483647 w 1669"/>
              <a:gd name="T57" fmla="*/ 2147483647 h 1690"/>
              <a:gd name="T58" fmla="*/ 2147483647 w 1669"/>
              <a:gd name="T59" fmla="*/ 2147483647 h 1690"/>
              <a:gd name="T60" fmla="*/ 2147483647 w 1669"/>
              <a:gd name="T61" fmla="*/ 109309569 h 1690"/>
              <a:gd name="T62" fmla="*/ 2147483647 w 1669"/>
              <a:gd name="T63" fmla="*/ 2147483647 h 1690"/>
              <a:gd name="T64" fmla="*/ 2147483647 w 1669"/>
              <a:gd name="T65" fmla="*/ 2147483647 h 1690"/>
              <a:gd name="T66" fmla="*/ 2147483647 w 1669"/>
              <a:gd name="T67" fmla="*/ 2147483647 h 1690"/>
              <a:gd name="T68" fmla="*/ 2147483647 w 1669"/>
              <a:gd name="T69" fmla="*/ 2147483647 h 1690"/>
              <a:gd name="T70" fmla="*/ 2147483647 w 1669"/>
              <a:gd name="T71" fmla="*/ 2147483647 h 1690"/>
              <a:gd name="T72" fmla="*/ 2147483647 w 1669"/>
              <a:gd name="T73" fmla="*/ 2147483647 h 1690"/>
              <a:gd name="T74" fmla="*/ 2147483647 w 1669"/>
              <a:gd name="T75" fmla="*/ 2147483647 h 1690"/>
              <a:gd name="T76" fmla="*/ 2147483647 w 1669"/>
              <a:gd name="T77" fmla="*/ 2147483647 h 1690"/>
              <a:gd name="T78" fmla="*/ 2147483647 w 1669"/>
              <a:gd name="T79" fmla="*/ 2147483647 h 1690"/>
              <a:gd name="T80" fmla="*/ 2147483647 w 1669"/>
              <a:gd name="T81" fmla="*/ 2147483647 h 1690"/>
              <a:gd name="T82" fmla="*/ 2147483647 w 1669"/>
              <a:gd name="T83" fmla="*/ 2147483647 h 1690"/>
              <a:gd name="T84" fmla="*/ 2147483647 w 1669"/>
              <a:gd name="T85" fmla="*/ 2147483647 h 1690"/>
              <a:gd name="T86" fmla="*/ 2147483647 w 1669"/>
              <a:gd name="T87" fmla="*/ 2147483647 h 1690"/>
              <a:gd name="T88" fmla="*/ 2147483647 w 1669"/>
              <a:gd name="T89" fmla="*/ 2147483647 h 1690"/>
              <a:gd name="T90" fmla="*/ 2147483647 w 1669"/>
              <a:gd name="T91" fmla="*/ 2147483647 h 1690"/>
              <a:gd name="T92" fmla="*/ 2147483647 w 1669"/>
              <a:gd name="T93" fmla="*/ 2147483647 h 1690"/>
              <a:gd name="T94" fmla="*/ 2147483647 w 1669"/>
              <a:gd name="T95" fmla="*/ 2147483647 h 1690"/>
              <a:gd name="T96" fmla="*/ 2147483647 w 1669"/>
              <a:gd name="T97" fmla="*/ 2147483647 h 1690"/>
              <a:gd name="T98" fmla="*/ 2147483647 w 1669"/>
              <a:gd name="T99" fmla="*/ 2147483647 h 1690"/>
              <a:gd name="T100" fmla="*/ 2147483647 w 1669"/>
              <a:gd name="T101" fmla="*/ 2147483647 h 16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669" h="1690">
                <a:moveTo>
                  <a:pt x="1054" y="1690"/>
                </a:moveTo>
                <a:cubicBezTo>
                  <a:pt x="1000" y="1666"/>
                  <a:pt x="977" y="1669"/>
                  <a:pt x="952" y="1665"/>
                </a:cubicBezTo>
                <a:cubicBezTo>
                  <a:pt x="952" y="1652"/>
                  <a:pt x="952" y="1638"/>
                  <a:pt x="952" y="1625"/>
                </a:cubicBezTo>
                <a:cubicBezTo>
                  <a:pt x="885" y="1601"/>
                  <a:pt x="1045" y="1562"/>
                  <a:pt x="1061" y="1556"/>
                </a:cubicBezTo>
                <a:cubicBezTo>
                  <a:pt x="1071" y="1543"/>
                  <a:pt x="1081" y="1530"/>
                  <a:pt x="1090" y="1517"/>
                </a:cubicBezTo>
                <a:cubicBezTo>
                  <a:pt x="1091" y="1373"/>
                  <a:pt x="998" y="1394"/>
                  <a:pt x="918" y="1389"/>
                </a:cubicBezTo>
                <a:cubicBezTo>
                  <a:pt x="867" y="1374"/>
                  <a:pt x="852" y="1331"/>
                  <a:pt x="842" y="1315"/>
                </a:cubicBezTo>
                <a:cubicBezTo>
                  <a:pt x="782" y="1287"/>
                  <a:pt x="743" y="1257"/>
                  <a:pt x="728" y="1230"/>
                </a:cubicBezTo>
                <a:cubicBezTo>
                  <a:pt x="670" y="1193"/>
                  <a:pt x="667" y="1176"/>
                  <a:pt x="658" y="1146"/>
                </a:cubicBezTo>
                <a:cubicBezTo>
                  <a:pt x="706" y="1118"/>
                  <a:pt x="693" y="1069"/>
                  <a:pt x="697" y="1043"/>
                </a:cubicBezTo>
                <a:cubicBezTo>
                  <a:pt x="703" y="1020"/>
                  <a:pt x="710" y="1000"/>
                  <a:pt x="720" y="981"/>
                </a:cubicBezTo>
                <a:cubicBezTo>
                  <a:pt x="761" y="982"/>
                  <a:pt x="812" y="996"/>
                  <a:pt x="870" y="952"/>
                </a:cubicBezTo>
                <a:cubicBezTo>
                  <a:pt x="870" y="873"/>
                  <a:pt x="848" y="801"/>
                  <a:pt x="810" y="774"/>
                </a:cubicBezTo>
                <a:cubicBezTo>
                  <a:pt x="753" y="772"/>
                  <a:pt x="740" y="772"/>
                  <a:pt x="711" y="784"/>
                </a:cubicBezTo>
                <a:cubicBezTo>
                  <a:pt x="708" y="801"/>
                  <a:pt x="705" y="817"/>
                  <a:pt x="701" y="836"/>
                </a:cubicBezTo>
                <a:cubicBezTo>
                  <a:pt x="679" y="839"/>
                  <a:pt x="656" y="842"/>
                  <a:pt x="634" y="845"/>
                </a:cubicBezTo>
                <a:cubicBezTo>
                  <a:pt x="618" y="808"/>
                  <a:pt x="606" y="811"/>
                  <a:pt x="583" y="794"/>
                </a:cubicBezTo>
                <a:cubicBezTo>
                  <a:pt x="523" y="681"/>
                  <a:pt x="501" y="589"/>
                  <a:pt x="448" y="519"/>
                </a:cubicBezTo>
                <a:cubicBezTo>
                  <a:pt x="397" y="482"/>
                  <a:pt x="342" y="487"/>
                  <a:pt x="310" y="483"/>
                </a:cubicBezTo>
                <a:cubicBezTo>
                  <a:pt x="272" y="469"/>
                  <a:pt x="234" y="455"/>
                  <a:pt x="196" y="444"/>
                </a:cubicBezTo>
                <a:cubicBezTo>
                  <a:pt x="186" y="434"/>
                  <a:pt x="177" y="424"/>
                  <a:pt x="170" y="414"/>
                </a:cubicBezTo>
                <a:cubicBezTo>
                  <a:pt x="139" y="328"/>
                  <a:pt x="69" y="238"/>
                  <a:pt x="21" y="200"/>
                </a:cubicBezTo>
                <a:cubicBezTo>
                  <a:pt x="22" y="145"/>
                  <a:pt x="0" y="59"/>
                  <a:pt x="76" y="113"/>
                </a:cubicBezTo>
                <a:cubicBezTo>
                  <a:pt x="82" y="127"/>
                  <a:pt x="92" y="140"/>
                  <a:pt x="111" y="150"/>
                </a:cubicBezTo>
                <a:cubicBezTo>
                  <a:pt x="111" y="153"/>
                  <a:pt x="111" y="157"/>
                  <a:pt x="111" y="160"/>
                </a:cubicBezTo>
                <a:cubicBezTo>
                  <a:pt x="140" y="180"/>
                  <a:pt x="165" y="204"/>
                  <a:pt x="203" y="267"/>
                </a:cubicBezTo>
                <a:cubicBezTo>
                  <a:pt x="235" y="284"/>
                  <a:pt x="289" y="292"/>
                  <a:pt x="359" y="301"/>
                </a:cubicBezTo>
                <a:cubicBezTo>
                  <a:pt x="411" y="285"/>
                  <a:pt x="447" y="136"/>
                  <a:pt x="510" y="236"/>
                </a:cubicBezTo>
                <a:cubicBezTo>
                  <a:pt x="526" y="236"/>
                  <a:pt x="542" y="236"/>
                  <a:pt x="561" y="240"/>
                </a:cubicBezTo>
                <a:cubicBezTo>
                  <a:pt x="584" y="211"/>
                  <a:pt x="606" y="182"/>
                  <a:pt x="629" y="157"/>
                </a:cubicBezTo>
                <a:cubicBezTo>
                  <a:pt x="642" y="82"/>
                  <a:pt x="649" y="0"/>
                  <a:pt x="738" y="2"/>
                </a:cubicBezTo>
                <a:cubicBezTo>
                  <a:pt x="738" y="28"/>
                  <a:pt x="738" y="55"/>
                  <a:pt x="741" y="84"/>
                </a:cubicBezTo>
                <a:cubicBezTo>
                  <a:pt x="773" y="111"/>
                  <a:pt x="804" y="138"/>
                  <a:pt x="839" y="165"/>
                </a:cubicBezTo>
                <a:cubicBezTo>
                  <a:pt x="897" y="186"/>
                  <a:pt x="960" y="244"/>
                  <a:pt x="1050" y="285"/>
                </a:cubicBezTo>
                <a:cubicBezTo>
                  <a:pt x="1110" y="411"/>
                  <a:pt x="1179" y="547"/>
                  <a:pt x="1274" y="697"/>
                </a:cubicBezTo>
                <a:cubicBezTo>
                  <a:pt x="1274" y="736"/>
                  <a:pt x="1289" y="809"/>
                  <a:pt x="1334" y="869"/>
                </a:cubicBezTo>
                <a:cubicBezTo>
                  <a:pt x="1439" y="927"/>
                  <a:pt x="1502" y="961"/>
                  <a:pt x="1617" y="1053"/>
                </a:cubicBezTo>
                <a:cubicBezTo>
                  <a:pt x="1617" y="1059"/>
                  <a:pt x="1617" y="1066"/>
                  <a:pt x="1617" y="1072"/>
                </a:cubicBezTo>
                <a:cubicBezTo>
                  <a:pt x="1588" y="1101"/>
                  <a:pt x="1457" y="1081"/>
                  <a:pt x="1444" y="1081"/>
                </a:cubicBezTo>
                <a:cubicBezTo>
                  <a:pt x="1444" y="1101"/>
                  <a:pt x="1444" y="1124"/>
                  <a:pt x="1444" y="1147"/>
                </a:cubicBezTo>
                <a:cubicBezTo>
                  <a:pt x="1476" y="1160"/>
                  <a:pt x="1511" y="1174"/>
                  <a:pt x="1546" y="1188"/>
                </a:cubicBezTo>
                <a:cubicBezTo>
                  <a:pt x="1533" y="1214"/>
                  <a:pt x="1526" y="1227"/>
                  <a:pt x="1539" y="1270"/>
                </a:cubicBezTo>
                <a:cubicBezTo>
                  <a:pt x="1577" y="1291"/>
                  <a:pt x="1619" y="1311"/>
                  <a:pt x="1660" y="1332"/>
                </a:cubicBezTo>
                <a:cubicBezTo>
                  <a:pt x="1663" y="1339"/>
                  <a:pt x="1666" y="1345"/>
                  <a:pt x="1669" y="1352"/>
                </a:cubicBezTo>
                <a:cubicBezTo>
                  <a:pt x="1669" y="1421"/>
                  <a:pt x="1599" y="1445"/>
                  <a:pt x="1541" y="1480"/>
                </a:cubicBezTo>
                <a:cubicBezTo>
                  <a:pt x="1541" y="1483"/>
                  <a:pt x="1541" y="1490"/>
                  <a:pt x="1541" y="1496"/>
                </a:cubicBezTo>
                <a:cubicBezTo>
                  <a:pt x="1512" y="1495"/>
                  <a:pt x="1419" y="1598"/>
                  <a:pt x="1390" y="1620"/>
                </a:cubicBezTo>
                <a:cubicBezTo>
                  <a:pt x="1355" y="1629"/>
                  <a:pt x="1320" y="1641"/>
                  <a:pt x="1284" y="1653"/>
                </a:cubicBezTo>
                <a:cubicBezTo>
                  <a:pt x="1281" y="1657"/>
                  <a:pt x="1278" y="1663"/>
                  <a:pt x="1278" y="1670"/>
                </a:cubicBezTo>
                <a:cubicBezTo>
                  <a:pt x="1227" y="1665"/>
                  <a:pt x="1176" y="1660"/>
                  <a:pt x="1125" y="1656"/>
                </a:cubicBezTo>
                <a:cubicBezTo>
                  <a:pt x="1099" y="1665"/>
                  <a:pt x="1076" y="1678"/>
                  <a:pt x="1054" y="1690"/>
                </a:cubicBezTo>
                <a:close/>
              </a:path>
            </a:pathLst>
          </a:custGeom>
          <a:solidFill>
            <a:schemeClr val="tx1"/>
          </a:solidFill>
          <a:ln w="8" cap="flat" cmpd="sng">
            <a:solidFill>
              <a:srgbClr val="FFFFFF"/>
            </a:solidFill>
            <a:round/>
            <a:headEnd/>
            <a:tailEnd/>
          </a:ln>
        </p:spPr>
        <p:txBody>
          <a:bodyPr/>
          <a:lstStyle/>
          <a:p>
            <a:endParaRPr lang="zh-CN" altLang="en-US"/>
          </a:p>
        </p:txBody>
      </p:sp>
      <p:sp>
        <p:nvSpPr>
          <p:cNvPr id="13332" name="Freeform 21"/>
          <p:cNvSpPr>
            <a:spLocks/>
          </p:cNvSpPr>
          <p:nvPr/>
        </p:nvSpPr>
        <p:spPr bwMode="auto">
          <a:xfrm>
            <a:off x="4830763" y="3595688"/>
            <a:ext cx="646112" cy="646112"/>
          </a:xfrm>
          <a:custGeom>
            <a:avLst/>
            <a:gdLst>
              <a:gd name="T0" fmla="*/ 2147483647 w 1700"/>
              <a:gd name="T1" fmla="*/ 2147483647 h 1701"/>
              <a:gd name="T2" fmla="*/ 2147483647 w 1700"/>
              <a:gd name="T3" fmla="*/ 2147483647 h 1701"/>
              <a:gd name="T4" fmla="*/ 2147483647 w 1700"/>
              <a:gd name="T5" fmla="*/ 2147483647 h 1701"/>
              <a:gd name="T6" fmla="*/ 2147483647 w 1700"/>
              <a:gd name="T7" fmla="*/ 2147483647 h 1701"/>
              <a:gd name="T8" fmla="*/ 2147483647 w 1700"/>
              <a:gd name="T9" fmla="*/ 2147483647 h 1701"/>
              <a:gd name="T10" fmla="*/ 2147483647 w 1700"/>
              <a:gd name="T11" fmla="*/ 2147483647 h 1701"/>
              <a:gd name="T12" fmla="*/ 2147483647 w 1700"/>
              <a:gd name="T13" fmla="*/ 2147483647 h 1701"/>
              <a:gd name="T14" fmla="*/ 2147483647 w 1700"/>
              <a:gd name="T15" fmla="*/ 2147483647 h 1701"/>
              <a:gd name="T16" fmla="*/ 2147483647 w 1700"/>
              <a:gd name="T17" fmla="*/ 2147483647 h 1701"/>
              <a:gd name="T18" fmla="*/ 2147483647 w 1700"/>
              <a:gd name="T19" fmla="*/ 2147483647 h 1701"/>
              <a:gd name="T20" fmla="*/ 164673045 w 1700"/>
              <a:gd name="T21" fmla="*/ 2147483647 h 1701"/>
              <a:gd name="T22" fmla="*/ 54891015 w 1700"/>
              <a:gd name="T23" fmla="*/ 2147483647 h 1701"/>
              <a:gd name="T24" fmla="*/ 2147483647 w 1700"/>
              <a:gd name="T25" fmla="*/ 2147483647 h 1701"/>
              <a:gd name="T26" fmla="*/ 2147483647 w 1700"/>
              <a:gd name="T27" fmla="*/ 2147483647 h 1701"/>
              <a:gd name="T28" fmla="*/ 2147483647 w 1700"/>
              <a:gd name="T29" fmla="*/ 2147483647 h 1701"/>
              <a:gd name="T30" fmla="*/ 2147483647 w 1700"/>
              <a:gd name="T31" fmla="*/ 2147483647 h 1701"/>
              <a:gd name="T32" fmla="*/ 2147483647 w 1700"/>
              <a:gd name="T33" fmla="*/ 2147483647 h 1701"/>
              <a:gd name="T34" fmla="*/ 2147483647 w 1700"/>
              <a:gd name="T35" fmla="*/ 0 h 1701"/>
              <a:gd name="T36" fmla="*/ 2147483647 w 1700"/>
              <a:gd name="T37" fmla="*/ 2147483647 h 1701"/>
              <a:gd name="T38" fmla="*/ 2147483647 w 1700"/>
              <a:gd name="T39" fmla="*/ 2147483647 h 1701"/>
              <a:gd name="T40" fmla="*/ 2147483647 w 1700"/>
              <a:gd name="T41" fmla="*/ 2147483647 h 1701"/>
              <a:gd name="T42" fmla="*/ 2147483647 w 1700"/>
              <a:gd name="T43" fmla="*/ 2147483647 h 1701"/>
              <a:gd name="T44" fmla="*/ 2147483647 w 1700"/>
              <a:gd name="T45" fmla="*/ 2147483647 h 1701"/>
              <a:gd name="T46" fmla="*/ 2147483647 w 1700"/>
              <a:gd name="T47" fmla="*/ 2147483647 h 1701"/>
              <a:gd name="T48" fmla="*/ 2147483647 w 1700"/>
              <a:gd name="T49" fmla="*/ 2147483647 h 1701"/>
              <a:gd name="T50" fmla="*/ 2147483647 w 1700"/>
              <a:gd name="T51" fmla="*/ 2147483647 h 1701"/>
              <a:gd name="T52" fmla="*/ 2147483647 w 1700"/>
              <a:gd name="T53" fmla="*/ 2147483647 h 1701"/>
              <a:gd name="T54" fmla="*/ 2147483647 w 1700"/>
              <a:gd name="T55" fmla="*/ 2147483647 h 1701"/>
              <a:gd name="T56" fmla="*/ 2147483647 w 1700"/>
              <a:gd name="T57" fmla="*/ 2147483647 h 1701"/>
              <a:gd name="T58" fmla="*/ 2147483647 w 1700"/>
              <a:gd name="T59" fmla="*/ 2147483647 h 1701"/>
              <a:gd name="T60" fmla="*/ 2147483647 w 1700"/>
              <a:gd name="T61" fmla="*/ 2147483647 h 1701"/>
              <a:gd name="T62" fmla="*/ 2147483647 w 1700"/>
              <a:gd name="T63" fmla="*/ 2147483647 h 1701"/>
              <a:gd name="T64" fmla="*/ 2147483647 w 1700"/>
              <a:gd name="T65" fmla="*/ 2147483647 h 1701"/>
              <a:gd name="T66" fmla="*/ 2147483647 w 1700"/>
              <a:gd name="T67" fmla="*/ 2147483647 h 1701"/>
              <a:gd name="T68" fmla="*/ 2147483647 w 1700"/>
              <a:gd name="T69" fmla="*/ 2147483647 h 1701"/>
              <a:gd name="T70" fmla="*/ 2147483647 w 1700"/>
              <a:gd name="T71" fmla="*/ 2147483647 h 1701"/>
              <a:gd name="T72" fmla="*/ 2147483647 w 1700"/>
              <a:gd name="T73" fmla="*/ 2147483647 h 1701"/>
              <a:gd name="T74" fmla="*/ 2147483647 w 1700"/>
              <a:gd name="T75" fmla="*/ 2147483647 h 1701"/>
              <a:gd name="T76" fmla="*/ 2147483647 w 1700"/>
              <a:gd name="T77" fmla="*/ 2147483647 h 1701"/>
              <a:gd name="T78" fmla="*/ 2147483647 w 1700"/>
              <a:gd name="T79" fmla="*/ 2147483647 h 1701"/>
              <a:gd name="T80" fmla="*/ 2147483647 w 1700"/>
              <a:gd name="T81" fmla="*/ 2147483647 h 1701"/>
              <a:gd name="T82" fmla="*/ 2147483647 w 1700"/>
              <a:gd name="T83" fmla="*/ 2147483647 h 1701"/>
              <a:gd name="T84" fmla="*/ 2147483647 w 1700"/>
              <a:gd name="T85" fmla="*/ 2147483647 h 1701"/>
              <a:gd name="T86" fmla="*/ 2147483647 w 1700"/>
              <a:gd name="T87" fmla="*/ 2147483647 h 170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700" h="1701">
                <a:moveTo>
                  <a:pt x="1448" y="1701"/>
                </a:moveTo>
                <a:cubicBezTo>
                  <a:pt x="1403" y="1693"/>
                  <a:pt x="1359" y="1686"/>
                  <a:pt x="1314" y="1678"/>
                </a:cubicBezTo>
                <a:cubicBezTo>
                  <a:pt x="1279" y="1658"/>
                  <a:pt x="1244" y="1637"/>
                  <a:pt x="1209" y="1620"/>
                </a:cubicBezTo>
                <a:cubicBezTo>
                  <a:pt x="1091" y="1617"/>
                  <a:pt x="1062" y="1616"/>
                  <a:pt x="1008" y="1569"/>
                </a:cubicBezTo>
                <a:cubicBezTo>
                  <a:pt x="989" y="1539"/>
                  <a:pt x="970" y="1509"/>
                  <a:pt x="954" y="1482"/>
                </a:cubicBezTo>
                <a:cubicBezTo>
                  <a:pt x="919" y="1459"/>
                  <a:pt x="884" y="1435"/>
                  <a:pt x="852" y="1414"/>
                </a:cubicBezTo>
                <a:cubicBezTo>
                  <a:pt x="728" y="1408"/>
                  <a:pt x="606" y="1402"/>
                  <a:pt x="485" y="1395"/>
                </a:cubicBezTo>
                <a:cubicBezTo>
                  <a:pt x="408" y="1361"/>
                  <a:pt x="274" y="1315"/>
                  <a:pt x="252" y="1268"/>
                </a:cubicBezTo>
                <a:cubicBezTo>
                  <a:pt x="198" y="1234"/>
                  <a:pt x="192" y="1211"/>
                  <a:pt x="179" y="1185"/>
                </a:cubicBezTo>
                <a:cubicBezTo>
                  <a:pt x="161" y="1050"/>
                  <a:pt x="94" y="970"/>
                  <a:pt x="53" y="890"/>
                </a:cubicBezTo>
                <a:cubicBezTo>
                  <a:pt x="34" y="840"/>
                  <a:pt x="19" y="791"/>
                  <a:pt x="3" y="741"/>
                </a:cubicBezTo>
                <a:cubicBezTo>
                  <a:pt x="0" y="702"/>
                  <a:pt x="0" y="663"/>
                  <a:pt x="1" y="623"/>
                </a:cubicBezTo>
                <a:cubicBezTo>
                  <a:pt x="52" y="625"/>
                  <a:pt x="109" y="580"/>
                  <a:pt x="151" y="545"/>
                </a:cubicBezTo>
                <a:cubicBezTo>
                  <a:pt x="167" y="536"/>
                  <a:pt x="183" y="526"/>
                  <a:pt x="202" y="520"/>
                </a:cubicBezTo>
                <a:cubicBezTo>
                  <a:pt x="282" y="516"/>
                  <a:pt x="350" y="491"/>
                  <a:pt x="417" y="437"/>
                </a:cubicBezTo>
                <a:cubicBezTo>
                  <a:pt x="478" y="432"/>
                  <a:pt x="558" y="408"/>
                  <a:pt x="631" y="390"/>
                </a:cubicBezTo>
                <a:cubicBezTo>
                  <a:pt x="692" y="353"/>
                  <a:pt x="740" y="301"/>
                  <a:pt x="786" y="250"/>
                </a:cubicBezTo>
                <a:cubicBezTo>
                  <a:pt x="866" y="197"/>
                  <a:pt x="863" y="72"/>
                  <a:pt x="867" y="0"/>
                </a:cubicBezTo>
                <a:cubicBezTo>
                  <a:pt x="918" y="11"/>
                  <a:pt x="972" y="26"/>
                  <a:pt x="1026" y="40"/>
                </a:cubicBezTo>
                <a:cubicBezTo>
                  <a:pt x="1103" y="42"/>
                  <a:pt x="1183" y="44"/>
                  <a:pt x="1263" y="46"/>
                </a:cubicBezTo>
                <a:cubicBezTo>
                  <a:pt x="1275" y="66"/>
                  <a:pt x="1288" y="86"/>
                  <a:pt x="1301" y="106"/>
                </a:cubicBezTo>
                <a:cubicBezTo>
                  <a:pt x="1329" y="126"/>
                  <a:pt x="1377" y="200"/>
                  <a:pt x="1335" y="264"/>
                </a:cubicBezTo>
                <a:cubicBezTo>
                  <a:pt x="1274" y="295"/>
                  <a:pt x="1252" y="308"/>
                  <a:pt x="1238" y="376"/>
                </a:cubicBezTo>
                <a:cubicBezTo>
                  <a:pt x="1226" y="379"/>
                  <a:pt x="1213" y="382"/>
                  <a:pt x="1203" y="388"/>
                </a:cubicBezTo>
                <a:cubicBezTo>
                  <a:pt x="1203" y="395"/>
                  <a:pt x="1203" y="402"/>
                  <a:pt x="1203" y="411"/>
                </a:cubicBezTo>
                <a:cubicBezTo>
                  <a:pt x="1238" y="438"/>
                  <a:pt x="1273" y="466"/>
                  <a:pt x="1311" y="496"/>
                </a:cubicBezTo>
                <a:cubicBezTo>
                  <a:pt x="1311" y="499"/>
                  <a:pt x="1314" y="506"/>
                  <a:pt x="1318" y="513"/>
                </a:cubicBezTo>
                <a:cubicBezTo>
                  <a:pt x="1365" y="550"/>
                  <a:pt x="1457" y="667"/>
                  <a:pt x="1550" y="597"/>
                </a:cubicBezTo>
                <a:cubicBezTo>
                  <a:pt x="1573" y="601"/>
                  <a:pt x="1589" y="614"/>
                  <a:pt x="1617" y="654"/>
                </a:cubicBezTo>
                <a:cubicBezTo>
                  <a:pt x="1642" y="675"/>
                  <a:pt x="1671" y="698"/>
                  <a:pt x="1700" y="722"/>
                </a:cubicBezTo>
                <a:cubicBezTo>
                  <a:pt x="1696" y="732"/>
                  <a:pt x="1696" y="741"/>
                  <a:pt x="1696" y="751"/>
                </a:cubicBezTo>
                <a:cubicBezTo>
                  <a:pt x="1667" y="780"/>
                  <a:pt x="1667" y="852"/>
                  <a:pt x="1651" y="894"/>
                </a:cubicBezTo>
                <a:cubicBezTo>
                  <a:pt x="1632" y="887"/>
                  <a:pt x="1616" y="883"/>
                  <a:pt x="1600" y="880"/>
                </a:cubicBezTo>
                <a:cubicBezTo>
                  <a:pt x="1536" y="790"/>
                  <a:pt x="1537" y="708"/>
                  <a:pt x="1434" y="738"/>
                </a:cubicBezTo>
                <a:cubicBezTo>
                  <a:pt x="1434" y="810"/>
                  <a:pt x="1437" y="882"/>
                  <a:pt x="1440" y="954"/>
                </a:cubicBezTo>
                <a:cubicBezTo>
                  <a:pt x="1417" y="1009"/>
                  <a:pt x="1346" y="1076"/>
                  <a:pt x="1298" y="1115"/>
                </a:cubicBezTo>
                <a:cubicBezTo>
                  <a:pt x="1298" y="1137"/>
                  <a:pt x="1298" y="1160"/>
                  <a:pt x="1298" y="1183"/>
                </a:cubicBezTo>
                <a:cubicBezTo>
                  <a:pt x="1313" y="1200"/>
                  <a:pt x="1323" y="1213"/>
                  <a:pt x="1361" y="1234"/>
                </a:cubicBezTo>
                <a:cubicBezTo>
                  <a:pt x="1371" y="1270"/>
                  <a:pt x="1380" y="1310"/>
                  <a:pt x="1392" y="1349"/>
                </a:cubicBezTo>
                <a:cubicBezTo>
                  <a:pt x="1396" y="1359"/>
                  <a:pt x="1415" y="1402"/>
                  <a:pt x="1472" y="1404"/>
                </a:cubicBezTo>
                <a:cubicBezTo>
                  <a:pt x="1504" y="1372"/>
                  <a:pt x="1501" y="1362"/>
                  <a:pt x="1555" y="1373"/>
                </a:cubicBezTo>
                <a:cubicBezTo>
                  <a:pt x="1571" y="1410"/>
                  <a:pt x="1628" y="1509"/>
                  <a:pt x="1592" y="1580"/>
                </a:cubicBezTo>
                <a:cubicBezTo>
                  <a:pt x="1560" y="1580"/>
                  <a:pt x="1499" y="1627"/>
                  <a:pt x="1487" y="1640"/>
                </a:cubicBezTo>
                <a:cubicBezTo>
                  <a:pt x="1474" y="1659"/>
                  <a:pt x="1461" y="1679"/>
                  <a:pt x="1448" y="1701"/>
                </a:cubicBezTo>
                <a:close/>
              </a:path>
            </a:pathLst>
          </a:custGeom>
          <a:solidFill>
            <a:schemeClr val="tx1"/>
          </a:solidFill>
          <a:ln w="8" cap="flat" cmpd="sng">
            <a:solidFill>
              <a:srgbClr val="FFFFFF"/>
            </a:solidFill>
            <a:round/>
            <a:headEnd/>
            <a:tailEnd/>
          </a:ln>
        </p:spPr>
        <p:txBody>
          <a:bodyPr/>
          <a:lstStyle/>
          <a:p>
            <a:endParaRPr lang="zh-CN" altLang="en-US"/>
          </a:p>
        </p:txBody>
      </p:sp>
      <p:sp>
        <p:nvSpPr>
          <p:cNvPr id="13333" name="Freeform 22"/>
          <p:cNvSpPr>
            <a:spLocks/>
          </p:cNvSpPr>
          <p:nvPr/>
        </p:nvSpPr>
        <p:spPr bwMode="auto">
          <a:xfrm>
            <a:off x="4316413" y="3173413"/>
            <a:ext cx="569912" cy="1047750"/>
          </a:xfrm>
          <a:custGeom>
            <a:avLst/>
            <a:gdLst>
              <a:gd name="T0" fmla="*/ 2147483647 w 1498"/>
              <a:gd name="T1" fmla="*/ 2147483647 h 2761"/>
              <a:gd name="T2" fmla="*/ 2147483647 w 1498"/>
              <a:gd name="T3" fmla="*/ 2147483647 h 2761"/>
              <a:gd name="T4" fmla="*/ 2147483647 w 1498"/>
              <a:gd name="T5" fmla="*/ 2147483647 h 2761"/>
              <a:gd name="T6" fmla="*/ 2147483647 w 1498"/>
              <a:gd name="T7" fmla="*/ 2147483647 h 2761"/>
              <a:gd name="T8" fmla="*/ 2147483647 w 1498"/>
              <a:gd name="T9" fmla="*/ 2147483647 h 2761"/>
              <a:gd name="T10" fmla="*/ 2147483647 w 1498"/>
              <a:gd name="T11" fmla="*/ 2147483647 h 2761"/>
              <a:gd name="T12" fmla="*/ 2147483647 w 1498"/>
              <a:gd name="T13" fmla="*/ 2147483647 h 2761"/>
              <a:gd name="T14" fmla="*/ 2147483647 w 1498"/>
              <a:gd name="T15" fmla="*/ 2147483647 h 2761"/>
              <a:gd name="T16" fmla="*/ 2147483647 w 1498"/>
              <a:gd name="T17" fmla="*/ 2147483647 h 2761"/>
              <a:gd name="T18" fmla="*/ 1762078499 w 1498"/>
              <a:gd name="T19" fmla="*/ 2147483647 h 2761"/>
              <a:gd name="T20" fmla="*/ 550595103 w 1498"/>
              <a:gd name="T21" fmla="*/ 2147483647 h 2761"/>
              <a:gd name="T22" fmla="*/ 2147483647 w 1498"/>
              <a:gd name="T23" fmla="*/ 2147483647 h 2761"/>
              <a:gd name="T24" fmla="*/ 2147483647 w 1498"/>
              <a:gd name="T25" fmla="*/ 2147483647 h 2761"/>
              <a:gd name="T26" fmla="*/ 2147483647 w 1498"/>
              <a:gd name="T27" fmla="*/ 2147483647 h 2761"/>
              <a:gd name="T28" fmla="*/ 2147483647 w 1498"/>
              <a:gd name="T29" fmla="*/ 2147483647 h 2761"/>
              <a:gd name="T30" fmla="*/ 2147483647 w 1498"/>
              <a:gd name="T31" fmla="*/ 2147483647 h 2761"/>
              <a:gd name="T32" fmla="*/ 2147483647 w 1498"/>
              <a:gd name="T33" fmla="*/ 2147483647 h 2761"/>
              <a:gd name="T34" fmla="*/ 2147483647 w 1498"/>
              <a:gd name="T35" fmla="*/ 2147483647 h 2761"/>
              <a:gd name="T36" fmla="*/ 2147483647 w 1498"/>
              <a:gd name="T37" fmla="*/ 2147483647 h 2761"/>
              <a:gd name="T38" fmla="*/ 2147483647 w 1498"/>
              <a:gd name="T39" fmla="*/ 2147483647 h 2761"/>
              <a:gd name="T40" fmla="*/ 2147483647 w 1498"/>
              <a:gd name="T41" fmla="*/ 2147483647 h 2761"/>
              <a:gd name="T42" fmla="*/ 2147483647 w 1498"/>
              <a:gd name="T43" fmla="*/ 2147483647 h 2761"/>
              <a:gd name="T44" fmla="*/ 2147483647 w 1498"/>
              <a:gd name="T45" fmla="*/ 2147483647 h 2761"/>
              <a:gd name="T46" fmla="*/ 2147483647 w 1498"/>
              <a:gd name="T47" fmla="*/ 2147483647 h 2761"/>
              <a:gd name="T48" fmla="*/ 2147483647 w 1498"/>
              <a:gd name="T49" fmla="*/ 2147483647 h 2761"/>
              <a:gd name="T50" fmla="*/ 2147483647 w 1498"/>
              <a:gd name="T51" fmla="*/ 2147483647 h 2761"/>
              <a:gd name="T52" fmla="*/ 2147483647 w 1498"/>
              <a:gd name="T53" fmla="*/ 2147483647 h 2761"/>
              <a:gd name="T54" fmla="*/ 2147483647 w 1498"/>
              <a:gd name="T55" fmla="*/ 2147483647 h 2761"/>
              <a:gd name="T56" fmla="*/ 2147483647 w 1498"/>
              <a:gd name="T57" fmla="*/ 2147483647 h 2761"/>
              <a:gd name="T58" fmla="*/ 2147483647 w 1498"/>
              <a:gd name="T59" fmla="*/ 2147483647 h 2761"/>
              <a:gd name="T60" fmla="*/ 2147483647 w 1498"/>
              <a:gd name="T61" fmla="*/ 2147483647 h 2761"/>
              <a:gd name="T62" fmla="*/ 2147483647 w 1498"/>
              <a:gd name="T63" fmla="*/ 2147483647 h 2761"/>
              <a:gd name="T64" fmla="*/ 2147483647 w 1498"/>
              <a:gd name="T65" fmla="*/ 2147483647 h 2761"/>
              <a:gd name="T66" fmla="*/ 2147483647 w 1498"/>
              <a:gd name="T67" fmla="*/ 2147483647 h 2761"/>
              <a:gd name="T68" fmla="*/ 2147483647 w 1498"/>
              <a:gd name="T69" fmla="*/ 2147483647 h 2761"/>
              <a:gd name="T70" fmla="*/ 2147483647 w 1498"/>
              <a:gd name="T71" fmla="*/ 1584793028 h 2761"/>
              <a:gd name="T72" fmla="*/ 2147483647 w 1498"/>
              <a:gd name="T73" fmla="*/ 2147483647 h 2761"/>
              <a:gd name="T74" fmla="*/ 2147483647 w 1498"/>
              <a:gd name="T75" fmla="*/ 2147483647 h 2761"/>
              <a:gd name="T76" fmla="*/ 2147483647 w 1498"/>
              <a:gd name="T77" fmla="*/ 0 h 2761"/>
              <a:gd name="T78" fmla="*/ 2147483647 w 1498"/>
              <a:gd name="T79" fmla="*/ 2147483647 h 2761"/>
              <a:gd name="T80" fmla="*/ 2147483647 w 1498"/>
              <a:gd name="T81" fmla="*/ 2147483647 h 2761"/>
              <a:gd name="T82" fmla="*/ 2147483647 w 1498"/>
              <a:gd name="T83" fmla="*/ 2147483647 h 2761"/>
              <a:gd name="T84" fmla="*/ 2147483647 w 1498"/>
              <a:gd name="T85" fmla="*/ 2147483647 h 2761"/>
              <a:gd name="T86" fmla="*/ 2147483647 w 1498"/>
              <a:gd name="T87" fmla="*/ 2147483647 h 2761"/>
              <a:gd name="T88" fmla="*/ 2147483647 w 1498"/>
              <a:gd name="T89" fmla="*/ 2147483647 h 2761"/>
              <a:gd name="T90" fmla="*/ 2147483647 w 1498"/>
              <a:gd name="T91" fmla="*/ 2147483647 h 2761"/>
              <a:gd name="T92" fmla="*/ 2147483647 w 1498"/>
              <a:gd name="T93" fmla="*/ 2147483647 h 2761"/>
              <a:gd name="T94" fmla="*/ 2147483647 w 1498"/>
              <a:gd name="T95" fmla="*/ 2147483647 h 2761"/>
              <a:gd name="T96" fmla="*/ 2147483647 w 1498"/>
              <a:gd name="T97" fmla="*/ 2147483647 h 2761"/>
              <a:gd name="T98" fmla="*/ 2147483647 w 1498"/>
              <a:gd name="T99" fmla="*/ 2147483647 h 2761"/>
              <a:gd name="T100" fmla="*/ 2147483647 w 1498"/>
              <a:gd name="T101" fmla="*/ 2147483647 h 2761"/>
              <a:gd name="T102" fmla="*/ 2147483647 w 1498"/>
              <a:gd name="T103" fmla="*/ 2147483647 h 2761"/>
              <a:gd name="T104" fmla="*/ 2147483647 w 1498"/>
              <a:gd name="T105" fmla="*/ 2147483647 h 2761"/>
              <a:gd name="T106" fmla="*/ 2147483647 w 1498"/>
              <a:gd name="T107" fmla="*/ 2147483647 h 2761"/>
              <a:gd name="T108" fmla="*/ 2147483647 w 1498"/>
              <a:gd name="T109" fmla="*/ 2147483647 h 2761"/>
              <a:gd name="T110" fmla="*/ 2147483647 w 1498"/>
              <a:gd name="T111" fmla="*/ 2147483647 h 2761"/>
              <a:gd name="T112" fmla="*/ 2147483647 w 1498"/>
              <a:gd name="T113" fmla="*/ 2147483647 h 2761"/>
              <a:gd name="T114" fmla="*/ 2147483647 w 1498"/>
              <a:gd name="T115" fmla="*/ 2147483647 h 2761"/>
              <a:gd name="T116" fmla="*/ 2147483647 w 1498"/>
              <a:gd name="T117" fmla="*/ 2147483647 h 276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498" h="2761">
                <a:moveTo>
                  <a:pt x="1048" y="2760"/>
                </a:moveTo>
                <a:cubicBezTo>
                  <a:pt x="933" y="2715"/>
                  <a:pt x="911" y="2665"/>
                  <a:pt x="851" y="2611"/>
                </a:cubicBezTo>
                <a:cubicBezTo>
                  <a:pt x="825" y="2600"/>
                  <a:pt x="800" y="2590"/>
                  <a:pt x="774" y="2583"/>
                </a:cubicBezTo>
                <a:cubicBezTo>
                  <a:pt x="694" y="2581"/>
                  <a:pt x="611" y="2575"/>
                  <a:pt x="554" y="2610"/>
                </a:cubicBezTo>
                <a:cubicBezTo>
                  <a:pt x="518" y="2609"/>
                  <a:pt x="464" y="2559"/>
                  <a:pt x="452" y="2548"/>
                </a:cubicBezTo>
                <a:cubicBezTo>
                  <a:pt x="359" y="2546"/>
                  <a:pt x="337" y="2474"/>
                  <a:pt x="305" y="2463"/>
                </a:cubicBezTo>
                <a:cubicBezTo>
                  <a:pt x="261" y="2462"/>
                  <a:pt x="216" y="2461"/>
                  <a:pt x="174" y="2460"/>
                </a:cubicBezTo>
                <a:cubicBezTo>
                  <a:pt x="130" y="2442"/>
                  <a:pt x="85" y="2425"/>
                  <a:pt x="40" y="2410"/>
                </a:cubicBezTo>
                <a:cubicBezTo>
                  <a:pt x="41" y="2368"/>
                  <a:pt x="53" y="2358"/>
                  <a:pt x="66" y="2329"/>
                </a:cubicBezTo>
                <a:cubicBezTo>
                  <a:pt x="67" y="2251"/>
                  <a:pt x="61" y="2241"/>
                  <a:pt x="32" y="2227"/>
                </a:cubicBezTo>
                <a:cubicBezTo>
                  <a:pt x="3" y="2197"/>
                  <a:pt x="0" y="2174"/>
                  <a:pt x="10" y="2164"/>
                </a:cubicBezTo>
                <a:cubicBezTo>
                  <a:pt x="67" y="2162"/>
                  <a:pt x="125" y="2164"/>
                  <a:pt x="182" y="2165"/>
                </a:cubicBezTo>
                <a:cubicBezTo>
                  <a:pt x="231" y="2091"/>
                  <a:pt x="209" y="2002"/>
                  <a:pt x="206" y="1937"/>
                </a:cubicBezTo>
                <a:cubicBezTo>
                  <a:pt x="190" y="1907"/>
                  <a:pt x="178" y="1877"/>
                  <a:pt x="165" y="1847"/>
                </a:cubicBezTo>
                <a:cubicBezTo>
                  <a:pt x="134" y="1643"/>
                  <a:pt x="131" y="1617"/>
                  <a:pt x="329" y="1622"/>
                </a:cubicBezTo>
                <a:cubicBezTo>
                  <a:pt x="374" y="1646"/>
                  <a:pt x="422" y="1670"/>
                  <a:pt x="470" y="1698"/>
                </a:cubicBezTo>
                <a:cubicBezTo>
                  <a:pt x="482" y="1698"/>
                  <a:pt x="521" y="1692"/>
                  <a:pt x="534" y="1680"/>
                </a:cubicBezTo>
                <a:cubicBezTo>
                  <a:pt x="534" y="1634"/>
                  <a:pt x="534" y="1591"/>
                  <a:pt x="534" y="1549"/>
                </a:cubicBezTo>
                <a:cubicBezTo>
                  <a:pt x="535" y="1513"/>
                  <a:pt x="634" y="1505"/>
                  <a:pt x="665" y="1539"/>
                </a:cubicBezTo>
                <a:cubicBezTo>
                  <a:pt x="691" y="1539"/>
                  <a:pt x="716" y="1540"/>
                  <a:pt x="745" y="1541"/>
                </a:cubicBezTo>
                <a:cubicBezTo>
                  <a:pt x="781" y="1460"/>
                  <a:pt x="785" y="1332"/>
                  <a:pt x="760" y="1279"/>
                </a:cubicBezTo>
                <a:cubicBezTo>
                  <a:pt x="766" y="1220"/>
                  <a:pt x="779" y="1214"/>
                  <a:pt x="795" y="1182"/>
                </a:cubicBezTo>
                <a:cubicBezTo>
                  <a:pt x="795" y="1159"/>
                  <a:pt x="796" y="1139"/>
                  <a:pt x="796" y="1120"/>
                </a:cubicBezTo>
                <a:cubicBezTo>
                  <a:pt x="776" y="1116"/>
                  <a:pt x="757" y="1112"/>
                  <a:pt x="741" y="1112"/>
                </a:cubicBezTo>
                <a:cubicBezTo>
                  <a:pt x="684" y="1061"/>
                  <a:pt x="611" y="1023"/>
                  <a:pt x="589" y="1000"/>
                </a:cubicBezTo>
                <a:cubicBezTo>
                  <a:pt x="518" y="985"/>
                  <a:pt x="426" y="956"/>
                  <a:pt x="397" y="926"/>
                </a:cubicBezTo>
                <a:cubicBezTo>
                  <a:pt x="398" y="884"/>
                  <a:pt x="410" y="874"/>
                  <a:pt x="427" y="848"/>
                </a:cubicBezTo>
                <a:cubicBezTo>
                  <a:pt x="420" y="809"/>
                  <a:pt x="414" y="773"/>
                  <a:pt x="411" y="737"/>
                </a:cubicBezTo>
                <a:cubicBezTo>
                  <a:pt x="427" y="737"/>
                  <a:pt x="460" y="685"/>
                  <a:pt x="469" y="666"/>
                </a:cubicBezTo>
                <a:cubicBezTo>
                  <a:pt x="492" y="667"/>
                  <a:pt x="527" y="661"/>
                  <a:pt x="575" y="685"/>
                </a:cubicBezTo>
                <a:cubicBezTo>
                  <a:pt x="654" y="690"/>
                  <a:pt x="734" y="696"/>
                  <a:pt x="817" y="701"/>
                </a:cubicBezTo>
                <a:cubicBezTo>
                  <a:pt x="888" y="631"/>
                  <a:pt x="863" y="499"/>
                  <a:pt x="864" y="434"/>
                </a:cubicBezTo>
                <a:cubicBezTo>
                  <a:pt x="864" y="358"/>
                  <a:pt x="902" y="356"/>
                  <a:pt x="941" y="315"/>
                </a:cubicBezTo>
                <a:cubicBezTo>
                  <a:pt x="973" y="269"/>
                  <a:pt x="1005" y="224"/>
                  <a:pt x="1038" y="179"/>
                </a:cubicBezTo>
                <a:cubicBezTo>
                  <a:pt x="1067" y="157"/>
                  <a:pt x="1095" y="135"/>
                  <a:pt x="1127" y="113"/>
                </a:cubicBezTo>
                <a:cubicBezTo>
                  <a:pt x="1147" y="84"/>
                  <a:pt x="1166" y="55"/>
                  <a:pt x="1185" y="29"/>
                </a:cubicBezTo>
                <a:cubicBezTo>
                  <a:pt x="1205" y="46"/>
                  <a:pt x="1227" y="63"/>
                  <a:pt x="1249" y="80"/>
                </a:cubicBezTo>
                <a:cubicBezTo>
                  <a:pt x="1255" y="80"/>
                  <a:pt x="1262" y="80"/>
                  <a:pt x="1268" y="80"/>
                </a:cubicBezTo>
                <a:cubicBezTo>
                  <a:pt x="1294" y="65"/>
                  <a:pt x="1317" y="26"/>
                  <a:pt x="1329" y="0"/>
                </a:cubicBezTo>
                <a:cubicBezTo>
                  <a:pt x="1355" y="1"/>
                  <a:pt x="1432" y="6"/>
                  <a:pt x="1431" y="88"/>
                </a:cubicBezTo>
                <a:cubicBezTo>
                  <a:pt x="1418" y="110"/>
                  <a:pt x="1405" y="133"/>
                  <a:pt x="1392" y="159"/>
                </a:cubicBezTo>
                <a:cubicBezTo>
                  <a:pt x="1392" y="247"/>
                  <a:pt x="1382" y="319"/>
                  <a:pt x="1308" y="393"/>
                </a:cubicBezTo>
                <a:cubicBezTo>
                  <a:pt x="1279" y="483"/>
                  <a:pt x="1313" y="596"/>
                  <a:pt x="1325" y="707"/>
                </a:cubicBezTo>
                <a:cubicBezTo>
                  <a:pt x="1325" y="786"/>
                  <a:pt x="1267" y="870"/>
                  <a:pt x="1228" y="931"/>
                </a:cubicBezTo>
                <a:cubicBezTo>
                  <a:pt x="1228" y="1016"/>
                  <a:pt x="1227" y="1101"/>
                  <a:pt x="1227" y="1189"/>
                </a:cubicBezTo>
                <a:cubicBezTo>
                  <a:pt x="1249" y="1242"/>
                  <a:pt x="1286" y="1332"/>
                  <a:pt x="1286" y="1410"/>
                </a:cubicBezTo>
                <a:cubicBezTo>
                  <a:pt x="1260" y="1488"/>
                  <a:pt x="1240" y="1566"/>
                  <a:pt x="1272" y="1672"/>
                </a:cubicBezTo>
                <a:cubicBezTo>
                  <a:pt x="1287" y="1695"/>
                  <a:pt x="1303" y="1706"/>
                  <a:pt x="1332" y="1765"/>
                </a:cubicBezTo>
                <a:cubicBezTo>
                  <a:pt x="1328" y="1798"/>
                  <a:pt x="1325" y="1834"/>
                  <a:pt x="1325" y="1870"/>
                </a:cubicBezTo>
                <a:cubicBezTo>
                  <a:pt x="1347" y="1929"/>
                  <a:pt x="1372" y="1992"/>
                  <a:pt x="1397" y="2055"/>
                </a:cubicBezTo>
                <a:cubicBezTo>
                  <a:pt x="1438" y="2112"/>
                  <a:pt x="1476" y="2181"/>
                  <a:pt x="1498" y="2283"/>
                </a:cubicBezTo>
                <a:cubicBezTo>
                  <a:pt x="1469" y="2276"/>
                  <a:pt x="1441" y="2269"/>
                  <a:pt x="1412" y="2265"/>
                </a:cubicBezTo>
                <a:cubicBezTo>
                  <a:pt x="1338" y="2263"/>
                  <a:pt x="1118" y="2244"/>
                  <a:pt x="1089" y="2273"/>
                </a:cubicBezTo>
                <a:cubicBezTo>
                  <a:pt x="1086" y="2283"/>
                  <a:pt x="1086" y="2296"/>
                  <a:pt x="1086" y="2309"/>
                </a:cubicBezTo>
                <a:cubicBezTo>
                  <a:pt x="1124" y="2343"/>
                  <a:pt x="1162" y="2377"/>
                  <a:pt x="1203" y="2414"/>
                </a:cubicBezTo>
                <a:cubicBezTo>
                  <a:pt x="1206" y="2430"/>
                  <a:pt x="1210" y="2446"/>
                  <a:pt x="1216" y="2463"/>
                </a:cubicBezTo>
                <a:cubicBezTo>
                  <a:pt x="1136" y="2490"/>
                  <a:pt x="1116" y="2513"/>
                  <a:pt x="1068" y="2571"/>
                </a:cubicBezTo>
                <a:cubicBezTo>
                  <a:pt x="1068" y="2633"/>
                  <a:pt x="1067" y="2695"/>
                  <a:pt x="1070" y="2761"/>
                </a:cubicBezTo>
                <a:cubicBezTo>
                  <a:pt x="1061" y="2760"/>
                  <a:pt x="1054" y="2760"/>
                  <a:pt x="1048" y="2760"/>
                </a:cubicBezTo>
                <a:close/>
              </a:path>
            </a:pathLst>
          </a:custGeom>
          <a:solidFill>
            <a:schemeClr val="tx1"/>
          </a:solidFill>
          <a:ln w="8" cap="flat" cmpd="sng">
            <a:solidFill>
              <a:srgbClr val="FFFFFF"/>
            </a:solidFill>
            <a:round/>
            <a:headEnd/>
            <a:tailEnd/>
          </a:ln>
        </p:spPr>
        <p:txBody>
          <a:bodyPr/>
          <a:lstStyle/>
          <a:p>
            <a:endParaRPr lang="zh-CN" altLang="en-US"/>
          </a:p>
        </p:txBody>
      </p:sp>
      <p:sp>
        <p:nvSpPr>
          <p:cNvPr id="13334" name="Freeform 23"/>
          <p:cNvSpPr>
            <a:spLocks/>
          </p:cNvSpPr>
          <p:nvPr/>
        </p:nvSpPr>
        <p:spPr bwMode="auto">
          <a:xfrm>
            <a:off x="2574925" y="3108325"/>
            <a:ext cx="1438275" cy="1071563"/>
          </a:xfrm>
          <a:custGeom>
            <a:avLst/>
            <a:gdLst>
              <a:gd name="T0" fmla="*/ 2147483647 w 3788"/>
              <a:gd name="T1" fmla="*/ 2147483647 h 2823"/>
              <a:gd name="T2" fmla="*/ 2147483647 w 3788"/>
              <a:gd name="T3" fmla="*/ 2147483647 h 2823"/>
              <a:gd name="T4" fmla="*/ 2147483647 w 3788"/>
              <a:gd name="T5" fmla="*/ 2147483647 h 2823"/>
              <a:gd name="T6" fmla="*/ 2147483647 w 3788"/>
              <a:gd name="T7" fmla="*/ 2147483647 h 2823"/>
              <a:gd name="T8" fmla="*/ 2147483647 w 3788"/>
              <a:gd name="T9" fmla="*/ 2147483647 h 2823"/>
              <a:gd name="T10" fmla="*/ 0 w 3788"/>
              <a:gd name="T11" fmla="*/ 2147483647 h 2823"/>
              <a:gd name="T12" fmla="*/ 1642199082 w 3788"/>
              <a:gd name="T13" fmla="*/ 2147483647 h 2823"/>
              <a:gd name="T14" fmla="*/ 2147483647 w 3788"/>
              <a:gd name="T15" fmla="*/ 2147483647 h 2823"/>
              <a:gd name="T16" fmla="*/ 2147483647 w 3788"/>
              <a:gd name="T17" fmla="*/ 2147483647 h 2823"/>
              <a:gd name="T18" fmla="*/ 2147483647 w 3788"/>
              <a:gd name="T19" fmla="*/ 2147483647 h 2823"/>
              <a:gd name="T20" fmla="*/ 2147483647 w 3788"/>
              <a:gd name="T21" fmla="*/ 2147483647 h 2823"/>
              <a:gd name="T22" fmla="*/ 2147483647 w 3788"/>
              <a:gd name="T23" fmla="*/ 2147483647 h 2823"/>
              <a:gd name="T24" fmla="*/ 2147483647 w 3788"/>
              <a:gd name="T25" fmla="*/ 2147483647 h 2823"/>
              <a:gd name="T26" fmla="*/ 2147483647 w 3788"/>
              <a:gd name="T27" fmla="*/ 2147483647 h 2823"/>
              <a:gd name="T28" fmla="*/ 2147483647 w 3788"/>
              <a:gd name="T29" fmla="*/ 2147483647 h 2823"/>
              <a:gd name="T30" fmla="*/ 2147483647 w 3788"/>
              <a:gd name="T31" fmla="*/ 1914146690 h 2823"/>
              <a:gd name="T32" fmla="*/ 2147483647 w 3788"/>
              <a:gd name="T33" fmla="*/ 2147483647 h 2823"/>
              <a:gd name="T34" fmla="*/ 2147483647 w 3788"/>
              <a:gd name="T35" fmla="*/ 2147483647 h 2823"/>
              <a:gd name="T36" fmla="*/ 2147483647 w 3788"/>
              <a:gd name="T37" fmla="*/ 2147483647 h 2823"/>
              <a:gd name="T38" fmla="*/ 2147483647 w 3788"/>
              <a:gd name="T39" fmla="*/ 2147483647 h 2823"/>
              <a:gd name="T40" fmla="*/ 2147483647 w 3788"/>
              <a:gd name="T41" fmla="*/ 2147483647 h 2823"/>
              <a:gd name="T42" fmla="*/ 2147483647 w 3788"/>
              <a:gd name="T43" fmla="*/ 2147483647 h 2823"/>
              <a:gd name="T44" fmla="*/ 2147483647 w 3788"/>
              <a:gd name="T45" fmla="*/ 2147483647 h 2823"/>
              <a:gd name="T46" fmla="*/ 2147483647 w 3788"/>
              <a:gd name="T47" fmla="*/ 2147483647 h 2823"/>
              <a:gd name="T48" fmla="*/ 2147483647 w 3788"/>
              <a:gd name="T49" fmla="*/ 2147483647 h 2823"/>
              <a:gd name="T50" fmla="*/ 2147483647 w 3788"/>
              <a:gd name="T51" fmla="*/ 2147483647 h 2823"/>
              <a:gd name="T52" fmla="*/ 2147483647 w 3788"/>
              <a:gd name="T53" fmla="*/ 2147483647 h 2823"/>
              <a:gd name="T54" fmla="*/ 2147483647 w 3788"/>
              <a:gd name="T55" fmla="*/ 2147483647 h 2823"/>
              <a:gd name="T56" fmla="*/ 2147483647 w 3788"/>
              <a:gd name="T57" fmla="*/ 2147483647 h 2823"/>
              <a:gd name="T58" fmla="*/ 2147483647 w 3788"/>
              <a:gd name="T59" fmla="*/ 2147483647 h 2823"/>
              <a:gd name="T60" fmla="*/ 2147483647 w 3788"/>
              <a:gd name="T61" fmla="*/ 2147483647 h 2823"/>
              <a:gd name="T62" fmla="*/ 2147483647 w 3788"/>
              <a:gd name="T63" fmla="*/ 2147483647 h 2823"/>
              <a:gd name="T64" fmla="*/ 2147483647 w 3788"/>
              <a:gd name="T65" fmla="*/ 2147483647 h 2823"/>
              <a:gd name="T66" fmla="*/ 2147483647 w 3788"/>
              <a:gd name="T67" fmla="*/ 2147483647 h 2823"/>
              <a:gd name="T68" fmla="*/ 2147483647 w 3788"/>
              <a:gd name="T69" fmla="*/ 2147483647 h 2823"/>
              <a:gd name="T70" fmla="*/ 2147483647 w 3788"/>
              <a:gd name="T71" fmla="*/ 2147483647 h 2823"/>
              <a:gd name="T72" fmla="*/ 2147483647 w 3788"/>
              <a:gd name="T73" fmla="*/ 2147483647 h 2823"/>
              <a:gd name="T74" fmla="*/ 2147483647 w 3788"/>
              <a:gd name="T75" fmla="*/ 2147483647 h 2823"/>
              <a:gd name="T76" fmla="*/ 2147483647 w 3788"/>
              <a:gd name="T77" fmla="*/ 2147483647 h 2823"/>
              <a:gd name="T78" fmla="*/ 2147483647 w 3788"/>
              <a:gd name="T79" fmla="*/ 2147483647 h 2823"/>
              <a:gd name="T80" fmla="*/ 2147483647 w 3788"/>
              <a:gd name="T81" fmla="*/ 2147483647 h 2823"/>
              <a:gd name="T82" fmla="*/ 2147483647 w 3788"/>
              <a:gd name="T83" fmla="*/ 2147483647 h 2823"/>
              <a:gd name="T84" fmla="*/ 2147483647 w 3788"/>
              <a:gd name="T85" fmla="*/ 2147483647 h 2823"/>
              <a:gd name="T86" fmla="*/ 2147483647 w 3788"/>
              <a:gd name="T87" fmla="*/ 2147483647 h 282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788" h="2823">
                <a:moveTo>
                  <a:pt x="1665" y="2823"/>
                </a:moveTo>
                <a:cubicBezTo>
                  <a:pt x="1637" y="2793"/>
                  <a:pt x="1608" y="2766"/>
                  <a:pt x="1579" y="2739"/>
                </a:cubicBezTo>
                <a:cubicBezTo>
                  <a:pt x="1554" y="2647"/>
                  <a:pt x="1523" y="2568"/>
                  <a:pt x="1494" y="2501"/>
                </a:cubicBezTo>
                <a:cubicBezTo>
                  <a:pt x="1425" y="2418"/>
                  <a:pt x="1358" y="2406"/>
                  <a:pt x="1297" y="2382"/>
                </a:cubicBezTo>
                <a:cubicBezTo>
                  <a:pt x="1188" y="2379"/>
                  <a:pt x="1080" y="2380"/>
                  <a:pt x="971" y="2380"/>
                </a:cubicBezTo>
                <a:cubicBezTo>
                  <a:pt x="856" y="2361"/>
                  <a:pt x="802" y="2297"/>
                  <a:pt x="745" y="2253"/>
                </a:cubicBezTo>
                <a:cubicBezTo>
                  <a:pt x="627" y="2234"/>
                  <a:pt x="544" y="2199"/>
                  <a:pt x="474" y="2145"/>
                </a:cubicBezTo>
                <a:cubicBezTo>
                  <a:pt x="474" y="2125"/>
                  <a:pt x="443" y="2082"/>
                  <a:pt x="443" y="2075"/>
                </a:cubicBezTo>
                <a:cubicBezTo>
                  <a:pt x="433" y="2065"/>
                  <a:pt x="424" y="2055"/>
                  <a:pt x="414" y="2048"/>
                </a:cubicBezTo>
                <a:cubicBezTo>
                  <a:pt x="325" y="2033"/>
                  <a:pt x="261" y="2015"/>
                  <a:pt x="204" y="1978"/>
                </a:cubicBezTo>
                <a:cubicBezTo>
                  <a:pt x="79" y="1938"/>
                  <a:pt x="32" y="1741"/>
                  <a:pt x="14" y="1662"/>
                </a:cubicBezTo>
                <a:cubicBezTo>
                  <a:pt x="8" y="1527"/>
                  <a:pt x="3" y="1393"/>
                  <a:pt x="0" y="1262"/>
                </a:cubicBezTo>
                <a:cubicBezTo>
                  <a:pt x="23" y="1217"/>
                  <a:pt x="58" y="1152"/>
                  <a:pt x="65" y="1116"/>
                </a:cubicBezTo>
                <a:cubicBezTo>
                  <a:pt x="65" y="1047"/>
                  <a:pt x="30" y="1014"/>
                  <a:pt x="30" y="997"/>
                </a:cubicBezTo>
                <a:cubicBezTo>
                  <a:pt x="40" y="994"/>
                  <a:pt x="53" y="991"/>
                  <a:pt x="66" y="992"/>
                </a:cubicBezTo>
                <a:cubicBezTo>
                  <a:pt x="82" y="1009"/>
                  <a:pt x="107" y="1006"/>
                  <a:pt x="129" y="1006"/>
                </a:cubicBezTo>
                <a:cubicBezTo>
                  <a:pt x="152" y="984"/>
                  <a:pt x="155" y="971"/>
                  <a:pt x="158" y="958"/>
                </a:cubicBezTo>
                <a:cubicBezTo>
                  <a:pt x="219" y="930"/>
                  <a:pt x="244" y="1003"/>
                  <a:pt x="327" y="1047"/>
                </a:cubicBezTo>
                <a:cubicBezTo>
                  <a:pt x="346" y="1048"/>
                  <a:pt x="426" y="1053"/>
                  <a:pt x="455" y="1034"/>
                </a:cubicBezTo>
                <a:cubicBezTo>
                  <a:pt x="462" y="1025"/>
                  <a:pt x="471" y="1015"/>
                  <a:pt x="481" y="1006"/>
                </a:cubicBezTo>
                <a:cubicBezTo>
                  <a:pt x="481" y="976"/>
                  <a:pt x="481" y="950"/>
                  <a:pt x="481" y="924"/>
                </a:cubicBezTo>
                <a:cubicBezTo>
                  <a:pt x="434" y="857"/>
                  <a:pt x="389" y="823"/>
                  <a:pt x="425" y="772"/>
                </a:cubicBezTo>
                <a:cubicBezTo>
                  <a:pt x="454" y="753"/>
                  <a:pt x="483" y="737"/>
                  <a:pt x="515" y="721"/>
                </a:cubicBezTo>
                <a:cubicBezTo>
                  <a:pt x="524" y="709"/>
                  <a:pt x="534" y="699"/>
                  <a:pt x="547" y="690"/>
                </a:cubicBezTo>
                <a:cubicBezTo>
                  <a:pt x="608" y="567"/>
                  <a:pt x="538" y="539"/>
                  <a:pt x="487" y="498"/>
                </a:cubicBezTo>
                <a:cubicBezTo>
                  <a:pt x="459" y="435"/>
                  <a:pt x="408" y="375"/>
                  <a:pt x="373" y="374"/>
                </a:cubicBezTo>
                <a:cubicBezTo>
                  <a:pt x="367" y="348"/>
                  <a:pt x="347" y="334"/>
                  <a:pt x="348" y="308"/>
                </a:cubicBezTo>
                <a:cubicBezTo>
                  <a:pt x="393" y="263"/>
                  <a:pt x="329" y="196"/>
                  <a:pt x="323" y="186"/>
                </a:cubicBezTo>
                <a:cubicBezTo>
                  <a:pt x="323" y="180"/>
                  <a:pt x="323" y="173"/>
                  <a:pt x="323" y="167"/>
                </a:cubicBezTo>
                <a:cubicBezTo>
                  <a:pt x="448" y="134"/>
                  <a:pt x="627" y="151"/>
                  <a:pt x="771" y="116"/>
                </a:cubicBezTo>
                <a:cubicBezTo>
                  <a:pt x="892" y="53"/>
                  <a:pt x="988" y="0"/>
                  <a:pt x="1155" y="4"/>
                </a:cubicBezTo>
                <a:cubicBezTo>
                  <a:pt x="1177" y="14"/>
                  <a:pt x="1199" y="25"/>
                  <a:pt x="1221" y="35"/>
                </a:cubicBezTo>
                <a:cubicBezTo>
                  <a:pt x="1343" y="38"/>
                  <a:pt x="1474" y="25"/>
                  <a:pt x="1601" y="81"/>
                </a:cubicBezTo>
                <a:cubicBezTo>
                  <a:pt x="1681" y="135"/>
                  <a:pt x="1761" y="190"/>
                  <a:pt x="1840" y="247"/>
                </a:cubicBezTo>
                <a:cubicBezTo>
                  <a:pt x="1846" y="257"/>
                  <a:pt x="1853" y="271"/>
                  <a:pt x="1862" y="284"/>
                </a:cubicBezTo>
                <a:cubicBezTo>
                  <a:pt x="1904" y="318"/>
                  <a:pt x="1967" y="375"/>
                  <a:pt x="2056" y="410"/>
                </a:cubicBezTo>
                <a:cubicBezTo>
                  <a:pt x="2085" y="411"/>
                  <a:pt x="2117" y="412"/>
                  <a:pt x="2149" y="412"/>
                </a:cubicBezTo>
                <a:cubicBezTo>
                  <a:pt x="2162" y="396"/>
                  <a:pt x="2175" y="384"/>
                  <a:pt x="2191" y="371"/>
                </a:cubicBezTo>
                <a:cubicBezTo>
                  <a:pt x="2204" y="309"/>
                  <a:pt x="2195" y="250"/>
                  <a:pt x="2179" y="213"/>
                </a:cubicBezTo>
                <a:cubicBezTo>
                  <a:pt x="2211" y="181"/>
                  <a:pt x="2262" y="193"/>
                  <a:pt x="2320" y="197"/>
                </a:cubicBezTo>
                <a:cubicBezTo>
                  <a:pt x="2348" y="218"/>
                  <a:pt x="2380" y="238"/>
                  <a:pt x="2412" y="262"/>
                </a:cubicBezTo>
                <a:cubicBezTo>
                  <a:pt x="2463" y="276"/>
                  <a:pt x="2533" y="294"/>
                  <a:pt x="2610" y="303"/>
                </a:cubicBezTo>
                <a:cubicBezTo>
                  <a:pt x="2651" y="323"/>
                  <a:pt x="2693" y="344"/>
                  <a:pt x="2734" y="368"/>
                </a:cubicBezTo>
                <a:cubicBezTo>
                  <a:pt x="2766" y="392"/>
                  <a:pt x="2798" y="419"/>
                  <a:pt x="2829" y="446"/>
                </a:cubicBezTo>
                <a:cubicBezTo>
                  <a:pt x="2829" y="449"/>
                  <a:pt x="2829" y="452"/>
                  <a:pt x="2829" y="456"/>
                </a:cubicBezTo>
                <a:cubicBezTo>
                  <a:pt x="2839" y="462"/>
                  <a:pt x="2848" y="473"/>
                  <a:pt x="2861" y="483"/>
                </a:cubicBezTo>
                <a:cubicBezTo>
                  <a:pt x="2906" y="494"/>
                  <a:pt x="2957" y="485"/>
                  <a:pt x="3018" y="474"/>
                </a:cubicBezTo>
                <a:cubicBezTo>
                  <a:pt x="3056" y="524"/>
                  <a:pt x="3097" y="574"/>
                  <a:pt x="3138" y="627"/>
                </a:cubicBezTo>
                <a:cubicBezTo>
                  <a:pt x="3195" y="671"/>
                  <a:pt x="3253" y="715"/>
                  <a:pt x="3310" y="759"/>
                </a:cubicBezTo>
                <a:cubicBezTo>
                  <a:pt x="3335" y="773"/>
                  <a:pt x="3364" y="787"/>
                  <a:pt x="3393" y="804"/>
                </a:cubicBezTo>
                <a:cubicBezTo>
                  <a:pt x="3444" y="805"/>
                  <a:pt x="3495" y="806"/>
                  <a:pt x="3546" y="808"/>
                </a:cubicBezTo>
                <a:cubicBezTo>
                  <a:pt x="3575" y="838"/>
                  <a:pt x="3619" y="970"/>
                  <a:pt x="3628" y="1052"/>
                </a:cubicBezTo>
                <a:cubicBezTo>
                  <a:pt x="3650" y="1105"/>
                  <a:pt x="3672" y="1161"/>
                  <a:pt x="3697" y="1218"/>
                </a:cubicBezTo>
                <a:cubicBezTo>
                  <a:pt x="3700" y="1264"/>
                  <a:pt x="3703" y="1309"/>
                  <a:pt x="3709" y="1355"/>
                </a:cubicBezTo>
                <a:cubicBezTo>
                  <a:pt x="3731" y="1389"/>
                  <a:pt x="3788" y="1462"/>
                  <a:pt x="3727" y="1523"/>
                </a:cubicBezTo>
                <a:cubicBezTo>
                  <a:pt x="3586" y="1591"/>
                  <a:pt x="3596" y="1608"/>
                  <a:pt x="3509" y="1750"/>
                </a:cubicBezTo>
                <a:cubicBezTo>
                  <a:pt x="3473" y="1775"/>
                  <a:pt x="3438" y="1804"/>
                  <a:pt x="3403" y="1832"/>
                </a:cubicBezTo>
                <a:cubicBezTo>
                  <a:pt x="3399" y="1849"/>
                  <a:pt x="3399" y="1865"/>
                  <a:pt x="3399" y="1881"/>
                </a:cubicBezTo>
                <a:cubicBezTo>
                  <a:pt x="3431" y="1912"/>
                  <a:pt x="3466" y="1945"/>
                  <a:pt x="3501" y="1979"/>
                </a:cubicBezTo>
                <a:cubicBezTo>
                  <a:pt x="3501" y="2038"/>
                  <a:pt x="3418" y="2016"/>
                  <a:pt x="3402" y="2016"/>
                </a:cubicBezTo>
                <a:cubicBezTo>
                  <a:pt x="3367" y="1992"/>
                  <a:pt x="3332" y="1968"/>
                  <a:pt x="3297" y="1944"/>
                </a:cubicBezTo>
                <a:cubicBezTo>
                  <a:pt x="3242" y="1943"/>
                  <a:pt x="3137" y="1934"/>
                  <a:pt x="3124" y="1946"/>
                </a:cubicBezTo>
                <a:cubicBezTo>
                  <a:pt x="3123" y="2055"/>
                  <a:pt x="3110" y="2120"/>
                  <a:pt x="3231" y="2218"/>
                </a:cubicBezTo>
                <a:cubicBezTo>
                  <a:pt x="3228" y="2254"/>
                  <a:pt x="3227" y="2293"/>
                  <a:pt x="3227" y="2332"/>
                </a:cubicBezTo>
                <a:cubicBezTo>
                  <a:pt x="3243" y="2385"/>
                  <a:pt x="3259" y="2438"/>
                  <a:pt x="3274" y="2491"/>
                </a:cubicBezTo>
                <a:cubicBezTo>
                  <a:pt x="3274" y="2553"/>
                  <a:pt x="3220" y="2545"/>
                  <a:pt x="3168" y="2550"/>
                </a:cubicBezTo>
                <a:cubicBezTo>
                  <a:pt x="3117" y="2562"/>
                  <a:pt x="3108" y="2578"/>
                  <a:pt x="3075" y="2603"/>
                </a:cubicBezTo>
                <a:cubicBezTo>
                  <a:pt x="3063" y="2603"/>
                  <a:pt x="3050" y="2603"/>
                  <a:pt x="3040" y="2603"/>
                </a:cubicBezTo>
                <a:cubicBezTo>
                  <a:pt x="3034" y="2589"/>
                  <a:pt x="3028" y="2576"/>
                  <a:pt x="3021" y="2563"/>
                </a:cubicBezTo>
                <a:cubicBezTo>
                  <a:pt x="2993" y="2559"/>
                  <a:pt x="2964" y="2555"/>
                  <a:pt x="2935" y="2554"/>
                </a:cubicBezTo>
                <a:cubicBezTo>
                  <a:pt x="2935" y="2528"/>
                  <a:pt x="2913" y="2514"/>
                  <a:pt x="2897" y="2504"/>
                </a:cubicBezTo>
                <a:cubicBezTo>
                  <a:pt x="2878" y="2500"/>
                  <a:pt x="2859" y="2500"/>
                  <a:pt x="2840" y="2499"/>
                </a:cubicBezTo>
                <a:cubicBezTo>
                  <a:pt x="2833" y="2512"/>
                  <a:pt x="2785" y="2547"/>
                  <a:pt x="2769" y="2540"/>
                </a:cubicBezTo>
                <a:cubicBezTo>
                  <a:pt x="2763" y="2524"/>
                  <a:pt x="2756" y="2510"/>
                  <a:pt x="2750" y="2497"/>
                </a:cubicBezTo>
                <a:cubicBezTo>
                  <a:pt x="2718" y="2490"/>
                  <a:pt x="2690" y="2482"/>
                  <a:pt x="2661" y="2475"/>
                </a:cubicBezTo>
                <a:cubicBezTo>
                  <a:pt x="2616" y="2422"/>
                  <a:pt x="2575" y="2371"/>
                  <a:pt x="2534" y="2321"/>
                </a:cubicBezTo>
                <a:cubicBezTo>
                  <a:pt x="2528" y="2308"/>
                  <a:pt x="2521" y="2298"/>
                  <a:pt x="2518" y="2288"/>
                </a:cubicBezTo>
                <a:cubicBezTo>
                  <a:pt x="2519" y="2174"/>
                  <a:pt x="2462" y="2143"/>
                  <a:pt x="2414" y="2086"/>
                </a:cubicBezTo>
                <a:cubicBezTo>
                  <a:pt x="2341" y="2061"/>
                  <a:pt x="2251" y="2069"/>
                  <a:pt x="2197" y="2067"/>
                </a:cubicBezTo>
                <a:cubicBezTo>
                  <a:pt x="2091" y="2081"/>
                  <a:pt x="2126" y="2079"/>
                  <a:pt x="2116" y="2193"/>
                </a:cubicBezTo>
                <a:cubicBezTo>
                  <a:pt x="2138" y="2226"/>
                  <a:pt x="2164" y="2260"/>
                  <a:pt x="2189" y="2293"/>
                </a:cubicBezTo>
                <a:cubicBezTo>
                  <a:pt x="2189" y="2313"/>
                  <a:pt x="2189" y="2332"/>
                  <a:pt x="2189" y="2355"/>
                </a:cubicBezTo>
                <a:cubicBezTo>
                  <a:pt x="2156" y="2403"/>
                  <a:pt x="2060" y="2450"/>
                  <a:pt x="2114" y="2537"/>
                </a:cubicBezTo>
                <a:cubicBezTo>
                  <a:pt x="2114" y="2576"/>
                  <a:pt x="2037" y="2675"/>
                  <a:pt x="2008" y="2711"/>
                </a:cubicBezTo>
                <a:cubicBezTo>
                  <a:pt x="1991" y="2756"/>
                  <a:pt x="1953" y="2772"/>
                  <a:pt x="1918" y="2787"/>
                </a:cubicBezTo>
                <a:cubicBezTo>
                  <a:pt x="1905" y="2797"/>
                  <a:pt x="1895" y="2806"/>
                  <a:pt x="1886" y="2819"/>
                </a:cubicBezTo>
                <a:cubicBezTo>
                  <a:pt x="1828" y="2818"/>
                  <a:pt x="1828" y="2775"/>
                  <a:pt x="1825" y="2765"/>
                </a:cubicBezTo>
                <a:cubicBezTo>
                  <a:pt x="1784" y="2735"/>
                  <a:pt x="1733" y="2760"/>
                  <a:pt x="1717" y="2762"/>
                </a:cubicBezTo>
                <a:cubicBezTo>
                  <a:pt x="1694" y="2788"/>
                  <a:pt x="1691" y="2811"/>
                  <a:pt x="1665" y="2823"/>
                </a:cubicBezTo>
                <a:close/>
              </a:path>
            </a:pathLst>
          </a:custGeom>
          <a:solidFill>
            <a:schemeClr val="tx1"/>
          </a:solidFill>
          <a:ln w="8" cap="flat" cmpd="sng">
            <a:solidFill>
              <a:srgbClr val="FFFFFF"/>
            </a:solidFill>
            <a:round/>
            <a:headEnd/>
            <a:tailEnd/>
          </a:ln>
        </p:spPr>
        <p:txBody>
          <a:bodyPr/>
          <a:lstStyle/>
          <a:p>
            <a:endParaRPr lang="zh-CN" altLang="en-US"/>
          </a:p>
        </p:txBody>
      </p:sp>
      <p:sp>
        <p:nvSpPr>
          <p:cNvPr id="13335" name="Freeform 24"/>
          <p:cNvSpPr>
            <a:spLocks/>
          </p:cNvSpPr>
          <p:nvPr/>
        </p:nvSpPr>
        <p:spPr bwMode="auto">
          <a:xfrm>
            <a:off x="4795838" y="3019425"/>
            <a:ext cx="395287" cy="801688"/>
          </a:xfrm>
          <a:custGeom>
            <a:avLst/>
            <a:gdLst>
              <a:gd name="T0" fmla="*/ 2147483647 w 1042"/>
              <a:gd name="T1" fmla="*/ 2147483647 h 2109"/>
              <a:gd name="T2" fmla="*/ 1637834508 w 1042"/>
              <a:gd name="T3" fmla="*/ 2147483647 h 2109"/>
              <a:gd name="T4" fmla="*/ 2147483647 w 1042"/>
              <a:gd name="T5" fmla="*/ 2147483647 h 2109"/>
              <a:gd name="T6" fmla="*/ 2147483647 w 1042"/>
              <a:gd name="T7" fmla="*/ 2147483647 h 2109"/>
              <a:gd name="T8" fmla="*/ 0 w 1042"/>
              <a:gd name="T9" fmla="*/ 2147483647 h 2109"/>
              <a:gd name="T10" fmla="*/ 54541640 w 1042"/>
              <a:gd name="T11" fmla="*/ 2147483647 h 2109"/>
              <a:gd name="T12" fmla="*/ 2147483647 w 1042"/>
              <a:gd name="T13" fmla="*/ 2147483647 h 2109"/>
              <a:gd name="T14" fmla="*/ 2147483647 w 1042"/>
              <a:gd name="T15" fmla="*/ 2147483647 h 2109"/>
              <a:gd name="T16" fmla="*/ 2147483647 w 1042"/>
              <a:gd name="T17" fmla="*/ 2147483647 h 2109"/>
              <a:gd name="T18" fmla="*/ 2147483647 w 1042"/>
              <a:gd name="T19" fmla="*/ 2147483647 h 2109"/>
              <a:gd name="T20" fmla="*/ 2147483647 w 1042"/>
              <a:gd name="T21" fmla="*/ 2147483647 h 2109"/>
              <a:gd name="T22" fmla="*/ 2147483647 w 1042"/>
              <a:gd name="T23" fmla="*/ 2147483647 h 2109"/>
              <a:gd name="T24" fmla="*/ 2147483647 w 1042"/>
              <a:gd name="T25" fmla="*/ 2147483647 h 2109"/>
              <a:gd name="T26" fmla="*/ 2147483647 w 1042"/>
              <a:gd name="T27" fmla="*/ 2147483647 h 2109"/>
              <a:gd name="T28" fmla="*/ 2147483647 w 1042"/>
              <a:gd name="T29" fmla="*/ 2147483647 h 2109"/>
              <a:gd name="T30" fmla="*/ 2147483647 w 1042"/>
              <a:gd name="T31" fmla="*/ 1757656655 h 2109"/>
              <a:gd name="T32" fmla="*/ 2147483647 w 1042"/>
              <a:gd name="T33" fmla="*/ 0 h 2109"/>
              <a:gd name="T34" fmla="*/ 2147483647 w 1042"/>
              <a:gd name="T35" fmla="*/ 2147483647 h 2109"/>
              <a:gd name="T36" fmla="*/ 2147483647 w 1042"/>
              <a:gd name="T37" fmla="*/ 2147483647 h 2109"/>
              <a:gd name="T38" fmla="*/ 2147483647 w 1042"/>
              <a:gd name="T39" fmla="*/ 2147483647 h 2109"/>
              <a:gd name="T40" fmla="*/ 2147483647 w 1042"/>
              <a:gd name="T41" fmla="*/ 2147483647 h 2109"/>
              <a:gd name="T42" fmla="*/ 2147483647 w 1042"/>
              <a:gd name="T43" fmla="*/ 2147483647 h 2109"/>
              <a:gd name="T44" fmla="*/ 2147483647 w 1042"/>
              <a:gd name="T45" fmla="*/ 2147483647 h 2109"/>
              <a:gd name="T46" fmla="*/ 2147483647 w 1042"/>
              <a:gd name="T47" fmla="*/ 2147483647 h 2109"/>
              <a:gd name="T48" fmla="*/ 2147483647 w 1042"/>
              <a:gd name="T49" fmla="*/ 2147483647 h 2109"/>
              <a:gd name="T50" fmla="*/ 2147483647 w 1042"/>
              <a:gd name="T51" fmla="*/ 2147483647 h 2109"/>
              <a:gd name="T52" fmla="*/ 2147483647 w 1042"/>
              <a:gd name="T53" fmla="*/ 2147483647 h 2109"/>
              <a:gd name="T54" fmla="*/ 2147483647 w 1042"/>
              <a:gd name="T55" fmla="*/ 2147483647 h 2109"/>
              <a:gd name="T56" fmla="*/ 2147483647 w 1042"/>
              <a:gd name="T57" fmla="*/ 2147483647 h 2109"/>
              <a:gd name="T58" fmla="*/ 2147483647 w 1042"/>
              <a:gd name="T59" fmla="*/ 2147483647 h 2109"/>
              <a:gd name="T60" fmla="*/ 2147483647 w 1042"/>
              <a:gd name="T61" fmla="*/ 2147483647 h 2109"/>
              <a:gd name="T62" fmla="*/ 2147483647 w 1042"/>
              <a:gd name="T63" fmla="*/ 2147483647 h 2109"/>
              <a:gd name="T64" fmla="*/ 2147483647 w 1042"/>
              <a:gd name="T65" fmla="*/ 2147483647 h 2109"/>
              <a:gd name="T66" fmla="*/ 2147483647 w 1042"/>
              <a:gd name="T67" fmla="*/ 2147483647 h 2109"/>
              <a:gd name="T68" fmla="*/ 2147483647 w 1042"/>
              <a:gd name="T69" fmla="*/ 2147483647 h 210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42" h="2109">
                <a:moveTo>
                  <a:pt x="99" y="2109"/>
                </a:moveTo>
                <a:cubicBezTo>
                  <a:pt x="10" y="2051"/>
                  <a:pt x="29" y="1979"/>
                  <a:pt x="30" y="1923"/>
                </a:cubicBezTo>
                <a:cubicBezTo>
                  <a:pt x="39" y="1891"/>
                  <a:pt x="49" y="1862"/>
                  <a:pt x="59" y="1833"/>
                </a:cubicBezTo>
                <a:cubicBezTo>
                  <a:pt x="56" y="1793"/>
                  <a:pt x="53" y="1757"/>
                  <a:pt x="53" y="1721"/>
                </a:cubicBezTo>
                <a:cubicBezTo>
                  <a:pt x="34" y="1675"/>
                  <a:pt x="15" y="1628"/>
                  <a:pt x="0" y="1582"/>
                </a:cubicBezTo>
                <a:cubicBezTo>
                  <a:pt x="0" y="1504"/>
                  <a:pt x="0" y="1425"/>
                  <a:pt x="1" y="1350"/>
                </a:cubicBezTo>
                <a:cubicBezTo>
                  <a:pt x="43" y="1289"/>
                  <a:pt x="62" y="1237"/>
                  <a:pt x="95" y="1182"/>
                </a:cubicBezTo>
                <a:cubicBezTo>
                  <a:pt x="95" y="1152"/>
                  <a:pt x="95" y="1123"/>
                  <a:pt x="98" y="1097"/>
                </a:cubicBezTo>
                <a:cubicBezTo>
                  <a:pt x="80" y="955"/>
                  <a:pt x="23" y="830"/>
                  <a:pt x="139" y="754"/>
                </a:cubicBezTo>
                <a:cubicBezTo>
                  <a:pt x="161" y="679"/>
                  <a:pt x="162" y="633"/>
                  <a:pt x="165" y="578"/>
                </a:cubicBezTo>
                <a:cubicBezTo>
                  <a:pt x="175" y="555"/>
                  <a:pt x="188" y="533"/>
                  <a:pt x="201" y="510"/>
                </a:cubicBezTo>
                <a:cubicBezTo>
                  <a:pt x="217" y="415"/>
                  <a:pt x="272" y="377"/>
                  <a:pt x="342" y="330"/>
                </a:cubicBezTo>
                <a:cubicBezTo>
                  <a:pt x="378" y="279"/>
                  <a:pt x="417" y="194"/>
                  <a:pt x="471" y="170"/>
                </a:cubicBezTo>
                <a:cubicBezTo>
                  <a:pt x="490" y="150"/>
                  <a:pt x="510" y="131"/>
                  <a:pt x="529" y="115"/>
                </a:cubicBezTo>
                <a:cubicBezTo>
                  <a:pt x="564" y="116"/>
                  <a:pt x="692" y="142"/>
                  <a:pt x="737" y="98"/>
                </a:cubicBezTo>
                <a:cubicBezTo>
                  <a:pt x="778" y="89"/>
                  <a:pt x="823" y="77"/>
                  <a:pt x="868" y="32"/>
                </a:cubicBezTo>
                <a:cubicBezTo>
                  <a:pt x="875" y="19"/>
                  <a:pt x="881" y="10"/>
                  <a:pt x="891" y="0"/>
                </a:cubicBezTo>
                <a:cubicBezTo>
                  <a:pt x="910" y="14"/>
                  <a:pt x="929" y="27"/>
                  <a:pt x="948" y="41"/>
                </a:cubicBezTo>
                <a:cubicBezTo>
                  <a:pt x="948" y="90"/>
                  <a:pt x="833" y="117"/>
                  <a:pt x="854" y="189"/>
                </a:cubicBezTo>
                <a:cubicBezTo>
                  <a:pt x="934" y="211"/>
                  <a:pt x="972" y="284"/>
                  <a:pt x="1042" y="387"/>
                </a:cubicBezTo>
                <a:cubicBezTo>
                  <a:pt x="1042" y="407"/>
                  <a:pt x="1042" y="426"/>
                  <a:pt x="1041" y="446"/>
                </a:cubicBezTo>
                <a:cubicBezTo>
                  <a:pt x="993" y="533"/>
                  <a:pt x="961" y="529"/>
                  <a:pt x="887" y="576"/>
                </a:cubicBezTo>
                <a:cubicBezTo>
                  <a:pt x="855" y="638"/>
                  <a:pt x="787" y="718"/>
                  <a:pt x="838" y="798"/>
                </a:cubicBezTo>
                <a:cubicBezTo>
                  <a:pt x="864" y="818"/>
                  <a:pt x="889" y="842"/>
                  <a:pt x="918" y="865"/>
                </a:cubicBezTo>
                <a:cubicBezTo>
                  <a:pt x="940" y="915"/>
                  <a:pt x="1000" y="959"/>
                  <a:pt x="999" y="1077"/>
                </a:cubicBezTo>
                <a:cubicBezTo>
                  <a:pt x="986" y="1116"/>
                  <a:pt x="977" y="1158"/>
                  <a:pt x="967" y="1201"/>
                </a:cubicBezTo>
                <a:cubicBezTo>
                  <a:pt x="944" y="1243"/>
                  <a:pt x="880" y="1329"/>
                  <a:pt x="841" y="1358"/>
                </a:cubicBezTo>
                <a:cubicBezTo>
                  <a:pt x="838" y="1371"/>
                  <a:pt x="838" y="1384"/>
                  <a:pt x="838" y="1397"/>
                </a:cubicBezTo>
                <a:cubicBezTo>
                  <a:pt x="860" y="1424"/>
                  <a:pt x="885" y="1451"/>
                  <a:pt x="911" y="1477"/>
                </a:cubicBezTo>
                <a:cubicBezTo>
                  <a:pt x="926" y="1527"/>
                  <a:pt x="926" y="1619"/>
                  <a:pt x="903" y="1693"/>
                </a:cubicBezTo>
                <a:cubicBezTo>
                  <a:pt x="848" y="1761"/>
                  <a:pt x="787" y="1818"/>
                  <a:pt x="717" y="1872"/>
                </a:cubicBezTo>
                <a:cubicBezTo>
                  <a:pt x="643" y="1887"/>
                  <a:pt x="570" y="1904"/>
                  <a:pt x="496" y="1922"/>
                </a:cubicBezTo>
                <a:cubicBezTo>
                  <a:pt x="419" y="1982"/>
                  <a:pt x="361" y="1988"/>
                  <a:pt x="281" y="2005"/>
                </a:cubicBezTo>
                <a:cubicBezTo>
                  <a:pt x="253" y="2021"/>
                  <a:pt x="224" y="2036"/>
                  <a:pt x="198" y="2052"/>
                </a:cubicBezTo>
                <a:cubicBezTo>
                  <a:pt x="160" y="2091"/>
                  <a:pt x="124" y="2103"/>
                  <a:pt x="99" y="2109"/>
                </a:cubicBezTo>
                <a:close/>
              </a:path>
            </a:pathLst>
          </a:custGeom>
          <a:solidFill>
            <a:schemeClr val="tx1"/>
          </a:solidFill>
          <a:ln w="8" cap="flat" cmpd="sng">
            <a:solidFill>
              <a:srgbClr val="FFFFFF"/>
            </a:solidFill>
            <a:round/>
            <a:headEnd/>
            <a:tailEnd/>
          </a:ln>
        </p:spPr>
        <p:txBody>
          <a:bodyPr/>
          <a:lstStyle/>
          <a:p>
            <a:endParaRPr lang="zh-CN" altLang="en-US"/>
          </a:p>
        </p:txBody>
      </p:sp>
      <p:sp>
        <p:nvSpPr>
          <p:cNvPr id="13336" name="Freeform 25"/>
          <p:cNvSpPr>
            <a:spLocks/>
          </p:cNvSpPr>
          <p:nvPr/>
        </p:nvSpPr>
        <p:spPr bwMode="auto">
          <a:xfrm>
            <a:off x="5308600" y="3317875"/>
            <a:ext cx="739775" cy="503238"/>
          </a:xfrm>
          <a:custGeom>
            <a:avLst/>
            <a:gdLst>
              <a:gd name="T0" fmla="*/ 2147483647 w 1952"/>
              <a:gd name="T1" fmla="*/ 2147483647 h 1326"/>
              <a:gd name="T2" fmla="*/ 2147483647 w 1952"/>
              <a:gd name="T3" fmla="*/ 2147483647 h 1326"/>
              <a:gd name="T4" fmla="*/ 0 w 1952"/>
              <a:gd name="T5" fmla="*/ 2147483647 h 1326"/>
              <a:gd name="T6" fmla="*/ 1632908920 w 1952"/>
              <a:gd name="T7" fmla="*/ 2147483647 h 1326"/>
              <a:gd name="T8" fmla="*/ 2147483647 w 1952"/>
              <a:gd name="T9" fmla="*/ 2147483647 h 1326"/>
              <a:gd name="T10" fmla="*/ 2147483647 w 1952"/>
              <a:gd name="T11" fmla="*/ 2147483647 h 1326"/>
              <a:gd name="T12" fmla="*/ 2147483647 w 1952"/>
              <a:gd name="T13" fmla="*/ 2147483647 h 1326"/>
              <a:gd name="T14" fmla="*/ 2147483647 w 1952"/>
              <a:gd name="T15" fmla="*/ 2147483647 h 1326"/>
              <a:gd name="T16" fmla="*/ 2147483647 w 1952"/>
              <a:gd name="T17" fmla="*/ 2147483647 h 1326"/>
              <a:gd name="T18" fmla="*/ 2147483647 w 1952"/>
              <a:gd name="T19" fmla="*/ 2147483647 h 1326"/>
              <a:gd name="T20" fmla="*/ 2147483647 w 1952"/>
              <a:gd name="T21" fmla="*/ 0 h 1326"/>
              <a:gd name="T22" fmla="*/ 2147483647 w 1952"/>
              <a:gd name="T23" fmla="*/ 2147483647 h 1326"/>
              <a:gd name="T24" fmla="*/ 2147483647 w 1952"/>
              <a:gd name="T25" fmla="*/ 2147483647 h 1326"/>
              <a:gd name="T26" fmla="*/ 2147483647 w 1952"/>
              <a:gd name="T27" fmla="*/ 2147483647 h 1326"/>
              <a:gd name="T28" fmla="*/ 2147483647 w 1952"/>
              <a:gd name="T29" fmla="*/ 2147483647 h 1326"/>
              <a:gd name="T30" fmla="*/ 2147483647 w 1952"/>
              <a:gd name="T31" fmla="*/ 2147483647 h 1326"/>
              <a:gd name="T32" fmla="*/ 2147483647 w 1952"/>
              <a:gd name="T33" fmla="*/ 2147483647 h 1326"/>
              <a:gd name="T34" fmla="*/ 2147483647 w 1952"/>
              <a:gd name="T35" fmla="*/ 2147483647 h 1326"/>
              <a:gd name="T36" fmla="*/ 2147483647 w 1952"/>
              <a:gd name="T37" fmla="*/ 2147483647 h 1326"/>
              <a:gd name="T38" fmla="*/ 2147483647 w 1952"/>
              <a:gd name="T39" fmla="*/ 2147483647 h 1326"/>
              <a:gd name="T40" fmla="*/ 2147483647 w 1952"/>
              <a:gd name="T41" fmla="*/ 2147483647 h 1326"/>
              <a:gd name="T42" fmla="*/ 2147483647 w 1952"/>
              <a:gd name="T43" fmla="*/ 2147483647 h 1326"/>
              <a:gd name="T44" fmla="*/ 2147483647 w 1952"/>
              <a:gd name="T45" fmla="*/ 2147483647 h 1326"/>
              <a:gd name="T46" fmla="*/ 2147483647 w 1952"/>
              <a:gd name="T47" fmla="*/ 2147483647 h 1326"/>
              <a:gd name="T48" fmla="*/ 2147483647 w 1952"/>
              <a:gd name="T49" fmla="*/ 2147483647 h 1326"/>
              <a:gd name="T50" fmla="*/ 2147483647 w 1952"/>
              <a:gd name="T51" fmla="*/ 2147483647 h 1326"/>
              <a:gd name="T52" fmla="*/ 2147483647 w 1952"/>
              <a:gd name="T53" fmla="*/ 2147483647 h 1326"/>
              <a:gd name="T54" fmla="*/ 2147483647 w 1952"/>
              <a:gd name="T55" fmla="*/ 2147483647 h 1326"/>
              <a:gd name="T56" fmla="*/ 2147483647 w 1952"/>
              <a:gd name="T57" fmla="*/ 2147483647 h 1326"/>
              <a:gd name="T58" fmla="*/ 2147483647 w 1952"/>
              <a:gd name="T59" fmla="*/ 2147483647 h 1326"/>
              <a:gd name="T60" fmla="*/ 2147483647 w 1952"/>
              <a:gd name="T61" fmla="*/ 2147483647 h 1326"/>
              <a:gd name="T62" fmla="*/ 2147483647 w 1952"/>
              <a:gd name="T63" fmla="*/ 2147483647 h 1326"/>
              <a:gd name="T64" fmla="*/ 2147483647 w 1952"/>
              <a:gd name="T65" fmla="*/ 2147483647 h 1326"/>
              <a:gd name="T66" fmla="*/ 2147483647 w 1952"/>
              <a:gd name="T67" fmla="*/ 2147483647 h 1326"/>
              <a:gd name="T68" fmla="*/ 2147483647 w 1952"/>
              <a:gd name="T69" fmla="*/ 2147483647 h 1326"/>
              <a:gd name="T70" fmla="*/ 2147483647 w 1952"/>
              <a:gd name="T71" fmla="*/ 2147483647 h 1326"/>
              <a:gd name="T72" fmla="*/ 2147483647 w 1952"/>
              <a:gd name="T73" fmla="*/ 2147483647 h 1326"/>
              <a:gd name="T74" fmla="*/ 2147483647 w 1952"/>
              <a:gd name="T75" fmla="*/ 2147483647 h 1326"/>
              <a:gd name="T76" fmla="*/ 2147483647 w 1952"/>
              <a:gd name="T77" fmla="*/ 2147483647 h 1326"/>
              <a:gd name="T78" fmla="*/ 2147483647 w 1952"/>
              <a:gd name="T79" fmla="*/ 2147483647 h 1326"/>
              <a:gd name="T80" fmla="*/ 2147483647 w 1952"/>
              <a:gd name="T81" fmla="*/ 2147483647 h 1326"/>
              <a:gd name="T82" fmla="*/ 2147483647 w 1952"/>
              <a:gd name="T83" fmla="*/ 2147483647 h 1326"/>
              <a:gd name="T84" fmla="*/ 2147483647 w 1952"/>
              <a:gd name="T85" fmla="*/ 2147483647 h 1326"/>
              <a:gd name="T86" fmla="*/ 2147483647 w 1952"/>
              <a:gd name="T87" fmla="*/ 2147483647 h 1326"/>
              <a:gd name="T88" fmla="*/ 2147483647 w 1952"/>
              <a:gd name="T89" fmla="*/ 2147483647 h 1326"/>
              <a:gd name="T90" fmla="*/ 2147483647 w 1952"/>
              <a:gd name="T91" fmla="*/ 2147483647 h 1326"/>
              <a:gd name="T92" fmla="*/ 2147483647 w 1952"/>
              <a:gd name="T93" fmla="*/ 2147483647 h 132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952" h="1326">
                <a:moveTo>
                  <a:pt x="213" y="1322"/>
                </a:moveTo>
                <a:cubicBezTo>
                  <a:pt x="185" y="1302"/>
                  <a:pt x="156" y="1282"/>
                  <a:pt x="131" y="1261"/>
                </a:cubicBezTo>
                <a:cubicBezTo>
                  <a:pt x="86" y="1221"/>
                  <a:pt x="42" y="1181"/>
                  <a:pt x="0" y="1143"/>
                </a:cubicBezTo>
                <a:cubicBezTo>
                  <a:pt x="10" y="1121"/>
                  <a:pt x="20" y="1098"/>
                  <a:pt x="30" y="1079"/>
                </a:cubicBezTo>
                <a:cubicBezTo>
                  <a:pt x="62" y="1053"/>
                  <a:pt x="100" y="1022"/>
                  <a:pt x="120" y="989"/>
                </a:cubicBezTo>
                <a:cubicBezTo>
                  <a:pt x="120" y="953"/>
                  <a:pt x="120" y="917"/>
                  <a:pt x="120" y="885"/>
                </a:cubicBezTo>
                <a:cubicBezTo>
                  <a:pt x="111" y="829"/>
                  <a:pt x="61" y="651"/>
                  <a:pt x="42" y="630"/>
                </a:cubicBezTo>
                <a:cubicBezTo>
                  <a:pt x="42" y="565"/>
                  <a:pt x="33" y="555"/>
                  <a:pt x="65" y="523"/>
                </a:cubicBezTo>
                <a:cubicBezTo>
                  <a:pt x="100" y="449"/>
                  <a:pt x="155" y="411"/>
                  <a:pt x="213" y="356"/>
                </a:cubicBezTo>
                <a:cubicBezTo>
                  <a:pt x="268" y="246"/>
                  <a:pt x="361" y="219"/>
                  <a:pt x="463" y="156"/>
                </a:cubicBezTo>
                <a:cubicBezTo>
                  <a:pt x="515" y="102"/>
                  <a:pt x="566" y="51"/>
                  <a:pt x="621" y="0"/>
                </a:cubicBezTo>
                <a:cubicBezTo>
                  <a:pt x="630" y="36"/>
                  <a:pt x="639" y="76"/>
                  <a:pt x="649" y="115"/>
                </a:cubicBezTo>
                <a:cubicBezTo>
                  <a:pt x="674" y="116"/>
                  <a:pt x="700" y="117"/>
                  <a:pt x="725" y="117"/>
                </a:cubicBezTo>
                <a:cubicBezTo>
                  <a:pt x="738" y="95"/>
                  <a:pt x="751" y="72"/>
                  <a:pt x="764" y="53"/>
                </a:cubicBezTo>
                <a:cubicBezTo>
                  <a:pt x="790" y="53"/>
                  <a:pt x="857" y="62"/>
                  <a:pt x="902" y="40"/>
                </a:cubicBezTo>
                <a:cubicBezTo>
                  <a:pt x="901" y="53"/>
                  <a:pt x="920" y="83"/>
                  <a:pt x="946" y="116"/>
                </a:cubicBezTo>
                <a:cubicBezTo>
                  <a:pt x="942" y="162"/>
                  <a:pt x="942" y="208"/>
                  <a:pt x="942" y="254"/>
                </a:cubicBezTo>
                <a:cubicBezTo>
                  <a:pt x="986" y="301"/>
                  <a:pt x="1075" y="352"/>
                  <a:pt x="1174" y="354"/>
                </a:cubicBezTo>
                <a:cubicBezTo>
                  <a:pt x="1213" y="290"/>
                  <a:pt x="1255" y="226"/>
                  <a:pt x="1297" y="161"/>
                </a:cubicBezTo>
                <a:cubicBezTo>
                  <a:pt x="1313" y="142"/>
                  <a:pt x="1329" y="123"/>
                  <a:pt x="1348" y="107"/>
                </a:cubicBezTo>
                <a:cubicBezTo>
                  <a:pt x="1387" y="81"/>
                  <a:pt x="1435" y="60"/>
                  <a:pt x="1505" y="71"/>
                </a:cubicBezTo>
                <a:cubicBezTo>
                  <a:pt x="1547" y="89"/>
                  <a:pt x="1591" y="110"/>
                  <a:pt x="1636" y="130"/>
                </a:cubicBezTo>
                <a:cubicBezTo>
                  <a:pt x="1732" y="129"/>
                  <a:pt x="1831" y="129"/>
                  <a:pt x="1930" y="131"/>
                </a:cubicBezTo>
                <a:cubicBezTo>
                  <a:pt x="1936" y="135"/>
                  <a:pt x="1943" y="138"/>
                  <a:pt x="1952" y="145"/>
                </a:cubicBezTo>
                <a:cubicBezTo>
                  <a:pt x="1946" y="151"/>
                  <a:pt x="1942" y="161"/>
                  <a:pt x="1939" y="171"/>
                </a:cubicBezTo>
                <a:cubicBezTo>
                  <a:pt x="1936" y="203"/>
                  <a:pt x="1932" y="236"/>
                  <a:pt x="1929" y="269"/>
                </a:cubicBezTo>
                <a:cubicBezTo>
                  <a:pt x="1894" y="271"/>
                  <a:pt x="1859" y="273"/>
                  <a:pt x="1824" y="276"/>
                </a:cubicBezTo>
                <a:cubicBezTo>
                  <a:pt x="1721" y="339"/>
                  <a:pt x="1554" y="407"/>
                  <a:pt x="1528" y="521"/>
                </a:cubicBezTo>
                <a:cubicBezTo>
                  <a:pt x="1506" y="530"/>
                  <a:pt x="1483" y="539"/>
                  <a:pt x="1461" y="548"/>
                </a:cubicBezTo>
                <a:cubicBezTo>
                  <a:pt x="1435" y="587"/>
                  <a:pt x="1394" y="592"/>
                  <a:pt x="1362" y="601"/>
                </a:cubicBezTo>
                <a:cubicBezTo>
                  <a:pt x="1355" y="608"/>
                  <a:pt x="1349" y="614"/>
                  <a:pt x="1345" y="621"/>
                </a:cubicBezTo>
                <a:cubicBezTo>
                  <a:pt x="1342" y="657"/>
                  <a:pt x="1339" y="693"/>
                  <a:pt x="1335" y="729"/>
                </a:cubicBezTo>
                <a:cubicBezTo>
                  <a:pt x="1306" y="777"/>
                  <a:pt x="1245" y="828"/>
                  <a:pt x="1223" y="873"/>
                </a:cubicBezTo>
                <a:cubicBezTo>
                  <a:pt x="1219" y="912"/>
                  <a:pt x="1222" y="975"/>
                  <a:pt x="1190" y="1020"/>
                </a:cubicBezTo>
                <a:cubicBezTo>
                  <a:pt x="1110" y="1018"/>
                  <a:pt x="1078" y="1059"/>
                  <a:pt x="1039" y="1107"/>
                </a:cubicBezTo>
                <a:cubicBezTo>
                  <a:pt x="1032" y="1163"/>
                  <a:pt x="1016" y="1228"/>
                  <a:pt x="958" y="1266"/>
                </a:cubicBezTo>
                <a:cubicBezTo>
                  <a:pt x="955" y="1259"/>
                  <a:pt x="955" y="1256"/>
                  <a:pt x="955" y="1253"/>
                </a:cubicBezTo>
                <a:cubicBezTo>
                  <a:pt x="942" y="1243"/>
                  <a:pt x="933" y="1232"/>
                  <a:pt x="923" y="1226"/>
                </a:cubicBezTo>
                <a:cubicBezTo>
                  <a:pt x="904" y="1222"/>
                  <a:pt x="888" y="1222"/>
                  <a:pt x="872" y="1221"/>
                </a:cubicBezTo>
                <a:cubicBezTo>
                  <a:pt x="846" y="1250"/>
                  <a:pt x="821" y="1279"/>
                  <a:pt x="798" y="1311"/>
                </a:cubicBezTo>
                <a:cubicBezTo>
                  <a:pt x="750" y="1326"/>
                  <a:pt x="674" y="1308"/>
                  <a:pt x="651" y="1294"/>
                </a:cubicBezTo>
                <a:cubicBezTo>
                  <a:pt x="645" y="1281"/>
                  <a:pt x="639" y="1268"/>
                  <a:pt x="636" y="1254"/>
                </a:cubicBezTo>
                <a:cubicBezTo>
                  <a:pt x="594" y="1211"/>
                  <a:pt x="553" y="1167"/>
                  <a:pt x="512" y="1127"/>
                </a:cubicBezTo>
                <a:cubicBezTo>
                  <a:pt x="486" y="1123"/>
                  <a:pt x="461" y="1122"/>
                  <a:pt x="435" y="1122"/>
                </a:cubicBezTo>
                <a:cubicBezTo>
                  <a:pt x="419" y="1154"/>
                  <a:pt x="419" y="1193"/>
                  <a:pt x="415" y="1252"/>
                </a:cubicBezTo>
                <a:cubicBezTo>
                  <a:pt x="374" y="1251"/>
                  <a:pt x="341" y="1280"/>
                  <a:pt x="332" y="1293"/>
                </a:cubicBezTo>
                <a:cubicBezTo>
                  <a:pt x="278" y="1291"/>
                  <a:pt x="236" y="1320"/>
                  <a:pt x="213" y="1322"/>
                </a:cubicBezTo>
                <a:close/>
              </a:path>
            </a:pathLst>
          </a:custGeom>
          <a:solidFill>
            <a:srgbClr val="C00000"/>
          </a:solidFill>
          <a:ln w="8" cap="flat" cmpd="sng">
            <a:solidFill>
              <a:srgbClr val="FFFFFF"/>
            </a:solidFill>
            <a:round/>
            <a:headEnd/>
            <a:tailEnd/>
          </a:ln>
        </p:spPr>
        <p:txBody>
          <a:bodyPr/>
          <a:lstStyle/>
          <a:p>
            <a:endParaRPr lang="zh-CN" altLang="en-US"/>
          </a:p>
        </p:txBody>
      </p:sp>
      <p:sp>
        <p:nvSpPr>
          <p:cNvPr id="13337" name="Freeform 26"/>
          <p:cNvSpPr>
            <a:spLocks/>
          </p:cNvSpPr>
          <p:nvPr/>
        </p:nvSpPr>
        <p:spPr bwMode="auto">
          <a:xfrm>
            <a:off x="4164013" y="3200400"/>
            <a:ext cx="317500" cy="531813"/>
          </a:xfrm>
          <a:custGeom>
            <a:avLst/>
            <a:gdLst>
              <a:gd name="T0" fmla="*/ 2147483647 w 840"/>
              <a:gd name="T1" fmla="*/ 2147483647 h 1400"/>
              <a:gd name="T2" fmla="*/ 2147483647 w 840"/>
              <a:gd name="T3" fmla="*/ 2147483647 h 1400"/>
              <a:gd name="T4" fmla="*/ 2147483647 w 840"/>
              <a:gd name="T5" fmla="*/ 2147483647 h 1400"/>
              <a:gd name="T6" fmla="*/ 2147483647 w 840"/>
              <a:gd name="T7" fmla="*/ 2147483647 h 1400"/>
              <a:gd name="T8" fmla="*/ 0 w 840"/>
              <a:gd name="T9" fmla="*/ 2147483647 h 1400"/>
              <a:gd name="T10" fmla="*/ 2147483647 w 840"/>
              <a:gd name="T11" fmla="*/ 2147483647 h 1400"/>
              <a:gd name="T12" fmla="*/ 2147483647 w 840"/>
              <a:gd name="T13" fmla="*/ 2147483647 h 1400"/>
              <a:gd name="T14" fmla="*/ 2147483647 w 840"/>
              <a:gd name="T15" fmla="*/ 2147483647 h 1400"/>
              <a:gd name="T16" fmla="*/ 2147483647 w 840"/>
              <a:gd name="T17" fmla="*/ 2147483647 h 1400"/>
              <a:gd name="T18" fmla="*/ 2147483647 w 840"/>
              <a:gd name="T19" fmla="*/ 2147483647 h 1400"/>
              <a:gd name="T20" fmla="*/ 2147483647 w 840"/>
              <a:gd name="T21" fmla="*/ 2147483647 h 1400"/>
              <a:gd name="T22" fmla="*/ 2147483647 w 840"/>
              <a:gd name="T23" fmla="*/ 2147483647 h 1400"/>
              <a:gd name="T24" fmla="*/ 2147483647 w 840"/>
              <a:gd name="T25" fmla="*/ 2147483647 h 1400"/>
              <a:gd name="T26" fmla="*/ 2147483647 w 840"/>
              <a:gd name="T27" fmla="*/ 2147483647 h 1400"/>
              <a:gd name="T28" fmla="*/ 2147483647 w 840"/>
              <a:gd name="T29" fmla="*/ 2147483647 h 1400"/>
              <a:gd name="T30" fmla="*/ 2147483647 w 840"/>
              <a:gd name="T31" fmla="*/ 2147483647 h 1400"/>
              <a:gd name="T32" fmla="*/ 2147483647 w 840"/>
              <a:gd name="T33" fmla="*/ 2147483647 h 1400"/>
              <a:gd name="T34" fmla="*/ 2147483647 w 840"/>
              <a:gd name="T35" fmla="*/ 2147483647 h 1400"/>
              <a:gd name="T36" fmla="*/ 2147483647 w 840"/>
              <a:gd name="T37" fmla="*/ 2147483647 h 1400"/>
              <a:gd name="T38" fmla="*/ 2147483647 w 840"/>
              <a:gd name="T39" fmla="*/ 2147483647 h 1400"/>
              <a:gd name="T40" fmla="*/ 2147483647 w 840"/>
              <a:gd name="T41" fmla="*/ 2147483647 h 1400"/>
              <a:gd name="T42" fmla="*/ 2147483647 w 840"/>
              <a:gd name="T43" fmla="*/ 2147483647 h 1400"/>
              <a:gd name="T44" fmla="*/ 2147483647 w 840"/>
              <a:gd name="T45" fmla="*/ 2147483647 h 1400"/>
              <a:gd name="T46" fmla="*/ 2147483647 w 840"/>
              <a:gd name="T47" fmla="*/ 2147483647 h 1400"/>
              <a:gd name="T48" fmla="*/ 2147483647 w 840"/>
              <a:gd name="T49" fmla="*/ 2147483647 h 1400"/>
              <a:gd name="T50" fmla="*/ 2147483647 w 840"/>
              <a:gd name="T51" fmla="*/ 2147483647 h 140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840" h="1400">
                <a:moveTo>
                  <a:pt x="319" y="1263"/>
                </a:moveTo>
                <a:cubicBezTo>
                  <a:pt x="309" y="1227"/>
                  <a:pt x="300" y="1191"/>
                  <a:pt x="294" y="1158"/>
                </a:cubicBezTo>
                <a:cubicBezTo>
                  <a:pt x="288" y="1050"/>
                  <a:pt x="266" y="961"/>
                  <a:pt x="257" y="892"/>
                </a:cubicBezTo>
                <a:cubicBezTo>
                  <a:pt x="194" y="795"/>
                  <a:pt x="111" y="734"/>
                  <a:pt x="79" y="681"/>
                </a:cubicBezTo>
                <a:cubicBezTo>
                  <a:pt x="51" y="664"/>
                  <a:pt x="25" y="650"/>
                  <a:pt x="0" y="636"/>
                </a:cubicBezTo>
                <a:cubicBezTo>
                  <a:pt x="16" y="604"/>
                  <a:pt x="147" y="588"/>
                  <a:pt x="205" y="579"/>
                </a:cubicBezTo>
                <a:cubicBezTo>
                  <a:pt x="259" y="535"/>
                  <a:pt x="243" y="528"/>
                  <a:pt x="339" y="520"/>
                </a:cubicBezTo>
                <a:cubicBezTo>
                  <a:pt x="355" y="498"/>
                  <a:pt x="375" y="475"/>
                  <a:pt x="394" y="453"/>
                </a:cubicBezTo>
                <a:cubicBezTo>
                  <a:pt x="391" y="410"/>
                  <a:pt x="388" y="368"/>
                  <a:pt x="388" y="328"/>
                </a:cubicBezTo>
                <a:cubicBezTo>
                  <a:pt x="417" y="270"/>
                  <a:pt x="450" y="212"/>
                  <a:pt x="482" y="157"/>
                </a:cubicBezTo>
                <a:cubicBezTo>
                  <a:pt x="485" y="125"/>
                  <a:pt x="492" y="92"/>
                  <a:pt x="498" y="63"/>
                </a:cubicBezTo>
                <a:cubicBezTo>
                  <a:pt x="556" y="64"/>
                  <a:pt x="604" y="0"/>
                  <a:pt x="674" y="51"/>
                </a:cubicBezTo>
                <a:cubicBezTo>
                  <a:pt x="677" y="67"/>
                  <a:pt x="684" y="84"/>
                  <a:pt x="690" y="104"/>
                </a:cubicBezTo>
                <a:cubicBezTo>
                  <a:pt x="674" y="139"/>
                  <a:pt x="657" y="175"/>
                  <a:pt x="644" y="214"/>
                </a:cubicBezTo>
                <a:cubicBezTo>
                  <a:pt x="580" y="287"/>
                  <a:pt x="577" y="317"/>
                  <a:pt x="592" y="442"/>
                </a:cubicBezTo>
                <a:cubicBezTo>
                  <a:pt x="630" y="446"/>
                  <a:pt x="669" y="453"/>
                  <a:pt x="707" y="461"/>
                </a:cubicBezTo>
                <a:cubicBezTo>
                  <a:pt x="729" y="488"/>
                  <a:pt x="767" y="544"/>
                  <a:pt x="840" y="566"/>
                </a:cubicBezTo>
                <a:cubicBezTo>
                  <a:pt x="834" y="592"/>
                  <a:pt x="811" y="627"/>
                  <a:pt x="782" y="649"/>
                </a:cubicBezTo>
                <a:cubicBezTo>
                  <a:pt x="766" y="685"/>
                  <a:pt x="725" y="714"/>
                  <a:pt x="696" y="739"/>
                </a:cubicBezTo>
                <a:cubicBezTo>
                  <a:pt x="558" y="736"/>
                  <a:pt x="635" y="767"/>
                  <a:pt x="602" y="871"/>
                </a:cubicBezTo>
                <a:cubicBezTo>
                  <a:pt x="547" y="951"/>
                  <a:pt x="541" y="938"/>
                  <a:pt x="540" y="1063"/>
                </a:cubicBezTo>
                <a:cubicBezTo>
                  <a:pt x="553" y="1076"/>
                  <a:pt x="569" y="1089"/>
                  <a:pt x="585" y="1106"/>
                </a:cubicBezTo>
                <a:cubicBezTo>
                  <a:pt x="610" y="1110"/>
                  <a:pt x="690" y="1132"/>
                  <a:pt x="674" y="1220"/>
                </a:cubicBezTo>
                <a:cubicBezTo>
                  <a:pt x="667" y="1233"/>
                  <a:pt x="661" y="1246"/>
                  <a:pt x="654" y="1262"/>
                </a:cubicBezTo>
                <a:cubicBezTo>
                  <a:pt x="613" y="1271"/>
                  <a:pt x="581" y="1280"/>
                  <a:pt x="555" y="1295"/>
                </a:cubicBezTo>
                <a:cubicBezTo>
                  <a:pt x="423" y="1400"/>
                  <a:pt x="476" y="1394"/>
                  <a:pt x="319" y="1263"/>
                </a:cubicBezTo>
                <a:close/>
              </a:path>
            </a:pathLst>
          </a:custGeom>
          <a:solidFill>
            <a:schemeClr val="tx1"/>
          </a:solidFill>
          <a:ln w="8" cap="flat" cmpd="sng">
            <a:solidFill>
              <a:srgbClr val="FFFFFF"/>
            </a:solidFill>
            <a:round/>
            <a:headEnd/>
            <a:tailEnd/>
          </a:ln>
        </p:spPr>
        <p:txBody>
          <a:bodyPr/>
          <a:lstStyle/>
          <a:p>
            <a:endParaRPr lang="zh-CN" altLang="en-US"/>
          </a:p>
        </p:txBody>
      </p:sp>
      <p:sp>
        <p:nvSpPr>
          <p:cNvPr id="13338" name="Freeform 27"/>
          <p:cNvSpPr>
            <a:spLocks/>
          </p:cNvSpPr>
          <p:nvPr/>
        </p:nvSpPr>
        <p:spPr bwMode="auto">
          <a:xfrm>
            <a:off x="5113338" y="2695575"/>
            <a:ext cx="617537" cy="923925"/>
          </a:xfrm>
          <a:custGeom>
            <a:avLst/>
            <a:gdLst>
              <a:gd name="T0" fmla="*/ 2147483647 w 1625"/>
              <a:gd name="T1" fmla="*/ 2147483647 h 2434"/>
              <a:gd name="T2" fmla="*/ 2147483647 w 1625"/>
              <a:gd name="T3" fmla="*/ 2147483647 h 2434"/>
              <a:gd name="T4" fmla="*/ 2147483647 w 1625"/>
              <a:gd name="T5" fmla="*/ 2147483647 h 2434"/>
              <a:gd name="T6" fmla="*/ 548785941 w 1625"/>
              <a:gd name="T7" fmla="*/ 2147483647 h 2434"/>
              <a:gd name="T8" fmla="*/ 2147483647 w 1625"/>
              <a:gd name="T9" fmla="*/ 2147483647 h 2434"/>
              <a:gd name="T10" fmla="*/ 2147483647 w 1625"/>
              <a:gd name="T11" fmla="*/ 2147483647 h 2434"/>
              <a:gd name="T12" fmla="*/ 2147483647 w 1625"/>
              <a:gd name="T13" fmla="*/ 2147483647 h 2434"/>
              <a:gd name="T14" fmla="*/ 2147483647 w 1625"/>
              <a:gd name="T15" fmla="*/ 2147483647 h 2434"/>
              <a:gd name="T16" fmla="*/ 2147483647 w 1625"/>
              <a:gd name="T17" fmla="*/ 2147483647 h 2434"/>
              <a:gd name="T18" fmla="*/ 54878708 w 1625"/>
              <a:gd name="T19" fmla="*/ 2147483647 h 2434"/>
              <a:gd name="T20" fmla="*/ 2147483647 w 1625"/>
              <a:gd name="T21" fmla="*/ 2147483647 h 2434"/>
              <a:gd name="T22" fmla="*/ 2147483647 w 1625"/>
              <a:gd name="T23" fmla="*/ 2147483647 h 2434"/>
              <a:gd name="T24" fmla="*/ 2147483647 w 1625"/>
              <a:gd name="T25" fmla="*/ 2147483647 h 2434"/>
              <a:gd name="T26" fmla="*/ 2147483647 w 1625"/>
              <a:gd name="T27" fmla="*/ 2147483647 h 2434"/>
              <a:gd name="T28" fmla="*/ 2147483647 w 1625"/>
              <a:gd name="T29" fmla="*/ 2147483647 h 2434"/>
              <a:gd name="T30" fmla="*/ 2147483647 w 1625"/>
              <a:gd name="T31" fmla="*/ 2147483647 h 2434"/>
              <a:gd name="T32" fmla="*/ 2147483647 w 1625"/>
              <a:gd name="T33" fmla="*/ 2147483647 h 2434"/>
              <a:gd name="T34" fmla="*/ 2147483647 w 1625"/>
              <a:gd name="T35" fmla="*/ 2147483647 h 2434"/>
              <a:gd name="T36" fmla="*/ 2147483647 w 1625"/>
              <a:gd name="T37" fmla="*/ 2147483647 h 2434"/>
              <a:gd name="T38" fmla="*/ 2147483647 w 1625"/>
              <a:gd name="T39" fmla="*/ 2147483647 h 2434"/>
              <a:gd name="T40" fmla="*/ 2147483647 w 1625"/>
              <a:gd name="T41" fmla="*/ 2147483647 h 2434"/>
              <a:gd name="T42" fmla="*/ 2147483647 w 1625"/>
              <a:gd name="T43" fmla="*/ 2147483647 h 2434"/>
              <a:gd name="T44" fmla="*/ 2147483647 w 1625"/>
              <a:gd name="T45" fmla="*/ 2147483647 h 2434"/>
              <a:gd name="T46" fmla="*/ 2147483647 w 1625"/>
              <a:gd name="T47" fmla="*/ 2147483647 h 2434"/>
              <a:gd name="T48" fmla="*/ 2147483647 w 1625"/>
              <a:gd name="T49" fmla="*/ 2147483647 h 2434"/>
              <a:gd name="T50" fmla="*/ 2147483647 w 1625"/>
              <a:gd name="T51" fmla="*/ 2147483647 h 2434"/>
              <a:gd name="T52" fmla="*/ 2147483647 w 1625"/>
              <a:gd name="T53" fmla="*/ 2147483647 h 2434"/>
              <a:gd name="T54" fmla="*/ 2147483647 w 1625"/>
              <a:gd name="T55" fmla="*/ 2147483647 h 2434"/>
              <a:gd name="T56" fmla="*/ 2147483647 w 1625"/>
              <a:gd name="T57" fmla="*/ 2147483647 h 2434"/>
              <a:gd name="T58" fmla="*/ 2147483647 w 1625"/>
              <a:gd name="T59" fmla="*/ 2147483647 h 2434"/>
              <a:gd name="T60" fmla="*/ 2147483647 w 1625"/>
              <a:gd name="T61" fmla="*/ 2147483647 h 2434"/>
              <a:gd name="T62" fmla="*/ 2147483647 w 1625"/>
              <a:gd name="T63" fmla="*/ 2147483647 h 243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625" h="2434">
                <a:moveTo>
                  <a:pt x="571" y="2434"/>
                </a:moveTo>
                <a:cubicBezTo>
                  <a:pt x="558" y="2417"/>
                  <a:pt x="545" y="2400"/>
                  <a:pt x="533" y="2387"/>
                </a:cubicBezTo>
                <a:cubicBezTo>
                  <a:pt x="459" y="2385"/>
                  <a:pt x="389" y="2383"/>
                  <a:pt x="319" y="2385"/>
                </a:cubicBezTo>
                <a:cubicBezTo>
                  <a:pt x="252" y="2367"/>
                  <a:pt x="185" y="2348"/>
                  <a:pt x="121" y="2334"/>
                </a:cubicBezTo>
                <a:cubicBezTo>
                  <a:pt x="67" y="2296"/>
                  <a:pt x="32" y="2243"/>
                  <a:pt x="32" y="2230"/>
                </a:cubicBezTo>
                <a:cubicBezTo>
                  <a:pt x="71" y="2185"/>
                  <a:pt x="109" y="2140"/>
                  <a:pt x="148" y="2099"/>
                </a:cubicBezTo>
                <a:cubicBezTo>
                  <a:pt x="158" y="2063"/>
                  <a:pt x="167" y="2027"/>
                  <a:pt x="180" y="1991"/>
                </a:cubicBezTo>
                <a:cubicBezTo>
                  <a:pt x="223" y="1793"/>
                  <a:pt x="105" y="1711"/>
                  <a:pt x="10" y="1611"/>
                </a:cubicBezTo>
                <a:cubicBezTo>
                  <a:pt x="11" y="1483"/>
                  <a:pt x="91" y="1446"/>
                  <a:pt x="184" y="1396"/>
                </a:cubicBezTo>
                <a:cubicBezTo>
                  <a:pt x="200" y="1366"/>
                  <a:pt x="216" y="1341"/>
                  <a:pt x="232" y="1315"/>
                </a:cubicBezTo>
                <a:cubicBezTo>
                  <a:pt x="229" y="1282"/>
                  <a:pt x="230" y="1253"/>
                  <a:pt x="230" y="1223"/>
                </a:cubicBezTo>
                <a:cubicBezTo>
                  <a:pt x="176" y="1130"/>
                  <a:pt x="132" y="1077"/>
                  <a:pt x="77" y="1029"/>
                </a:cubicBezTo>
                <a:cubicBezTo>
                  <a:pt x="68" y="1026"/>
                  <a:pt x="58" y="1022"/>
                  <a:pt x="52" y="1022"/>
                </a:cubicBezTo>
                <a:cubicBezTo>
                  <a:pt x="52" y="1019"/>
                  <a:pt x="52" y="1016"/>
                  <a:pt x="52" y="1012"/>
                </a:cubicBezTo>
                <a:cubicBezTo>
                  <a:pt x="71" y="996"/>
                  <a:pt x="91" y="981"/>
                  <a:pt x="110" y="965"/>
                </a:cubicBezTo>
                <a:cubicBezTo>
                  <a:pt x="123" y="942"/>
                  <a:pt x="142" y="913"/>
                  <a:pt x="142" y="890"/>
                </a:cubicBezTo>
                <a:cubicBezTo>
                  <a:pt x="117" y="867"/>
                  <a:pt x="91" y="846"/>
                  <a:pt x="69" y="826"/>
                </a:cubicBezTo>
                <a:cubicBezTo>
                  <a:pt x="69" y="803"/>
                  <a:pt x="69" y="780"/>
                  <a:pt x="69" y="761"/>
                </a:cubicBezTo>
                <a:cubicBezTo>
                  <a:pt x="35" y="724"/>
                  <a:pt x="12" y="700"/>
                  <a:pt x="0" y="674"/>
                </a:cubicBezTo>
                <a:cubicBezTo>
                  <a:pt x="0" y="628"/>
                  <a:pt x="0" y="582"/>
                  <a:pt x="1" y="536"/>
                </a:cubicBezTo>
                <a:cubicBezTo>
                  <a:pt x="13" y="517"/>
                  <a:pt x="30" y="498"/>
                  <a:pt x="46" y="482"/>
                </a:cubicBezTo>
                <a:cubicBezTo>
                  <a:pt x="46" y="482"/>
                  <a:pt x="87" y="476"/>
                  <a:pt x="103" y="460"/>
                </a:cubicBezTo>
                <a:cubicBezTo>
                  <a:pt x="103" y="411"/>
                  <a:pt x="104" y="365"/>
                  <a:pt x="104" y="319"/>
                </a:cubicBezTo>
                <a:cubicBezTo>
                  <a:pt x="133" y="291"/>
                  <a:pt x="133" y="281"/>
                  <a:pt x="175" y="272"/>
                </a:cubicBezTo>
                <a:cubicBezTo>
                  <a:pt x="197" y="286"/>
                  <a:pt x="241" y="313"/>
                  <a:pt x="241" y="379"/>
                </a:cubicBezTo>
                <a:cubicBezTo>
                  <a:pt x="167" y="419"/>
                  <a:pt x="228" y="483"/>
                  <a:pt x="298" y="540"/>
                </a:cubicBezTo>
                <a:cubicBezTo>
                  <a:pt x="307" y="541"/>
                  <a:pt x="317" y="541"/>
                  <a:pt x="330" y="545"/>
                </a:cubicBezTo>
                <a:cubicBezTo>
                  <a:pt x="342" y="535"/>
                  <a:pt x="358" y="526"/>
                  <a:pt x="374" y="516"/>
                </a:cubicBezTo>
                <a:cubicBezTo>
                  <a:pt x="375" y="451"/>
                  <a:pt x="445" y="443"/>
                  <a:pt x="490" y="408"/>
                </a:cubicBezTo>
                <a:cubicBezTo>
                  <a:pt x="555" y="321"/>
                  <a:pt x="672" y="389"/>
                  <a:pt x="765" y="330"/>
                </a:cubicBezTo>
                <a:cubicBezTo>
                  <a:pt x="762" y="274"/>
                  <a:pt x="760" y="218"/>
                  <a:pt x="760" y="166"/>
                </a:cubicBezTo>
                <a:cubicBezTo>
                  <a:pt x="795" y="118"/>
                  <a:pt x="815" y="111"/>
                  <a:pt x="879" y="74"/>
                </a:cubicBezTo>
                <a:cubicBezTo>
                  <a:pt x="953" y="0"/>
                  <a:pt x="971" y="73"/>
                  <a:pt x="1009" y="172"/>
                </a:cubicBezTo>
                <a:cubicBezTo>
                  <a:pt x="1047" y="235"/>
                  <a:pt x="1085" y="298"/>
                  <a:pt x="1126" y="365"/>
                </a:cubicBezTo>
                <a:cubicBezTo>
                  <a:pt x="1132" y="421"/>
                  <a:pt x="1122" y="453"/>
                  <a:pt x="1212" y="492"/>
                </a:cubicBezTo>
                <a:cubicBezTo>
                  <a:pt x="1250" y="492"/>
                  <a:pt x="1327" y="485"/>
                  <a:pt x="1394" y="493"/>
                </a:cubicBezTo>
                <a:cubicBezTo>
                  <a:pt x="1365" y="535"/>
                  <a:pt x="1327" y="527"/>
                  <a:pt x="1307" y="576"/>
                </a:cubicBezTo>
                <a:cubicBezTo>
                  <a:pt x="1307" y="628"/>
                  <a:pt x="1287" y="657"/>
                  <a:pt x="1364" y="711"/>
                </a:cubicBezTo>
                <a:cubicBezTo>
                  <a:pt x="1434" y="723"/>
                  <a:pt x="1494" y="800"/>
                  <a:pt x="1580" y="845"/>
                </a:cubicBezTo>
                <a:cubicBezTo>
                  <a:pt x="1593" y="858"/>
                  <a:pt x="1609" y="872"/>
                  <a:pt x="1625" y="888"/>
                </a:cubicBezTo>
                <a:cubicBezTo>
                  <a:pt x="1576" y="953"/>
                  <a:pt x="1528" y="1020"/>
                  <a:pt x="1480" y="1088"/>
                </a:cubicBezTo>
                <a:cubicBezTo>
                  <a:pt x="1479" y="1150"/>
                  <a:pt x="1364" y="1212"/>
                  <a:pt x="1319" y="1231"/>
                </a:cubicBezTo>
                <a:cubicBezTo>
                  <a:pt x="1281" y="1237"/>
                  <a:pt x="1242" y="1242"/>
                  <a:pt x="1207" y="1251"/>
                </a:cubicBezTo>
                <a:cubicBezTo>
                  <a:pt x="1131" y="1203"/>
                  <a:pt x="1102" y="1134"/>
                  <a:pt x="1058" y="1110"/>
                </a:cubicBezTo>
                <a:cubicBezTo>
                  <a:pt x="1033" y="1040"/>
                  <a:pt x="1059" y="969"/>
                  <a:pt x="1037" y="936"/>
                </a:cubicBezTo>
                <a:cubicBezTo>
                  <a:pt x="1005" y="922"/>
                  <a:pt x="973" y="908"/>
                  <a:pt x="941" y="897"/>
                </a:cubicBezTo>
                <a:cubicBezTo>
                  <a:pt x="938" y="819"/>
                  <a:pt x="955" y="721"/>
                  <a:pt x="952" y="675"/>
                </a:cubicBezTo>
                <a:cubicBezTo>
                  <a:pt x="872" y="666"/>
                  <a:pt x="799" y="664"/>
                  <a:pt x="783" y="615"/>
                </a:cubicBezTo>
                <a:cubicBezTo>
                  <a:pt x="681" y="612"/>
                  <a:pt x="687" y="609"/>
                  <a:pt x="667" y="707"/>
                </a:cubicBezTo>
                <a:cubicBezTo>
                  <a:pt x="613" y="729"/>
                  <a:pt x="565" y="770"/>
                  <a:pt x="523" y="795"/>
                </a:cubicBezTo>
                <a:cubicBezTo>
                  <a:pt x="523" y="824"/>
                  <a:pt x="523" y="847"/>
                  <a:pt x="554" y="904"/>
                </a:cubicBezTo>
                <a:cubicBezTo>
                  <a:pt x="547" y="989"/>
                  <a:pt x="452" y="967"/>
                  <a:pt x="429" y="1015"/>
                </a:cubicBezTo>
                <a:cubicBezTo>
                  <a:pt x="429" y="1055"/>
                  <a:pt x="403" y="1119"/>
                  <a:pt x="428" y="1159"/>
                </a:cubicBezTo>
                <a:cubicBezTo>
                  <a:pt x="492" y="1161"/>
                  <a:pt x="556" y="1163"/>
                  <a:pt x="620" y="1164"/>
                </a:cubicBezTo>
                <a:cubicBezTo>
                  <a:pt x="665" y="1126"/>
                  <a:pt x="668" y="1093"/>
                  <a:pt x="761" y="1109"/>
                </a:cubicBezTo>
                <a:cubicBezTo>
                  <a:pt x="777" y="1135"/>
                  <a:pt x="799" y="1139"/>
                  <a:pt x="827" y="1169"/>
                </a:cubicBezTo>
                <a:cubicBezTo>
                  <a:pt x="837" y="1186"/>
                  <a:pt x="846" y="1206"/>
                  <a:pt x="856" y="1226"/>
                </a:cubicBezTo>
                <a:cubicBezTo>
                  <a:pt x="862" y="1272"/>
                  <a:pt x="868" y="1318"/>
                  <a:pt x="874" y="1364"/>
                </a:cubicBezTo>
                <a:cubicBezTo>
                  <a:pt x="912" y="1414"/>
                  <a:pt x="966" y="1478"/>
                  <a:pt x="1065" y="1513"/>
                </a:cubicBezTo>
                <a:cubicBezTo>
                  <a:pt x="1084" y="1546"/>
                  <a:pt x="1103" y="1579"/>
                  <a:pt x="1125" y="1616"/>
                </a:cubicBezTo>
                <a:cubicBezTo>
                  <a:pt x="1080" y="1615"/>
                  <a:pt x="1055" y="1670"/>
                  <a:pt x="1026" y="1689"/>
                </a:cubicBezTo>
                <a:cubicBezTo>
                  <a:pt x="997" y="1750"/>
                  <a:pt x="897" y="1810"/>
                  <a:pt x="843" y="1825"/>
                </a:cubicBezTo>
                <a:cubicBezTo>
                  <a:pt x="785" y="1866"/>
                  <a:pt x="737" y="1911"/>
                  <a:pt x="701" y="1972"/>
                </a:cubicBezTo>
                <a:cubicBezTo>
                  <a:pt x="553" y="2119"/>
                  <a:pt x="467" y="2146"/>
                  <a:pt x="565" y="2394"/>
                </a:cubicBezTo>
                <a:cubicBezTo>
                  <a:pt x="565" y="2407"/>
                  <a:pt x="568" y="2420"/>
                  <a:pt x="571" y="2434"/>
                </a:cubicBezTo>
                <a:close/>
              </a:path>
            </a:pathLst>
          </a:custGeom>
          <a:solidFill>
            <a:schemeClr val="tx1"/>
          </a:solidFill>
          <a:ln w="8" cap="flat" cmpd="sng">
            <a:solidFill>
              <a:srgbClr val="FFFFFF"/>
            </a:solidFill>
            <a:round/>
            <a:headEnd/>
            <a:tailEnd/>
          </a:ln>
        </p:spPr>
        <p:txBody>
          <a:bodyPr/>
          <a:lstStyle/>
          <a:p>
            <a:endParaRPr lang="zh-CN" altLang="en-US"/>
          </a:p>
        </p:txBody>
      </p:sp>
      <p:sp>
        <p:nvSpPr>
          <p:cNvPr id="13339" name="Freeform 28"/>
          <p:cNvSpPr>
            <a:spLocks/>
          </p:cNvSpPr>
          <p:nvPr/>
        </p:nvSpPr>
        <p:spPr bwMode="auto">
          <a:xfrm>
            <a:off x="1076325" y="1703388"/>
            <a:ext cx="2287588" cy="1793875"/>
          </a:xfrm>
          <a:custGeom>
            <a:avLst/>
            <a:gdLst>
              <a:gd name="T0" fmla="*/ 2147483647 w 6029"/>
              <a:gd name="T1" fmla="*/ 2147483647 h 4727"/>
              <a:gd name="T2" fmla="*/ 2147483647 w 6029"/>
              <a:gd name="T3" fmla="*/ 2147483647 h 4727"/>
              <a:gd name="T4" fmla="*/ 2147483647 w 6029"/>
              <a:gd name="T5" fmla="*/ 2147483647 h 4727"/>
              <a:gd name="T6" fmla="*/ 2147483647 w 6029"/>
              <a:gd name="T7" fmla="*/ 2147483647 h 4727"/>
              <a:gd name="T8" fmla="*/ 2147483647 w 6029"/>
              <a:gd name="T9" fmla="*/ 2147483647 h 4727"/>
              <a:gd name="T10" fmla="*/ 2147483647 w 6029"/>
              <a:gd name="T11" fmla="*/ 2147483647 h 4727"/>
              <a:gd name="T12" fmla="*/ 2147483647 w 6029"/>
              <a:gd name="T13" fmla="*/ 2147483647 h 4727"/>
              <a:gd name="T14" fmla="*/ 2147483647 w 6029"/>
              <a:gd name="T15" fmla="*/ 2147483647 h 4727"/>
              <a:gd name="T16" fmla="*/ 2147483647 w 6029"/>
              <a:gd name="T17" fmla="*/ 2147483647 h 4727"/>
              <a:gd name="T18" fmla="*/ 2147483647 w 6029"/>
              <a:gd name="T19" fmla="*/ 2147483647 h 4727"/>
              <a:gd name="T20" fmla="*/ 2147483647 w 6029"/>
              <a:gd name="T21" fmla="*/ 2147483647 h 4727"/>
              <a:gd name="T22" fmla="*/ 2147483647 w 6029"/>
              <a:gd name="T23" fmla="*/ 2147483647 h 4727"/>
              <a:gd name="T24" fmla="*/ 2147483647 w 6029"/>
              <a:gd name="T25" fmla="*/ 2147483647 h 4727"/>
              <a:gd name="T26" fmla="*/ 2147483647 w 6029"/>
              <a:gd name="T27" fmla="*/ 2147483647 h 4727"/>
              <a:gd name="T28" fmla="*/ 2147483647 w 6029"/>
              <a:gd name="T29" fmla="*/ 2147483647 h 4727"/>
              <a:gd name="T30" fmla="*/ 491649673 w 6029"/>
              <a:gd name="T31" fmla="*/ 2147483647 h 4727"/>
              <a:gd name="T32" fmla="*/ 2147483647 w 6029"/>
              <a:gd name="T33" fmla="*/ 2147483647 h 4727"/>
              <a:gd name="T34" fmla="*/ 2147483647 w 6029"/>
              <a:gd name="T35" fmla="*/ 2147483647 h 4727"/>
              <a:gd name="T36" fmla="*/ 2147483647 w 6029"/>
              <a:gd name="T37" fmla="*/ 2147483647 h 4727"/>
              <a:gd name="T38" fmla="*/ 2147483647 w 6029"/>
              <a:gd name="T39" fmla="*/ 2147483647 h 4727"/>
              <a:gd name="T40" fmla="*/ 2147483647 w 6029"/>
              <a:gd name="T41" fmla="*/ 2147483647 h 4727"/>
              <a:gd name="T42" fmla="*/ 2147483647 w 6029"/>
              <a:gd name="T43" fmla="*/ 2147483647 h 4727"/>
              <a:gd name="T44" fmla="*/ 2147483647 w 6029"/>
              <a:gd name="T45" fmla="*/ 2147483647 h 4727"/>
              <a:gd name="T46" fmla="*/ 2147483647 w 6029"/>
              <a:gd name="T47" fmla="*/ 2147483647 h 4727"/>
              <a:gd name="T48" fmla="*/ 2147483647 w 6029"/>
              <a:gd name="T49" fmla="*/ 2147483647 h 4727"/>
              <a:gd name="T50" fmla="*/ 2147483647 w 6029"/>
              <a:gd name="T51" fmla="*/ 2147483647 h 4727"/>
              <a:gd name="T52" fmla="*/ 2147483647 w 6029"/>
              <a:gd name="T53" fmla="*/ 2147483647 h 4727"/>
              <a:gd name="T54" fmla="*/ 2147483647 w 6029"/>
              <a:gd name="T55" fmla="*/ 2147483647 h 4727"/>
              <a:gd name="T56" fmla="*/ 2147483647 w 6029"/>
              <a:gd name="T57" fmla="*/ 2147483647 h 4727"/>
              <a:gd name="T58" fmla="*/ 2147483647 w 6029"/>
              <a:gd name="T59" fmla="*/ 2147483647 h 4727"/>
              <a:gd name="T60" fmla="*/ 2147483647 w 6029"/>
              <a:gd name="T61" fmla="*/ 2147483647 h 4727"/>
              <a:gd name="T62" fmla="*/ 2147483647 w 6029"/>
              <a:gd name="T63" fmla="*/ 2147483647 h 4727"/>
              <a:gd name="T64" fmla="*/ 2147483647 w 6029"/>
              <a:gd name="T65" fmla="*/ 2147483647 h 4727"/>
              <a:gd name="T66" fmla="*/ 2147483647 w 6029"/>
              <a:gd name="T67" fmla="*/ 2147483647 h 4727"/>
              <a:gd name="T68" fmla="*/ 2147483647 w 6029"/>
              <a:gd name="T69" fmla="*/ 2147483647 h 4727"/>
              <a:gd name="T70" fmla="*/ 2147483647 w 6029"/>
              <a:gd name="T71" fmla="*/ 2147483647 h 4727"/>
              <a:gd name="T72" fmla="*/ 2147483647 w 6029"/>
              <a:gd name="T73" fmla="*/ 2147483647 h 4727"/>
              <a:gd name="T74" fmla="*/ 2147483647 w 6029"/>
              <a:gd name="T75" fmla="*/ 2147483647 h 4727"/>
              <a:gd name="T76" fmla="*/ 2147483647 w 6029"/>
              <a:gd name="T77" fmla="*/ 2147483647 h 4727"/>
              <a:gd name="T78" fmla="*/ 2147483647 w 6029"/>
              <a:gd name="T79" fmla="*/ 2147483647 h 4727"/>
              <a:gd name="T80" fmla="*/ 2147483647 w 6029"/>
              <a:gd name="T81" fmla="*/ 2147483647 h 4727"/>
              <a:gd name="T82" fmla="*/ 2147483647 w 6029"/>
              <a:gd name="T83" fmla="*/ 2147483647 h 4727"/>
              <a:gd name="T84" fmla="*/ 2147483647 w 6029"/>
              <a:gd name="T85" fmla="*/ 2147483647 h 4727"/>
              <a:gd name="T86" fmla="*/ 2147483647 w 6029"/>
              <a:gd name="T87" fmla="*/ 2147483647 h 472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029" h="4727">
                <a:moveTo>
                  <a:pt x="4296" y="4727"/>
                </a:moveTo>
                <a:cubicBezTo>
                  <a:pt x="4281" y="4716"/>
                  <a:pt x="4268" y="4710"/>
                  <a:pt x="4255" y="4703"/>
                </a:cubicBezTo>
                <a:cubicBezTo>
                  <a:pt x="4230" y="4676"/>
                  <a:pt x="4204" y="4652"/>
                  <a:pt x="4182" y="4629"/>
                </a:cubicBezTo>
                <a:cubicBezTo>
                  <a:pt x="4102" y="4627"/>
                  <a:pt x="4096" y="4604"/>
                  <a:pt x="4067" y="4678"/>
                </a:cubicBezTo>
                <a:cubicBezTo>
                  <a:pt x="4054" y="4671"/>
                  <a:pt x="4044" y="4668"/>
                  <a:pt x="4035" y="4664"/>
                </a:cubicBezTo>
                <a:cubicBezTo>
                  <a:pt x="4009" y="4667"/>
                  <a:pt x="3984" y="4670"/>
                  <a:pt x="3958" y="4672"/>
                </a:cubicBezTo>
                <a:cubicBezTo>
                  <a:pt x="3926" y="4619"/>
                  <a:pt x="3933" y="4593"/>
                  <a:pt x="3930" y="4564"/>
                </a:cubicBezTo>
                <a:cubicBezTo>
                  <a:pt x="3911" y="4553"/>
                  <a:pt x="3892" y="4543"/>
                  <a:pt x="3873" y="4536"/>
                </a:cubicBezTo>
                <a:cubicBezTo>
                  <a:pt x="3774" y="4442"/>
                  <a:pt x="3698" y="4378"/>
                  <a:pt x="3586" y="4421"/>
                </a:cubicBezTo>
                <a:cubicBezTo>
                  <a:pt x="3503" y="4428"/>
                  <a:pt x="3426" y="4443"/>
                  <a:pt x="3349" y="4431"/>
                </a:cubicBezTo>
                <a:cubicBezTo>
                  <a:pt x="3311" y="4417"/>
                  <a:pt x="3276" y="4403"/>
                  <a:pt x="3241" y="4389"/>
                </a:cubicBezTo>
                <a:cubicBezTo>
                  <a:pt x="3209" y="4388"/>
                  <a:pt x="3177" y="4387"/>
                  <a:pt x="3148" y="4387"/>
                </a:cubicBezTo>
                <a:cubicBezTo>
                  <a:pt x="3078" y="4427"/>
                  <a:pt x="2985" y="4468"/>
                  <a:pt x="2949" y="4539"/>
                </a:cubicBezTo>
                <a:cubicBezTo>
                  <a:pt x="2914" y="4535"/>
                  <a:pt x="2879" y="4534"/>
                  <a:pt x="2847" y="4533"/>
                </a:cubicBezTo>
                <a:cubicBezTo>
                  <a:pt x="2815" y="4516"/>
                  <a:pt x="2783" y="4499"/>
                  <a:pt x="2751" y="4485"/>
                </a:cubicBezTo>
                <a:cubicBezTo>
                  <a:pt x="2684" y="4483"/>
                  <a:pt x="2665" y="4476"/>
                  <a:pt x="2636" y="4505"/>
                </a:cubicBezTo>
                <a:cubicBezTo>
                  <a:pt x="2608" y="4511"/>
                  <a:pt x="2582" y="4516"/>
                  <a:pt x="2556" y="4526"/>
                </a:cubicBezTo>
                <a:cubicBezTo>
                  <a:pt x="2480" y="4524"/>
                  <a:pt x="2451" y="4552"/>
                  <a:pt x="2390" y="4571"/>
                </a:cubicBezTo>
                <a:cubicBezTo>
                  <a:pt x="2294" y="4568"/>
                  <a:pt x="2176" y="4500"/>
                  <a:pt x="2144" y="4466"/>
                </a:cubicBezTo>
                <a:cubicBezTo>
                  <a:pt x="2145" y="4351"/>
                  <a:pt x="2126" y="4380"/>
                  <a:pt x="2072" y="4333"/>
                </a:cubicBezTo>
                <a:cubicBezTo>
                  <a:pt x="1963" y="4331"/>
                  <a:pt x="1992" y="4335"/>
                  <a:pt x="1924" y="4411"/>
                </a:cubicBezTo>
                <a:cubicBezTo>
                  <a:pt x="1854" y="4439"/>
                  <a:pt x="1787" y="4421"/>
                  <a:pt x="1736" y="4456"/>
                </a:cubicBezTo>
                <a:cubicBezTo>
                  <a:pt x="1726" y="4456"/>
                  <a:pt x="1720" y="4455"/>
                  <a:pt x="1713" y="4455"/>
                </a:cubicBezTo>
                <a:cubicBezTo>
                  <a:pt x="1707" y="4442"/>
                  <a:pt x="1704" y="4432"/>
                  <a:pt x="1701" y="4422"/>
                </a:cubicBezTo>
                <a:cubicBezTo>
                  <a:pt x="1621" y="4328"/>
                  <a:pt x="1513" y="4277"/>
                  <a:pt x="1423" y="4287"/>
                </a:cubicBezTo>
                <a:cubicBezTo>
                  <a:pt x="1321" y="4357"/>
                  <a:pt x="1282" y="4389"/>
                  <a:pt x="1234" y="4505"/>
                </a:cubicBezTo>
                <a:cubicBezTo>
                  <a:pt x="1192" y="4563"/>
                  <a:pt x="1157" y="4582"/>
                  <a:pt x="1096" y="4590"/>
                </a:cubicBezTo>
                <a:cubicBezTo>
                  <a:pt x="1064" y="4583"/>
                  <a:pt x="1032" y="4576"/>
                  <a:pt x="1003" y="4568"/>
                </a:cubicBezTo>
                <a:cubicBezTo>
                  <a:pt x="975" y="4545"/>
                  <a:pt x="965" y="4538"/>
                  <a:pt x="943" y="4537"/>
                </a:cubicBezTo>
                <a:cubicBezTo>
                  <a:pt x="921" y="4445"/>
                  <a:pt x="844" y="4423"/>
                  <a:pt x="800" y="4396"/>
                </a:cubicBezTo>
                <a:cubicBezTo>
                  <a:pt x="787" y="4376"/>
                  <a:pt x="774" y="4359"/>
                  <a:pt x="762" y="4343"/>
                </a:cubicBezTo>
                <a:cubicBezTo>
                  <a:pt x="762" y="4297"/>
                  <a:pt x="762" y="4254"/>
                  <a:pt x="763" y="4212"/>
                </a:cubicBezTo>
                <a:cubicBezTo>
                  <a:pt x="782" y="4193"/>
                  <a:pt x="773" y="4133"/>
                  <a:pt x="773" y="4124"/>
                </a:cubicBezTo>
                <a:cubicBezTo>
                  <a:pt x="738" y="4015"/>
                  <a:pt x="633" y="4045"/>
                  <a:pt x="575" y="4020"/>
                </a:cubicBezTo>
                <a:cubicBezTo>
                  <a:pt x="556" y="4000"/>
                  <a:pt x="540" y="3984"/>
                  <a:pt x="524" y="3967"/>
                </a:cubicBezTo>
                <a:cubicBezTo>
                  <a:pt x="499" y="3920"/>
                  <a:pt x="477" y="3874"/>
                  <a:pt x="455" y="3827"/>
                </a:cubicBezTo>
                <a:cubicBezTo>
                  <a:pt x="417" y="3817"/>
                  <a:pt x="382" y="3809"/>
                  <a:pt x="346" y="3802"/>
                </a:cubicBezTo>
                <a:cubicBezTo>
                  <a:pt x="318" y="3723"/>
                  <a:pt x="360" y="3655"/>
                  <a:pt x="380" y="3603"/>
                </a:cubicBezTo>
                <a:cubicBezTo>
                  <a:pt x="380" y="3488"/>
                  <a:pt x="310" y="3434"/>
                  <a:pt x="256" y="3374"/>
                </a:cubicBezTo>
                <a:cubicBezTo>
                  <a:pt x="209" y="3350"/>
                  <a:pt x="161" y="3326"/>
                  <a:pt x="116" y="3302"/>
                </a:cubicBezTo>
                <a:cubicBezTo>
                  <a:pt x="110" y="3292"/>
                  <a:pt x="103" y="3285"/>
                  <a:pt x="97" y="3278"/>
                </a:cubicBezTo>
                <a:cubicBezTo>
                  <a:pt x="98" y="3154"/>
                  <a:pt x="91" y="3190"/>
                  <a:pt x="200" y="3137"/>
                </a:cubicBezTo>
                <a:cubicBezTo>
                  <a:pt x="219" y="3121"/>
                  <a:pt x="255" y="3095"/>
                  <a:pt x="264" y="3076"/>
                </a:cubicBezTo>
                <a:cubicBezTo>
                  <a:pt x="265" y="2971"/>
                  <a:pt x="266" y="2870"/>
                  <a:pt x="266" y="2768"/>
                </a:cubicBezTo>
                <a:cubicBezTo>
                  <a:pt x="245" y="2624"/>
                  <a:pt x="142" y="2660"/>
                  <a:pt x="66" y="2655"/>
                </a:cubicBezTo>
                <a:cubicBezTo>
                  <a:pt x="53" y="2661"/>
                  <a:pt x="43" y="2671"/>
                  <a:pt x="34" y="2681"/>
                </a:cubicBezTo>
                <a:cubicBezTo>
                  <a:pt x="30" y="2684"/>
                  <a:pt x="27" y="2687"/>
                  <a:pt x="27" y="2694"/>
                </a:cubicBezTo>
                <a:cubicBezTo>
                  <a:pt x="2" y="2618"/>
                  <a:pt x="2" y="2598"/>
                  <a:pt x="9" y="2562"/>
                </a:cubicBezTo>
                <a:cubicBezTo>
                  <a:pt x="31" y="2550"/>
                  <a:pt x="57" y="2537"/>
                  <a:pt x="82" y="2528"/>
                </a:cubicBezTo>
                <a:cubicBezTo>
                  <a:pt x="83" y="2502"/>
                  <a:pt x="83" y="2476"/>
                  <a:pt x="86" y="2453"/>
                </a:cubicBezTo>
                <a:cubicBezTo>
                  <a:pt x="10" y="2333"/>
                  <a:pt x="0" y="2408"/>
                  <a:pt x="125" y="2326"/>
                </a:cubicBezTo>
                <a:cubicBezTo>
                  <a:pt x="148" y="2287"/>
                  <a:pt x="173" y="2249"/>
                  <a:pt x="199" y="2213"/>
                </a:cubicBezTo>
                <a:cubicBezTo>
                  <a:pt x="241" y="2195"/>
                  <a:pt x="283" y="2179"/>
                  <a:pt x="327" y="2164"/>
                </a:cubicBezTo>
                <a:cubicBezTo>
                  <a:pt x="465" y="2161"/>
                  <a:pt x="532" y="2166"/>
                  <a:pt x="657" y="2107"/>
                </a:cubicBezTo>
                <a:cubicBezTo>
                  <a:pt x="673" y="2104"/>
                  <a:pt x="692" y="2105"/>
                  <a:pt x="711" y="2105"/>
                </a:cubicBezTo>
                <a:cubicBezTo>
                  <a:pt x="711" y="2148"/>
                  <a:pt x="723" y="2243"/>
                  <a:pt x="806" y="2271"/>
                </a:cubicBezTo>
                <a:cubicBezTo>
                  <a:pt x="844" y="2272"/>
                  <a:pt x="899" y="2273"/>
                  <a:pt x="944" y="2242"/>
                </a:cubicBezTo>
                <a:cubicBezTo>
                  <a:pt x="973" y="2200"/>
                  <a:pt x="1002" y="2161"/>
                  <a:pt x="1034" y="2123"/>
                </a:cubicBezTo>
                <a:cubicBezTo>
                  <a:pt x="1082" y="2124"/>
                  <a:pt x="1126" y="2142"/>
                  <a:pt x="1190" y="2127"/>
                </a:cubicBezTo>
                <a:cubicBezTo>
                  <a:pt x="1219" y="2095"/>
                  <a:pt x="1242" y="2079"/>
                  <a:pt x="1277" y="2057"/>
                </a:cubicBezTo>
                <a:cubicBezTo>
                  <a:pt x="1293" y="2054"/>
                  <a:pt x="1312" y="2055"/>
                  <a:pt x="1331" y="2055"/>
                </a:cubicBezTo>
                <a:cubicBezTo>
                  <a:pt x="1373" y="2069"/>
                  <a:pt x="1417" y="2100"/>
                  <a:pt x="1494" y="2102"/>
                </a:cubicBezTo>
                <a:cubicBezTo>
                  <a:pt x="1568" y="2061"/>
                  <a:pt x="1698" y="2084"/>
                  <a:pt x="1798" y="2044"/>
                </a:cubicBezTo>
                <a:cubicBezTo>
                  <a:pt x="1836" y="2019"/>
                  <a:pt x="1878" y="1994"/>
                  <a:pt x="1920" y="1972"/>
                </a:cubicBezTo>
                <a:cubicBezTo>
                  <a:pt x="1929" y="1939"/>
                  <a:pt x="1939" y="1907"/>
                  <a:pt x="1949" y="1878"/>
                </a:cubicBezTo>
                <a:cubicBezTo>
                  <a:pt x="2035" y="1850"/>
                  <a:pt x="2055" y="1726"/>
                  <a:pt x="2084" y="1665"/>
                </a:cubicBezTo>
                <a:cubicBezTo>
                  <a:pt x="2116" y="1649"/>
                  <a:pt x="2161" y="1627"/>
                  <a:pt x="2190" y="1599"/>
                </a:cubicBezTo>
                <a:cubicBezTo>
                  <a:pt x="2203" y="1563"/>
                  <a:pt x="2216" y="1527"/>
                  <a:pt x="2229" y="1495"/>
                </a:cubicBezTo>
                <a:cubicBezTo>
                  <a:pt x="2233" y="1436"/>
                  <a:pt x="2236" y="1377"/>
                  <a:pt x="2240" y="1318"/>
                </a:cubicBezTo>
                <a:cubicBezTo>
                  <a:pt x="2230" y="1292"/>
                  <a:pt x="2224" y="1266"/>
                  <a:pt x="2218" y="1243"/>
                </a:cubicBezTo>
                <a:cubicBezTo>
                  <a:pt x="2218" y="1148"/>
                  <a:pt x="2270" y="1047"/>
                  <a:pt x="2219" y="994"/>
                </a:cubicBezTo>
                <a:cubicBezTo>
                  <a:pt x="2216" y="984"/>
                  <a:pt x="2213" y="974"/>
                  <a:pt x="2210" y="964"/>
                </a:cubicBezTo>
                <a:cubicBezTo>
                  <a:pt x="2315" y="967"/>
                  <a:pt x="2411" y="969"/>
                  <a:pt x="2520" y="991"/>
                </a:cubicBezTo>
                <a:cubicBezTo>
                  <a:pt x="2596" y="1033"/>
                  <a:pt x="2663" y="1005"/>
                  <a:pt x="2762" y="1076"/>
                </a:cubicBezTo>
                <a:cubicBezTo>
                  <a:pt x="2775" y="1076"/>
                  <a:pt x="2791" y="1077"/>
                  <a:pt x="2807" y="1077"/>
                </a:cubicBezTo>
                <a:cubicBezTo>
                  <a:pt x="2820" y="1061"/>
                  <a:pt x="2832" y="1048"/>
                  <a:pt x="2849" y="1036"/>
                </a:cubicBezTo>
                <a:cubicBezTo>
                  <a:pt x="2849" y="1019"/>
                  <a:pt x="2849" y="1003"/>
                  <a:pt x="2849" y="990"/>
                </a:cubicBezTo>
                <a:cubicBezTo>
                  <a:pt x="2820" y="930"/>
                  <a:pt x="2833" y="878"/>
                  <a:pt x="2856" y="839"/>
                </a:cubicBezTo>
                <a:cubicBezTo>
                  <a:pt x="2895" y="791"/>
                  <a:pt x="2933" y="746"/>
                  <a:pt x="2972" y="702"/>
                </a:cubicBezTo>
                <a:cubicBezTo>
                  <a:pt x="2988" y="597"/>
                  <a:pt x="3024" y="578"/>
                  <a:pt x="3082" y="508"/>
                </a:cubicBezTo>
                <a:cubicBezTo>
                  <a:pt x="3108" y="453"/>
                  <a:pt x="3095" y="439"/>
                  <a:pt x="3162" y="441"/>
                </a:cubicBezTo>
                <a:cubicBezTo>
                  <a:pt x="3219" y="479"/>
                  <a:pt x="3280" y="519"/>
                  <a:pt x="3340" y="560"/>
                </a:cubicBezTo>
                <a:cubicBezTo>
                  <a:pt x="3375" y="571"/>
                  <a:pt x="3458" y="563"/>
                  <a:pt x="3512" y="620"/>
                </a:cubicBezTo>
                <a:cubicBezTo>
                  <a:pt x="3586" y="622"/>
                  <a:pt x="3729" y="639"/>
                  <a:pt x="3762" y="535"/>
                </a:cubicBezTo>
                <a:cubicBezTo>
                  <a:pt x="3756" y="463"/>
                  <a:pt x="3750" y="391"/>
                  <a:pt x="3747" y="318"/>
                </a:cubicBezTo>
                <a:cubicBezTo>
                  <a:pt x="3825" y="163"/>
                  <a:pt x="3914" y="172"/>
                  <a:pt x="4081" y="160"/>
                </a:cubicBezTo>
                <a:cubicBezTo>
                  <a:pt x="4122" y="148"/>
                  <a:pt x="4142" y="76"/>
                  <a:pt x="4158" y="44"/>
                </a:cubicBezTo>
                <a:cubicBezTo>
                  <a:pt x="4171" y="28"/>
                  <a:pt x="4184" y="15"/>
                  <a:pt x="4200" y="2"/>
                </a:cubicBezTo>
                <a:cubicBezTo>
                  <a:pt x="4244" y="0"/>
                  <a:pt x="4289" y="1"/>
                  <a:pt x="4334" y="2"/>
                </a:cubicBezTo>
                <a:cubicBezTo>
                  <a:pt x="4356" y="19"/>
                  <a:pt x="4362" y="121"/>
                  <a:pt x="4387" y="187"/>
                </a:cubicBezTo>
                <a:cubicBezTo>
                  <a:pt x="4428" y="254"/>
                  <a:pt x="4473" y="324"/>
                  <a:pt x="4517" y="393"/>
                </a:cubicBezTo>
                <a:cubicBezTo>
                  <a:pt x="4555" y="414"/>
                  <a:pt x="4616" y="439"/>
                  <a:pt x="4695" y="460"/>
                </a:cubicBezTo>
                <a:cubicBezTo>
                  <a:pt x="4724" y="481"/>
                  <a:pt x="4753" y="504"/>
                  <a:pt x="4785" y="528"/>
                </a:cubicBezTo>
                <a:cubicBezTo>
                  <a:pt x="4800" y="555"/>
                  <a:pt x="4816" y="581"/>
                  <a:pt x="4832" y="611"/>
                </a:cubicBezTo>
                <a:cubicBezTo>
                  <a:pt x="4838" y="664"/>
                  <a:pt x="4844" y="716"/>
                  <a:pt x="4850" y="772"/>
                </a:cubicBezTo>
                <a:cubicBezTo>
                  <a:pt x="4869" y="812"/>
                  <a:pt x="4888" y="851"/>
                  <a:pt x="4910" y="891"/>
                </a:cubicBezTo>
                <a:cubicBezTo>
                  <a:pt x="4916" y="954"/>
                  <a:pt x="4938" y="1072"/>
                  <a:pt x="4883" y="1156"/>
                </a:cubicBezTo>
                <a:cubicBezTo>
                  <a:pt x="4771" y="1228"/>
                  <a:pt x="4787" y="1189"/>
                  <a:pt x="4773" y="1327"/>
                </a:cubicBezTo>
                <a:cubicBezTo>
                  <a:pt x="4780" y="1360"/>
                  <a:pt x="4782" y="1412"/>
                  <a:pt x="4820" y="1469"/>
                </a:cubicBezTo>
                <a:cubicBezTo>
                  <a:pt x="4852" y="1492"/>
                  <a:pt x="4884" y="1516"/>
                  <a:pt x="4919" y="1543"/>
                </a:cubicBezTo>
                <a:cubicBezTo>
                  <a:pt x="4967" y="1554"/>
                  <a:pt x="5015" y="1565"/>
                  <a:pt x="5066" y="1580"/>
                </a:cubicBezTo>
                <a:cubicBezTo>
                  <a:pt x="5164" y="1654"/>
                  <a:pt x="5276" y="1657"/>
                  <a:pt x="5417" y="1670"/>
                </a:cubicBezTo>
                <a:cubicBezTo>
                  <a:pt x="5461" y="1694"/>
                  <a:pt x="5538" y="1772"/>
                  <a:pt x="5592" y="1832"/>
                </a:cubicBezTo>
                <a:cubicBezTo>
                  <a:pt x="5636" y="1872"/>
                  <a:pt x="5684" y="1913"/>
                  <a:pt x="5731" y="1953"/>
                </a:cubicBezTo>
                <a:cubicBezTo>
                  <a:pt x="5776" y="1964"/>
                  <a:pt x="5827" y="1972"/>
                  <a:pt x="5878" y="2039"/>
                </a:cubicBezTo>
                <a:cubicBezTo>
                  <a:pt x="5890" y="2085"/>
                  <a:pt x="5909" y="2184"/>
                  <a:pt x="5944" y="2257"/>
                </a:cubicBezTo>
                <a:cubicBezTo>
                  <a:pt x="5963" y="2274"/>
                  <a:pt x="5991" y="2281"/>
                  <a:pt x="6010" y="2340"/>
                </a:cubicBezTo>
                <a:cubicBezTo>
                  <a:pt x="6007" y="2370"/>
                  <a:pt x="6004" y="2399"/>
                  <a:pt x="6003" y="2432"/>
                </a:cubicBezTo>
                <a:cubicBezTo>
                  <a:pt x="6010" y="2455"/>
                  <a:pt x="6019" y="2478"/>
                  <a:pt x="6029" y="2501"/>
                </a:cubicBezTo>
                <a:cubicBezTo>
                  <a:pt x="5958" y="2535"/>
                  <a:pt x="5964" y="2552"/>
                  <a:pt x="5941" y="2636"/>
                </a:cubicBezTo>
                <a:cubicBezTo>
                  <a:pt x="5938" y="2669"/>
                  <a:pt x="5938" y="2705"/>
                  <a:pt x="5938" y="2741"/>
                </a:cubicBezTo>
                <a:cubicBezTo>
                  <a:pt x="5944" y="2781"/>
                  <a:pt x="5950" y="2820"/>
                  <a:pt x="5959" y="2860"/>
                </a:cubicBezTo>
                <a:cubicBezTo>
                  <a:pt x="5950" y="2863"/>
                  <a:pt x="5943" y="2866"/>
                  <a:pt x="5937" y="2869"/>
                </a:cubicBezTo>
                <a:cubicBezTo>
                  <a:pt x="5860" y="2870"/>
                  <a:pt x="5787" y="2872"/>
                  <a:pt x="5713" y="2873"/>
                </a:cubicBezTo>
                <a:cubicBezTo>
                  <a:pt x="5553" y="2889"/>
                  <a:pt x="5480" y="2900"/>
                  <a:pt x="5431" y="3053"/>
                </a:cubicBezTo>
                <a:cubicBezTo>
                  <a:pt x="5383" y="3100"/>
                  <a:pt x="5357" y="3126"/>
                  <a:pt x="5334" y="3204"/>
                </a:cubicBezTo>
                <a:cubicBezTo>
                  <a:pt x="5254" y="3254"/>
                  <a:pt x="5149" y="3248"/>
                  <a:pt x="5085" y="3247"/>
                </a:cubicBezTo>
                <a:cubicBezTo>
                  <a:pt x="5085" y="3283"/>
                  <a:pt x="5049" y="3344"/>
                  <a:pt x="5011" y="3373"/>
                </a:cubicBezTo>
                <a:cubicBezTo>
                  <a:pt x="4981" y="3431"/>
                  <a:pt x="5013" y="3500"/>
                  <a:pt x="5044" y="3593"/>
                </a:cubicBezTo>
                <a:cubicBezTo>
                  <a:pt x="5044" y="3619"/>
                  <a:pt x="5044" y="3645"/>
                  <a:pt x="5047" y="3672"/>
                </a:cubicBezTo>
                <a:cubicBezTo>
                  <a:pt x="4990" y="3680"/>
                  <a:pt x="4932" y="3692"/>
                  <a:pt x="4878" y="3703"/>
                </a:cubicBezTo>
                <a:cubicBezTo>
                  <a:pt x="4826" y="3718"/>
                  <a:pt x="4775" y="3753"/>
                  <a:pt x="4743" y="3772"/>
                </a:cubicBezTo>
                <a:cubicBezTo>
                  <a:pt x="4599" y="3817"/>
                  <a:pt x="4458" y="3824"/>
                  <a:pt x="4334" y="3821"/>
                </a:cubicBezTo>
                <a:cubicBezTo>
                  <a:pt x="4279" y="3829"/>
                  <a:pt x="4273" y="3832"/>
                  <a:pt x="4244" y="3854"/>
                </a:cubicBezTo>
                <a:cubicBezTo>
                  <a:pt x="4244" y="3894"/>
                  <a:pt x="4244" y="3900"/>
                  <a:pt x="4288" y="3967"/>
                </a:cubicBezTo>
                <a:cubicBezTo>
                  <a:pt x="4240" y="4038"/>
                  <a:pt x="4281" y="4088"/>
                  <a:pt x="4367" y="4142"/>
                </a:cubicBezTo>
                <a:cubicBezTo>
                  <a:pt x="4389" y="4176"/>
                  <a:pt x="4411" y="4209"/>
                  <a:pt x="4433" y="4245"/>
                </a:cubicBezTo>
                <a:cubicBezTo>
                  <a:pt x="4469" y="4263"/>
                  <a:pt x="4497" y="4277"/>
                  <a:pt x="4481" y="4361"/>
                </a:cubicBezTo>
                <a:cubicBezTo>
                  <a:pt x="4468" y="4371"/>
                  <a:pt x="4455" y="4384"/>
                  <a:pt x="4445" y="4396"/>
                </a:cubicBezTo>
                <a:cubicBezTo>
                  <a:pt x="4346" y="4450"/>
                  <a:pt x="4337" y="4433"/>
                  <a:pt x="4336" y="4557"/>
                </a:cubicBezTo>
                <a:cubicBezTo>
                  <a:pt x="4361" y="4578"/>
                  <a:pt x="4403" y="4618"/>
                  <a:pt x="4402" y="4697"/>
                </a:cubicBezTo>
                <a:cubicBezTo>
                  <a:pt x="4364" y="4722"/>
                  <a:pt x="4319" y="4727"/>
                  <a:pt x="4296" y="4727"/>
                </a:cubicBezTo>
                <a:close/>
              </a:path>
            </a:pathLst>
          </a:custGeom>
          <a:solidFill>
            <a:schemeClr val="tx1"/>
          </a:solidFill>
          <a:ln w="8" cap="flat" cmpd="sng">
            <a:solidFill>
              <a:srgbClr val="FFFFFF"/>
            </a:solidFill>
            <a:round/>
            <a:headEnd/>
            <a:tailEnd/>
          </a:ln>
        </p:spPr>
        <p:txBody>
          <a:bodyPr/>
          <a:lstStyle/>
          <a:p>
            <a:endParaRPr lang="zh-CN" altLang="en-US"/>
          </a:p>
        </p:txBody>
      </p:sp>
      <p:sp>
        <p:nvSpPr>
          <p:cNvPr id="13340" name="Freeform 29"/>
          <p:cNvSpPr>
            <a:spLocks/>
          </p:cNvSpPr>
          <p:nvPr/>
        </p:nvSpPr>
        <p:spPr bwMode="auto">
          <a:xfrm>
            <a:off x="3495675" y="1276350"/>
            <a:ext cx="2520950" cy="2173288"/>
          </a:xfrm>
          <a:custGeom>
            <a:avLst/>
            <a:gdLst>
              <a:gd name="T0" fmla="*/ 2147483647 w 6642"/>
              <a:gd name="T1" fmla="*/ 2147483647 h 5728"/>
              <a:gd name="T2" fmla="*/ 2147483647 w 6642"/>
              <a:gd name="T3" fmla="*/ 2147483647 h 5728"/>
              <a:gd name="T4" fmla="*/ 2147483647 w 6642"/>
              <a:gd name="T5" fmla="*/ 2147483647 h 5728"/>
              <a:gd name="T6" fmla="*/ 2147483647 w 6642"/>
              <a:gd name="T7" fmla="*/ 2147483647 h 5728"/>
              <a:gd name="T8" fmla="*/ 2147483647 w 6642"/>
              <a:gd name="T9" fmla="*/ 2147483647 h 5728"/>
              <a:gd name="T10" fmla="*/ 2147483647 w 6642"/>
              <a:gd name="T11" fmla="*/ 2147483647 h 5728"/>
              <a:gd name="T12" fmla="*/ 0 w 6642"/>
              <a:gd name="T13" fmla="*/ 2147483647 h 5728"/>
              <a:gd name="T14" fmla="*/ 2147483647 w 6642"/>
              <a:gd name="T15" fmla="*/ 2147483647 h 5728"/>
              <a:gd name="T16" fmla="*/ 2147483647 w 6642"/>
              <a:gd name="T17" fmla="*/ 2147483647 h 5728"/>
              <a:gd name="T18" fmla="*/ 2147483647 w 6642"/>
              <a:gd name="T19" fmla="*/ 2147483647 h 5728"/>
              <a:gd name="T20" fmla="*/ 2147483647 w 6642"/>
              <a:gd name="T21" fmla="*/ 2147483647 h 5728"/>
              <a:gd name="T22" fmla="*/ 2147483647 w 6642"/>
              <a:gd name="T23" fmla="*/ 2147483647 h 5728"/>
              <a:gd name="T24" fmla="*/ 2147483647 w 6642"/>
              <a:gd name="T25" fmla="*/ 2147483647 h 5728"/>
              <a:gd name="T26" fmla="*/ 2147483647 w 6642"/>
              <a:gd name="T27" fmla="*/ 2147483647 h 5728"/>
              <a:gd name="T28" fmla="*/ 2147483647 w 6642"/>
              <a:gd name="T29" fmla="*/ 2147483647 h 5728"/>
              <a:gd name="T30" fmla="*/ 2147483647 w 6642"/>
              <a:gd name="T31" fmla="*/ 2147483647 h 5728"/>
              <a:gd name="T32" fmla="*/ 2147483647 w 6642"/>
              <a:gd name="T33" fmla="*/ 2147483647 h 5728"/>
              <a:gd name="T34" fmla="*/ 2147483647 w 6642"/>
              <a:gd name="T35" fmla="*/ 2147483647 h 5728"/>
              <a:gd name="T36" fmla="*/ 2147483647 w 6642"/>
              <a:gd name="T37" fmla="*/ 2147483647 h 5728"/>
              <a:gd name="T38" fmla="*/ 2147483647 w 6642"/>
              <a:gd name="T39" fmla="*/ 2147483647 h 5728"/>
              <a:gd name="T40" fmla="*/ 2147483647 w 6642"/>
              <a:gd name="T41" fmla="*/ 2147483647 h 5728"/>
              <a:gd name="T42" fmla="*/ 2147483647 w 6642"/>
              <a:gd name="T43" fmla="*/ 2147483647 h 5728"/>
              <a:gd name="T44" fmla="*/ 2147483647 w 6642"/>
              <a:gd name="T45" fmla="*/ 2147483647 h 5728"/>
              <a:gd name="T46" fmla="*/ 2147483647 w 6642"/>
              <a:gd name="T47" fmla="*/ 2147483647 h 5728"/>
              <a:gd name="T48" fmla="*/ 2147483647 w 6642"/>
              <a:gd name="T49" fmla="*/ 2147483647 h 5728"/>
              <a:gd name="T50" fmla="*/ 2147483647 w 6642"/>
              <a:gd name="T51" fmla="*/ 2147483647 h 5728"/>
              <a:gd name="T52" fmla="*/ 2147483647 w 6642"/>
              <a:gd name="T53" fmla="*/ 2147483647 h 5728"/>
              <a:gd name="T54" fmla="*/ 2147483647 w 6642"/>
              <a:gd name="T55" fmla="*/ 2147483647 h 5728"/>
              <a:gd name="T56" fmla="*/ 2147483647 w 6642"/>
              <a:gd name="T57" fmla="*/ 2147483647 h 5728"/>
              <a:gd name="T58" fmla="*/ 2147483647 w 6642"/>
              <a:gd name="T59" fmla="*/ 2147483647 h 5728"/>
              <a:gd name="T60" fmla="*/ 2147483647 w 6642"/>
              <a:gd name="T61" fmla="*/ 2147483647 h 5728"/>
              <a:gd name="T62" fmla="*/ 2147483647 w 6642"/>
              <a:gd name="T63" fmla="*/ 2147483647 h 5728"/>
              <a:gd name="T64" fmla="*/ 2147483647 w 6642"/>
              <a:gd name="T65" fmla="*/ 2147483647 h 5728"/>
              <a:gd name="T66" fmla="*/ 2147483647 w 6642"/>
              <a:gd name="T67" fmla="*/ 2147483647 h 5728"/>
              <a:gd name="T68" fmla="*/ 2147483647 w 6642"/>
              <a:gd name="T69" fmla="*/ 2147483647 h 5728"/>
              <a:gd name="T70" fmla="*/ 2147483647 w 6642"/>
              <a:gd name="T71" fmla="*/ 2147483647 h 5728"/>
              <a:gd name="T72" fmla="*/ 2147483647 w 6642"/>
              <a:gd name="T73" fmla="*/ 2147483647 h 5728"/>
              <a:gd name="T74" fmla="*/ 2147483647 w 6642"/>
              <a:gd name="T75" fmla="*/ 2147483647 h 5728"/>
              <a:gd name="T76" fmla="*/ 2147483647 w 6642"/>
              <a:gd name="T77" fmla="*/ 2147483647 h 5728"/>
              <a:gd name="T78" fmla="*/ 2147483647 w 6642"/>
              <a:gd name="T79" fmla="*/ 2147483647 h 5728"/>
              <a:gd name="T80" fmla="*/ 2147483647 w 6642"/>
              <a:gd name="T81" fmla="*/ 2147483647 h 5728"/>
              <a:gd name="T82" fmla="*/ 2147483647 w 6642"/>
              <a:gd name="T83" fmla="*/ 2147483647 h 5728"/>
              <a:gd name="T84" fmla="*/ 2147483647 w 6642"/>
              <a:gd name="T85" fmla="*/ 2147483647 h 5728"/>
              <a:gd name="T86" fmla="*/ 2147483647 w 6642"/>
              <a:gd name="T87" fmla="*/ 2147483647 h 5728"/>
              <a:gd name="T88" fmla="*/ 2147483647 w 6642"/>
              <a:gd name="T89" fmla="*/ 2147483647 h 5728"/>
              <a:gd name="T90" fmla="*/ 2147483647 w 6642"/>
              <a:gd name="T91" fmla="*/ 2147483647 h 5728"/>
              <a:gd name="T92" fmla="*/ 2147483647 w 6642"/>
              <a:gd name="T93" fmla="*/ 2147483647 h 5728"/>
              <a:gd name="T94" fmla="*/ 2147483647 w 6642"/>
              <a:gd name="T95" fmla="*/ 2147483647 h 5728"/>
              <a:gd name="T96" fmla="*/ 2147483647 w 6642"/>
              <a:gd name="T97" fmla="*/ 2147483647 h 5728"/>
              <a:gd name="T98" fmla="*/ 2147483647 w 6642"/>
              <a:gd name="T99" fmla="*/ 2147483647 h 572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642" h="5728">
                <a:moveTo>
                  <a:pt x="1682" y="5728"/>
                </a:moveTo>
                <a:cubicBezTo>
                  <a:pt x="1644" y="5688"/>
                  <a:pt x="1606" y="5648"/>
                  <a:pt x="1568" y="5611"/>
                </a:cubicBezTo>
                <a:cubicBezTo>
                  <a:pt x="1545" y="5568"/>
                  <a:pt x="1527" y="5525"/>
                  <a:pt x="1508" y="5485"/>
                </a:cubicBezTo>
                <a:cubicBezTo>
                  <a:pt x="1508" y="5354"/>
                  <a:pt x="1525" y="5302"/>
                  <a:pt x="1630" y="5242"/>
                </a:cubicBezTo>
                <a:cubicBezTo>
                  <a:pt x="1647" y="5226"/>
                  <a:pt x="1666" y="5210"/>
                  <a:pt x="1685" y="5195"/>
                </a:cubicBezTo>
                <a:cubicBezTo>
                  <a:pt x="1698" y="5169"/>
                  <a:pt x="1714" y="5143"/>
                  <a:pt x="1730" y="5120"/>
                </a:cubicBezTo>
                <a:cubicBezTo>
                  <a:pt x="1727" y="5104"/>
                  <a:pt x="1727" y="5088"/>
                  <a:pt x="1727" y="5071"/>
                </a:cubicBezTo>
                <a:cubicBezTo>
                  <a:pt x="1664" y="4962"/>
                  <a:pt x="1622" y="4977"/>
                  <a:pt x="1530" y="5007"/>
                </a:cubicBezTo>
                <a:cubicBezTo>
                  <a:pt x="1504" y="5026"/>
                  <a:pt x="1481" y="5045"/>
                  <a:pt x="1459" y="5064"/>
                </a:cubicBezTo>
                <a:cubicBezTo>
                  <a:pt x="1424" y="5080"/>
                  <a:pt x="1389" y="5095"/>
                  <a:pt x="1353" y="5111"/>
                </a:cubicBezTo>
                <a:cubicBezTo>
                  <a:pt x="1331" y="5078"/>
                  <a:pt x="1309" y="5077"/>
                  <a:pt x="1290" y="5063"/>
                </a:cubicBezTo>
                <a:cubicBezTo>
                  <a:pt x="1066" y="5058"/>
                  <a:pt x="1069" y="5042"/>
                  <a:pt x="1052" y="5254"/>
                </a:cubicBezTo>
                <a:cubicBezTo>
                  <a:pt x="1007" y="5299"/>
                  <a:pt x="940" y="5231"/>
                  <a:pt x="924" y="5231"/>
                </a:cubicBezTo>
                <a:cubicBezTo>
                  <a:pt x="886" y="5174"/>
                  <a:pt x="839" y="5124"/>
                  <a:pt x="813" y="5097"/>
                </a:cubicBezTo>
                <a:cubicBezTo>
                  <a:pt x="782" y="5008"/>
                  <a:pt x="750" y="4945"/>
                  <a:pt x="683" y="4930"/>
                </a:cubicBezTo>
                <a:cubicBezTo>
                  <a:pt x="645" y="4887"/>
                  <a:pt x="607" y="4846"/>
                  <a:pt x="572" y="4806"/>
                </a:cubicBezTo>
                <a:cubicBezTo>
                  <a:pt x="550" y="4799"/>
                  <a:pt x="528" y="4792"/>
                  <a:pt x="505" y="4788"/>
                </a:cubicBezTo>
                <a:cubicBezTo>
                  <a:pt x="506" y="4700"/>
                  <a:pt x="592" y="4695"/>
                  <a:pt x="640" y="4631"/>
                </a:cubicBezTo>
                <a:cubicBezTo>
                  <a:pt x="653" y="4599"/>
                  <a:pt x="666" y="4570"/>
                  <a:pt x="683" y="4541"/>
                </a:cubicBezTo>
                <a:cubicBezTo>
                  <a:pt x="683" y="4482"/>
                  <a:pt x="677" y="4459"/>
                  <a:pt x="651" y="4438"/>
                </a:cubicBezTo>
                <a:cubicBezTo>
                  <a:pt x="520" y="4435"/>
                  <a:pt x="383" y="4448"/>
                  <a:pt x="277" y="4491"/>
                </a:cubicBezTo>
                <a:cubicBezTo>
                  <a:pt x="232" y="4523"/>
                  <a:pt x="223" y="4519"/>
                  <a:pt x="187" y="4518"/>
                </a:cubicBezTo>
                <a:cubicBezTo>
                  <a:pt x="188" y="4472"/>
                  <a:pt x="191" y="4427"/>
                  <a:pt x="195" y="4384"/>
                </a:cubicBezTo>
                <a:cubicBezTo>
                  <a:pt x="179" y="4361"/>
                  <a:pt x="163" y="4338"/>
                  <a:pt x="147" y="4318"/>
                </a:cubicBezTo>
                <a:cubicBezTo>
                  <a:pt x="109" y="4284"/>
                  <a:pt x="74" y="4250"/>
                  <a:pt x="39" y="4220"/>
                </a:cubicBezTo>
                <a:cubicBezTo>
                  <a:pt x="39" y="4158"/>
                  <a:pt x="59" y="4145"/>
                  <a:pt x="75" y="4093"/>
                </a:cubicBezTo>
                <a:cubicBezTo>
                  <a:pt x="75" y="4024"/>
                  <a:pt x="76" y="3975"/>
                  <a:pt x="63" y="3929"/>
                </a:cubicBezTo>
                <a:cubicBezTo>
                  <a:pt x="41" y="3899"/>
                  <a:pt x="19" y="3869"/>
                  <a:pt x="0" y="3842"/>
                </a:cubicBezTo>
                <a:cubicBezTo>
                  <a:pt x="0" y="3806"/>
                  <a:pt x="0" y="3770"/>
                  <a:pt x="0" y="3737"/>
                </a:cubicBezTo>
                <a:cubicBezTo>
                  <a:pt x="99" y="3766"/>
                  <a:pt x="201" y="3795"/>
                  <a:pt x="303" y="3824"/>
                </a:cubicBezTo>
                <a:cubicBezTo>
                  <a:pt x="479" y="3828"/>
                  <a:pt x="655" y="3833"/>
                  <a:pt x="830" y="3840"/>
                </a:cubicBezTo>
                <a:cubicBezTo>
                  <a:pt x="878" y="3858"/>
                  <a:pt x="980" y="3874"/>
                  <a:pt x="1044" y="3908"/>
                </a:cubicBezTo>
                <a:cubicBezTo>
                  <a:pt x="1098" y="3955"/>
                  <a:pt x="1155" y="4002"/>
                  <a:pt x="1213" y="4053"/>
                </a:cubicBezTo>
                <a:cubicBezTo>
                  <a:pt x="1225" y="4060"/>
                  <a:pt x="1241" y="4067"/>
                  <a:pt x="1257" y="4077"/>
                </a:cubicBezTo>
                <a:cubicBezTo>
                  <a:pt x="1308" y="4085"/>
                  <a:pt x="1362" y="4096"/>
                  <a:pt x="1417" y="4107"/>
                </a:cubicBezTo>
                <a:cubicBezTo>
                  <a:pt x="1439" y="4124"/>
                  <a:pt x="1461" y="4141"/>
                  <a:pt x="1487" y="4158"/>
                </a:cubicBezTo>
                <a:cubicBezTo>
                  <a:pt x="1554" y="4179"/>
                  <a:pt x="1621" y="4204"/>
                  <a:pt x="1688" y="4229"/>
                </a:cubicBezTo>
                <a:cubicBezTo>
                  <a:pt x="1739" y="4256"/>
                  <a:pt x="1795" y="4389"/>
                  <a:pt x="1904" y="4309"/>
                </a:cubicBezTo>
                <a:cubicBezTo>
                  <a:pt x="1940" y="4255"/>
                  <a:pt x="2004" y="4237"/>
                  <a:pt x="2068" y="4212"/>
                </a:cubicBezTo>
                <a:cubicBezTo>
                  <a:pt x="2139" y="4155"/>
                  <a:pt x="2161" y="4146"/>
                  <a:pt x="2267" y="4125"/>
                </a:cubicBezTo>
                <a:cubicBezTo>
                  <a:pt x="2267" y="4093"/>
                  <a:pt x="2337" y="4091"/>
                  <a:pt x="2363" y="4075"/>
                </a:cubicBezTo>
                <a:cubicBezTo>
                  <a:pt x="2423" y="4067"/>
                  <a:pt x="2478" y="4003"/>
                  <a:pt x="2539" y="3995"/>
                </a:cubicBezTo>
                <a:cubicBezTo>
                  <a:pt x="2593" y="3960"/>
                  <a:pt x="2638" y="3961"/>
                  <a:pt x="2721" y="3970"/>
                </a:cubicBezTo>
                <a:cubicBezTo>
                  <a:pt x="2782" y="3984"/>
                  <a:pt x="3005" y="4046"/>
                  <a:pt x="3073" y="3979"/>
                </a:cubicBezTo>
                <a:cubicBezTo>
                  <a:pt x="3220" y="3973"/>
                  <a:pt x="3323" y="3834"/>
                  <a:pt x="3416" y="3722"/>
                </a:cubicBezTo>
                <a:cubicBezTo>
                  <a:pt x="3448" y="3693"/>
                  <a:pt x="3483" y="3665"/>
                  <a:pt x="3519" y="3636"/>
                </a:cubicBezTo>
                <a:cubicBezTo>
                  <a:pt x="3548" y="3611"/>
                  <a:pt x="3576" y="3585"/>
                  <a:pt x="3609" y="3563"/>
                </a:cubicBezTo>
                <a:cubicBezTo>
                  <a:pt x="3634" y="3554"/>
                  <a:pt x="3676" y="3532"/>
                  <a:pt x="3705" y="3503"/>
                </a:cubicBezTo>
                <a:cubicBezTo>
                  <a:pt x="3702" y="3474"/>
                  <a:pt x="3702" y="3448"/>
                  <a:pt x="3702" y="3422"/>
                </a:cubicBezTo>
                <a:cubicBezTo>
                  <a:pt x="3667" y="3385"/>
                  <a:pt x="3632" y="3351"/>
                  <a:pt x="3597" y="3317"/>
                </a:cubicBezTo>
                <a:cubicBezTo>
                  <a:pt x="3591" y="3294"/>
                  <a:pt x="3585" y="3271"/>
                  <a:pt x="3582" y="3252"/>
                </a:cubicBezTo>
                <a:cubicBezTo>
                  <a:pt x="3589" y="3131"/>
                  <a:pt x="3586" y="3052"/>
                  <a:pt x="3692" y="3012"/>
                </a:cubicBezTo>
                <a:cubicBezTo>
                  <a:pt x="3692" y="2969"/>
                  <a:pt x="3759" y="3033"/>
                  <a:pt x="3835" y="3094"/>
                </a:cubicBezTo>
                <a:cubicBezTo>
                  <a:pt x="3861" y="3101"/>
                  <a:pt x="3886" y="3112"/>
                  <a:pt x="3915" y="3122"/>
                </a:cubicBezTo>
                <a:cubicBezTo>
                  <a:pt x="3940" y="3123"/>
                  <a:pt x="3969" y="3124"/>
                  <a:pt x="3998" y="3124"/>
                </a:cubicBezTo>
                <a:cubicBezTo>
                  <a:pt x="4097" y="3098"/>
                  <a:pt x="4184" y="2959"/>
                  <a:pt x="4258" y="2876"/>
                </a:cubicBezTo>
                <a:cubicBezTo>
                  <a:pt x="4309" y="2825"/>
                  <a:pt x="4354" y="2855"/>
                  <a:pt x="4431" y="2857"/>
                </a:cubicBezTo>
                <a:cubicBezTo>
                  <a:pt x="4463" y="2825"/>
                  <a:pt x="4498" y="2819"/>
                  <a:pt x="4543" y="2801"/>
                </a:cubicBezTo>
                <a:cubicBezTo>
                  <a:pt x="4569" y="2775"/>
                  <a:pt x="4597" y="2750"/>
                  <a:pt x="4626" y="2724"/>
                </a:cubicBezTo>
                <a:cubicBezTo>
                  <a:pt x="4652" y="2725"/>
                  <a:pt x="4672" y="2627"/>
                  <a:pt x="4672" y="2621"/>
                </a:cubicBezTo>
                <a:cubicBezTo>
                  <a:pt x="4727" y="2468"/>
                  <a:pt x="4765" y="2528"/>
                  <a:pt x="4903" y="2469"/>
                </a:cubicBezTo>
                <a:cubicBezTo>
                  <a:pt x="4948" y="2415"/>
                  <a:pt x="4996" y="2387"/>
                  <a:pt x="5060" y="2356"/>
                </a:cubicBezTo>
                <a:cubicBezTo>
                  <a:pt x="5111" y="2304"/>
                  <a:pt x="5303" y="2342"/>
                  <a:pt x="5411" y="2351"/>
                </a:cubicBezTo>
                <a:cubicBezTo>
                  <a:pt x="5424" y="2345"/>
                  <a:pt x="5440" y="2339"/>
                  <a:pt x="5456" y="2333"/>
                </a:cubicBezTo>
                <a:cubicBezTo>
                  <a:pt x="5527" y="2263"/>
                  <a:pt x="5489" y="2167"/>
                  <a:pt x="5454" y="2117"/>
                </a:cubicBezTo>
                <a:cubicBezTo>
                  <a:pt x="5429" y="2090"/>
                  <a:pt x="5403" y="2063"/>
                  <a:pt x="5378" y="2039"/>
                </a:cubicBezTo>
                <a:cubicBezTo>
                  <a:pt x="5330" y="2009"/>
                  <a:pt x="5283" y="1978"/>
                  <a:pt x="5235" y="1951"/>
                </a:cubicBezTo>
                <a:cubicBezTo>
                  <a:pt x="5222" y="1895"/>
                  <a:pt x="5152" y="1837"/>
                  <a:pt x="5143" y="1827"/>
                </a:cubicBezTo>
                <a:cubicBezTo>
                  <a:pt x="5111" y="1826"/>
                  <a:pt x="5079" y="1826"/>
                  <a:pt x="5047" y="1828"/>
                </a:cubicBezTo>
                <a:cubicBezTo>
                  <a:pt x="5031" y="1844"/>
                  <a:pt x="5015" y="1863"/>
                  <a:pt x="5002" y="1883"/>
                </a:cubicBezTo>
                <a:cubicBezTo>
                  <a:pt x="4970" y="1879"/>
                  <a:pt x="4938" y="1878"/>
                  <a:pt x="4909" y="1877"/>
                </a:cubicBezTo>
                <a:cubicBezTo>
                  <a:pt x="4903" y="1916"/>
                  <a:pt x="4896" y="1955"/>
                  <a:pt x="4889" y="1994"/>
                </a:cubicBezTo>
                <a:cubicBezTo>
                  <a:pt x="4819" y="2019"/>
                  <a:pt x="4736" y="1954"/>
                  <a:pt x="4708" y="1941"/>
                </a:cubicBezTo>
                <a:cubicBezTo>
                  <a:pt x="4679" y="1940"/>
                  <a:pt x="4650" y="1939"/>
                  <a:pt x="4625" y="1939"/>
                </a:cubicBezTo>
                <a:cubicBezTo>
                  <a:pt x="4564" y="1957"/>
                  <a:pt x="4535" y="1985"/>
                  <a:pt x="4500" y="2014"/>
                </a:cubicBezTo>
                <a:cubicBezTo>
                  <a:pt x="4404" y="2012"/>
                  <a:pt x="4388" y="1939"/>
                  <a:pt x="4388" y="1890"/>
                </a:cubicBezTo>
                <a:cubicBezTo>
                  <a:pt x="4417" y="1861"/>
                  <a:pt x="4449" y="1833"/>
                  <a:pt x="4482" y="1804"/>
                </a:cubicBezTo>
                <a:cubicBezTo>
                  <a:pt x="4482" y="1725"/>
                  <a:pt x="4476" y="1683"/>
                  <a:pt x="4486" y="1634"/>
                </a:cubicBezTo>
                <a:cubicBezTo>
                  <a:pt x="4502" y="1592"/>
                  <a:pt x="4521" y="1553"/>
                  <a:pt x="4541" y="1514"/>
                </a:cubicBezTo>
                <a:cubicBezTo>
                  <a:pt x="4541" y="1413"/>
                  <a:pt x="4535" y="1367"/>
                  <a:pt x="4584" y="1306"/>
                </a:cubicBezTo>
                <a:cubicBezTo>
                  <a:pt x="4603" y="1306"/>
                  <a:pt x="4622" y="1307"/>
                  <a:pt x="4644" y="1307"/>
                </a:cubicBezTo>
                <a:cubicBezTo>
                  <a:pt x="4727" y="1319"/>
                  <a:pt x="4874" y="1355"/>
                  <a:pt x="4967" y="1286"/>
                </a:cubicBezTo>
                <a:cubicBezTo>
                  <a:pt x="5022" y="1228"/>
                  <a:pt x="5092" y="1181"/>
                  <a:pt x="5141" y="1117"/>
                </a:cubicBezTo>
                <a:cubicBezTo>
                  <a:pt x="5141" y="1025"/>
                  <a:pt x="5133" y="786"/>
                  <a:pt x="5210" y="748"/>
                </a:cubicBezTo>
                <a:cubicBezTo>
                  <a:pt x="5281" y="655"/>
                  <a:pt x="5249" y="556"/>
                  <a:pt x="5320" y="486"/>
                </a:cubicBezTo>
                <a:cubicBezTo>
                  <a:pt x="5317" y="443"/>
                  <a:pt x="5317" y="401"/>
                  <a:pt x="5318" y="358"/>
                </a:cubicBezTo>
                <a:cubicBezTo>
                  <a:pt x="5311" y="348"/>
                  <a:pt x="5308" y="338"/>
                  <a:pt x="5305" y="328"/>
                </a:cubicBezTo>
                <a:cubicBezTo>
                  <a:pt x="5283" y="302"/>
                  <a:pt x="5261" y="275"/>
                  <a:pt x="5238" y="251"/>
                </a:cubicBezTo>
                <a:cubicBezTo>
                  <a:pt x="5216" y="238"/>
                  <a:pt x="5197" y="227"/>
                  <a:pt x="5178" y="217"/>
                </a:cubicBezTo>
                <a:cubicBezTo>
                  <a:pt x="5178" y="125"/>
                  <a:pt x="5227" y="91"/>
                  <a:pt x="5303" y="56"/>
                </a:cubicBezTo>
                <a:cubicBezTo>
                  <a:pt x="5367" y="58"/>
                  <a:pt x="5406" y="0"/>
                  <a:pt x="5476" y="2"/>
                </a:cubicBezTo>
                <a:cubicBezTo>
                  <a:pt x="5476" y="22"/>
                  <a:pt x="5492" y="32"/>
                  <a:pt x="5508" y="49"/>
                </a:cubicBezTo>
                <a:cubicBezTo>
                  <a:pt x="5505" y="75"/>
                  <a:pt x="5501" y="104"/>
                  <a:pt x="5498" y="133"/>
                </a:cubicBezTo>
                <a:cubicBezTo>
                  <a:pt x="5456" y="175"/>
                  <a:pt x="5437" y="174"/>
                  <a:pt x="5437" y="243"/>
                </a:cubicBezTo>
                <a:cubicBezTo>
                  <a:pt x="5459" y="260"/>
                  <a:pt x="5481" y="280"/>
                  <a:pt x="5507" y="301"/>
                </a:cubicBezTo>
                <a:cubicBezTo>
                  <a:pt x="5532" y="341"/>
                  <a:pt x="5545" y="351"/>
                  <a:pt x="5621" y="366"/>
                </a:cubicBezTo>
                <a:cubicBezTo>
                  <a:pt x="5628" y="327"/>
                  <a:pt x="5634" y="291"/>
                  <a:pt x="5641" y="255"/>
                </a:cubicBezTo>
                <a:cubicBezTo>
                  <a:pt x="5676" y="256"/>
                  <a:pt x="5711" y="247"/>
                  <a:pt x="5775" y="291"/>
                </a:cubicBezTo>
                <a:cubicBezTo>
                  <a:pt x="5781" y="304"/>
                  <a:pt x="5791" y="318"/>
                  <a:pt x="5800" y="331"/>
                </a:cubicBezTo>
                <a:cubicBezTo>
                  <a:pt x="5809" y="400"/>
                  <a:pt x="5822" y="489"/>
                  <a:pt x="5876" y="562"/>
                </a:cubicBezTo>
                <a:cubicBezTo>
                  <a:pt x="5885" y="569"/>
                  <a:pt x="5898" y="576"/>
                  <a:pt x="5911" y="586"/>
                </a:cubicBezTo>
                <a:cubicBezTo>
                  <a:pt x="5939" y="583"/>
                  <a:pt x="5971" y="581"/>
                  <a:pt x="6003" y="578"/>
                </a:cubicBezTo>
                <a:cubicBezTo>
                  <a:pt x="6087" y="538"/>
                  <a:pt x="6182" y="570"/>
                  <a:pt x="6263" y="490"/>
                </a:cubicBezTo>
                <a:cubicBezTo>
                  <a:pt x="6314" y="367"/>
                  <a:pt x="6401" y="349"/>
                  <a:pt x="6483" y="479"/>
                </a:cubicBezTo>
                <a:cubicBezTo>
                  <a:pt x="6502" y="535"/>
                  <a:pt x="6521" y="591"/>
                  <a:pt x="6543" y="648"/>
                </a:cubicBezTo>
                <a:cubicBezTo>
                  <a:pt x="6543" y="703"/>
                  <a:pt x="6497" y="886"/>
                  <a:pt x="6461" y="944"/>
                </a:cubicBezTo>
                <a:cubicBezTo>
                  <a:pt x="6461" y="970"/>
                  <a:pt x="6461" y="996"/>
                  <a:pt x="6461" y="1022"/>
                </a:cubicBezTo>
                <a:cubicBezTo>
                  <a:pt x="6483" y="1069"/>
                  <a:pt x="6505" y="1118"/>
                  <a:pt x="6530" y="1168"/>
                </a:cubicBezTo>
                <a:cubicBezTo>
                  <a:pt x="6530" y="1227"/>
                  <a:pt x="6430" y="1346"/>
                  <a:pt x="6545" y="1427"/>
                </a:cubicBezTo>
                <a:cubicBezTo>
                  <a:pt x="6557" y="1467"/>
                  <a:pt x="6550" y="1545"/>
                  <a:pt x="6547" y="1617"/>
                </a:cubicBezTo>
                <a:cubicBezTo>
                  <a:pt x="6524" y="1620"/>
                  <a:pt x="6502" y="1622"/>
                  <a:pt x="6480" y="1625"/>
                </a:cubicBezTo>
                <a:cubicBezTo>
                  <a:pt x="6435" y="1578"/>
                  <a:pt x="6458" y="1533"/>
                  <a:pt x="6458" y="1507"/>
                </a:cubicBezTo>
                <a:cubicBezTo>
                  <a:pt x="6449" y="1474"/>
                  <a:pt x="6445" y="1474"/>
                  <a:pt x="6423" y="1450"/>
                </a:cubicBezTo>
                <a:cubicBezTo>
                  <a:pt x="6292" y="1453"/>
                  <a:pt x="6384" y="1502"/>
                  <a:pt x="6333" y="1582"/>
                </a:cubicBezTo>
                <a:cubicBezTo>
                  <a:pt x="6265" y="1639"/>
                  <a:pt x="6240" y="1678"/>
                  <a:pt x="6220" y="1776"/>
                </a:cubicBezTo>
                <a:cubicBezTo>
                  <a:pt x="6204" y="1818"/>
                  <a:pt x="6139" y="1879"/>
                  <a:pt x="6101" y="1904"/>
                </a:cubicBezTo>
                <a:cubicBezTo>
                  <a:pt x="6098" y="1940"/>
                  <a:pt x="6094" y="1979"/>
                  <a:pt x="6094" y="2018"/>
                </a:cubicBezTo>
                <a:cubicBezTo>
                  <a:pt x="6116" y="2042"/>
                  <a:pt x="6122" y="2061"/>
                  <a:pt x="6154" y="2115"/>
                </a:cubicBezTo>
                <a:cubicBezTo>
                  <a:pt x="6186" y="2135"/>
                  <a:pt x="6221" y="2159"/>
                  <a:pt x="6256" y="2183"/>
                </a:cubicBezTo>
                <a:cubicBezTo>
                  <a:pt x="6281" y="2180"/>
                  <a:pt x="6307" y="2177"/>
                  <a:pt x="6333" y="2178"/>
                </a:cubicBezTo>
                <a:cubicBezTo>
                  <a:pt x="6345" y="2152"/>
                  <a:pt x="6362" y="2126"/>
                  <a:pt x="6378" y="2104"/>
                </a:cubicBezTo>
                <a:cubicBezTo>
                  <a:pt x="6384" y="2114"/>
                  <a:pt x="6413" y="2157"/>
                  <a:pt x="6412" y="2210"/>
                </a:cubicBezTo>
                <a:cubicBezTo>
                  <a:pt x="6374" y="2222"/>
                  <a:pt x="6335" y="2234"/>
                  <a:pt x="6300" y="2249"/>
                </a:cubicBezTo>
                <a:cubicBezTo>
                  <a:pt x="6300" y="2276"/>
                  <a:pt x="6290" y="2331"/>
                  <a:pt x="6347" y="2362"/>
                </a:cubicBezTo>
                <a:cubicBezTo>
                  <a:pt x="6312" y="2413"/>
                  <a:pt x="6260" y="2481"/>
                  <a:pt x="6212" y="2509"/>
                </a:cubicBezTo>
                <a:cubicBezTo>
                  <a:pt x="6196" y="2505"/>
                  <a:pt x="6184" y="2502"/>
                  <a:pt x="6171" y="2498"/>
                </a:cubicBezTo>
                <a:cubicBezTo>
                  <a:pt x="6130" y="2468"/>
                  <a:pt x="6088" y="2440"/>
                  <a:pt x="6047" y="2413"/>
                </a:cubicBezTo>
                <a:cubicBezTo>
                  <a:pt x="6028" y="2413"/>
                  <a:pt x="6008" y="2412"/>
                  <a:pt x="5992" y="2412"/>
                </a:cubicBezTo>
                <a:cubicBezTo>
                  <a:pt x="5983" y="2428"/>
                  <a:pt x="5960" y="2457"/>
                  <a:pt x="5957" y="2480"/>
                </a:cubicBezTo>
                <a:cubicBezTo>
                  <a:pt x="5957" y="2506"/>
                  <a:pt x="5957" y="2532"/>
                  <a:pt x="5960" y="2562"/>
                </a:cubicBezTo>
                <a:cubicBezTo>
                  <a:pt x="5985" y="2605"/>
                  <a:pt x="6081" y="2630"/>
                  <a:pt x="6138" y="2730"/>
                </a:cubicBezTo>
                <a:cubicBezTo>
                  <a:pt x="6137" y="2766"/>
                  <a:pt x="6137" y="2805"/>
                  <a:pt x="6137" y="2844"/>
                </a:cubicBezTo>
                <a:cubicBezTo>
                  <a:pt x="6165" y="2891"/>
                  <a:pt x="6200" y="2980"/>
                  <a:pt x="6228" y="3060"/>
                </a:cubicBezTo>
                <a:cubicBezTo>
                  <a:pt x="6235" y="3070"/>
                  <a:pt x="6244" y="3080"/>
                  <a:pt x="6254" y="3090"/>
                </a:cubicBezTo>
                <a:cubicBezTo>
                  <a:pt x="6266" y="3090"/>
                  <a:pt x="6282" y="3090"/>
                  <a:pt x="6298" y="3094"/>
                </a:cubicBezTo>
                <a:cubicBezTo>
                  <a:pt x="6311" y="3065"/>
                  <a:pt x="6327" y="3036"/>
                  <a:pt x="6344" y="3010"/>
                </a:cubicBezTo>
                <a:cubicBezTo>
                  <a:pt x="6369" y="2988"/>
                  <a:pt x="6395" y="2969"/>
                  <a:pt x="6424" y="2950"/>
                </a:cubicBezTo>
                <a:cubicBezTo>
                  <a:pt x="6443" y="2990"/>
                  <a:pt x="6484" y="3040"/>
                  <a:pt x="6519" y="3126"/>
                </a:cubicBezTo>
                <a:cubicBezTo>
                  <a:pt x="6531" y="3195"/>
                  <a:pt x="6527" y="3257"/>
                  <a:pt x="6629" y="3312"/>
                </a:cubicBezTo>
                <a:cubicBezTo>
                  <a:pt x="6633" y="3322"/>
                  <a:pt x="6636" y="3332"/>
                  <a:pt x="6642" y="3342"/>
                </a:cubicBezTo>
                <a:cubicBezTo>
                  <a:pt x="6626" y="3374"/>
                  <a:pt x="6632" y="3456"/>
                  <a:pt x="6631" y="3518"/>
                </a:cubicBezTo>
                <a:cubicBezTo>
                  <a:pt x="6619" y="3528"/>
                  <a:pt x="6606" y="3541"/>
                  <a:pt x="6596" y="3554"/>
                </a:cubicBezTo>
                <a:cubicBezTo>
                  <a:pt x="6538" y="3552"/>
                  <a:pt x="6529" y="3526"/>
                  <a:pt x="6507" y="3515"/>
                </a:cubicBezTo>
                <a:cubicBezTo>
                  <a:pt x="6350" y="3511"/>
                  <a:pt x="6328" y="3530"/>
                  <a:pt x="6273" y="3644"/>
                </a:cubicBezTo>
                <a:cubicBezTo>
                  <a:pt x="6263" y="3650"/>
                  <a:pt x="6254" y="3656"/>
                  <a:pt x="6247" y="3666"/>
                </a:cubicBezTo>
                <a:cubicBezTo>
                  <a:pt x="6247" y="3699"/>
                  <a:pt x="6090" y="3796"/>
                  <a:pt x="6067" y="3812"/>
                </a:cubicBezTo>
                <a:cubicBezTo>
                  <a:pt x="6051" y="3844"/>
                  <a:pt x="5961" y="3904"/>
                  <a:pt x="5926" y="3926"/>
                </a:cubicBezTo>
                <a:cubicBezTo>
                  <a:pt x="5913" y="3939"/>
                  <a:pt x="5900" y="3952"/>
                  <a:pt x="5891" y="3965"/>
                </a:cubicBezTo>
                <a:cubicBezTo>
                  <a:pt x="5871" y="3967"/>
                  <a:pt x="5855" y="3970"/>
                  <a:pt x="5839" y="3973"/>
                </a:cubicBezTo>
                <a:cubicBezTo>
                  <a:pt x="5820" y="3953"/>
                  <a:pt x="5801" y="3933"/>
                  <a:pt x="5782" y="3916"/>
                </a:cubicBezTo>
                <a:cubicBezTo>
                  <a:pt x="5751" y="3814"/>
                  <a:pt x="5722" y="3810"/>
                  <a:pt x="5658" y="3808"/>
                </a:cubicBezTo>
                <a:cubicBezTo>
                  <a:pt x="5623" y="3870"/>
                  <a:pt x="5603" y="3980"/>
                  <a:pt x="5682" y="4064"/>
                </a:cubicBezTo>
                <a:cubicBezTo>
                  <a:pt x="5685" y="4107"/>
                  <a:pt x="5688" y="4150"/>
                  <a:pt x="5691" y="4192"/>
                </a:cubicBezTo>
                <a:cubicBezTo>
                  <a:pt x="5586" y="4199"/>
                  <a:pt x="5490" y="4213"/>
                  <a:pt x="5429" y="4166"/>
                </a:cubicBezTo>
                <a:cubicBezTo>
                  <a:pt x="5417" y="4064"/>
                  <a:pt x="5385" y="4037"/>
                  <a:pt x="5347" y="3987"/>
                </a:cubicBezTo>
                <a:cubicBezTo>
                  <a:pt x="5319" y="3924"/>
                  <a:pt x="5291" y="3861"/>
                  <a:pt x="5265" y="3802"/>
                </a:cubicBezTo>
                <a:cubicBezTo>
                  <a:pt x="5202" y="3734"/>
                  <a:pt x="5211" y="3758"/>
                  <a:pt x="5160" y="3750"/>
                </a:cubicBezTo>
                <a:cubicBezTo>
                  <a:pt x="5115" y="3794"/>
                  <a:pt x="5048" y="3826"/>
                  <a:pt x="5003" y="3867"/>
                </a:cubicBezTo>
                <a:cubicBezTo>
                  <a:pt x="4984" y="3906"/>
                  <a:pt x="4980" y="3978"/>
                  <a:pt x="4999" y="4057"/>
                </a:cubicBezTo>
                <a:cubicBezTo>
                  <a:pt x="4935" y="4062"/>
                  <a:pt x="4871" y="4067"/>
                  <a:pt x="4807" y="4072"/>
                </a:cubicBezTo>
                <a:cubicBezTo>
                  <a:pt x="4749" y="4106"/>
                  <a:pt x="4691" y="4141"/>
                  <a:pt x="4634" y="4175"/>
                </a:cubicBezTo>
                <a:cubicBezTo>
                  <a:pt x="4618" y="4201"/>
                  <a:pt x="4605" y="4247"/>
                  <a:pt x="4569" y="4246"/>
                </a:cubicBezTo>
                <a:cubicBezTo>
                  <a:pt x="4519" y="4212"/>
                  <a:pt x="4506" y="4185"/>
                  <a:pt x="4506" y="4159"/>
                </a:cubicBezTo>
                <a:cubicBezTo>
                  <a:pt x="4516" y="4149"/>
                  <a:pt x="4529" y="4140"/>
                  <a:pt x="4541" y="4134"/>
                </a:cubicBezTo>
                <a:cubicBezTo>
                  <a:pt x="4542" y="4032"/>
                  <a:pt x="4475" y="3981"/>
                  <a:pt x="4408" y="3980"/>
                </a:cubicBezTo>
                <a:cubicBezTo>
                  <a:pt x="4322" y="4020"/>
                  <a:pt x="4315" y="4069"/>
                  <a:pt x="4340" y="4188"/>
                </a:cubicBezTo>
                <a:cubicBezTo>
                  <a:pt x="4321" y="4187"/>
                  <a:pt x="4301" y="4190"/>
                  <a:pt x="4282" y="4193"/>
                </a:cubicBezTo>
                <a:cubicBezTo>
                  <a:pt x="4273" y="4205"/>
                  <a:pt x="4266" y="4222"/>
                  <a:pt x="4260" y="4238"/>
                </a:cubicBezTo>
                <a:cubicBezTo>
                  <a:pt x="4250" y="4241"/>
                  <a:pt x="4240" y="4244"/>
                  <a:pt x="4231" y="4250"/>
                </a:cubicBezTo>
                <a:cubicBezTo>
                  <a:pt x="4230" y="4309"/>
                  <a:pt x="4230" y="4368"/>
                  <a:pt x="4230" y="4427"/>
                </a:cubicBezTo>
                <a:cubicBezTo>
                  <a:pt x="4249" y="4450"/>
                  <a:pt x="4268" y="4477"/>
                  <a:pt x="4290" y="4504"/>
                </a:cubicBezTo>
                <a:cubicBezTo>
                  <a:pt x="4290" y="4520"/>
                  <a:pt x="4290" y="4537"/>
                  <a:pt x="4293" y="4556"/>
                </a:cubicBezTo>
                <a:cubicBezTo>
                  <a:pt x="4280" y="4576"/>
                  <a:pt x="4267" y="4595"/>
                  <a:pt x="4257" y="4614"/>
                </a:cubicBezTo>
                <a:cubicBezTo>
                  <a:pt x="4168" y="4674"/>
                  <a:pt x="4075" y="4692"/>
                  <a:pt x="3992" y="4680"/>
                </a:cubicBezTo>
                <a:cubicBezTo>
                  <a:pt x="3915" y="4678"/>
                  <a:pt x="3902" y="4714"/>
                  <a:pt x="3857" y="4739"/>
                </a:cubicBezTo>
                <a:cubicBezTo>
                  <a:pt x="3841" y="4751"/>
                  <a:pt x="3828" y="4764"/>
                  <a:pt x="3815" y="4777"/>
                </a:cubicBezTo>
                <a:cubicBezTo>
                  <a:pt x="3773" y="4861"/>
                  <a:pt x="3690" y="4944"/>
                  <a:pt x="3616" y="5021"/>
                </a:cubicBezTo>
                <a:cubicBezTo>
                  <a:pt x="3590" y="5004"/>
                  <a:pt x="3565" y="4987"/>
                  <a:pt x="3543" y="4970"/>
                </a:cubicBezTo>
                <a:cubicBezTo>
                  <a:pt x="3514" y="4969"/>
                  <a:pt x="3485" y="4968"/>
                  <a:pt x="3460" y="4971"/>
                </a:cubicBezTo>
                <a:cubicBezTo>
                  <a:pt x="3456" y="4997"/>
                  <a:pt x="3443" y="5036"/>
                  <a:pt x="3424" y="5045"/>
                </a:cubicBezTo>
                <a:cubicBezTo>
                  <a:pt x="3383" y="4989"/>
                  <a:pt x="3341" y="4997"/>
                  <a:pt x="3313" y="5000"/>
                </a:cubicBezTo>
                <a:cubicBezTo>
                  <a:pt x="3299" y="5039"/>
                  <a:pt x="3277" y="5081"/>
                  <a:pt x="3235" y="5109"/>
                </a:cubicBezTo>
                <a:cubicBezTo>
                  <a:pt x="3139" y="5149"/>
                  <a:pt x="3103" y="5296"/>
                  <a:pt x="3013" y="5349"/>
                </a:cubicBezTo>
                <a:cubicBezTo>
                  <a:pt x="2991" y="5398"/>
                  <a:pt x="2994" y="5444"/>
                  <a:pt x="2993" y="5516"/>
                </a:cubicBezTo>
                <a:cubicBezTo>
                  <a:pt x="2999" y="5542"/>
                  <a:pt x="2989" y="5617"/>
                  <a:pt x="2976" y="5659"/>
                </a:cubicBezTo>
                <a:cubicBezTo>
                  <a:pt x="2970" y="5663"/>
                  <a:pt x="2964" y="5666"/>
                  <a:pt x="2960" y="5669"/>
                </a:cubicBezTo>
                <a:cubicBezTo>
                  <a:pt x="2826" y="5665"/>
                  <a:pt x="2734" y="5640"/>
                  <a:pt x="2638" y="5621"/>
                </a:cubicBezTo>
                <a:cubicBezTo>
                  <a:pt x="2603" y="5601"/>
                  <a:pt x="2568" y="5584"/>
                  <a:pt x="2536" y="5566"/>
                </a:cubicBezTo>
                <a:cubicBezTo>
                  <a:pt x="2517" y="5543"/>
                  <a:pt x="2498" y="5523"/>
                  <a:pt x="2482" y="5503"/>
                </a:cubicBezTo>
                <a:cubicBezTo>
                  <a:pt x="2447" y="5492"/>
                  <a:pt x="2412" y="5485"/>
                  <a:pt x="2377" y="5477"/>
                </a:cubicBezTo>
                <a:cubicBezTo>
                  <a:pt x="2377" y="5445"/>
                  <a:pt x="2377" y="5412"/>
                  <a:pt x="2377" y="5379"/>
                </a:cubicBezTo>
                <a:cubicBezTo>
                  <a:pt x="2426" y="5315"/>
                  <a:pt x="2480" y="5231"/>
                  <a:pt x="2481" y="5149"/>
                </a:cubicBezTo>
                <a:cubicBezTo>
                  <a:pt x="2459" y="5054"/>
                  <a:pt x="2386" y="5071"/>
                  <a:pt x="2341" y="5070"/>
                </a:cubicBezTo>
                <a:cubicBezTo>
                  <a:pt x="2325" y="5076"/>
                  <a:pt x="2312" y="5086"/>
                  <a:pt x="2299" y="5095"/>
                </a:cubicBezTo>
                <a:cubicBezTo>
                  <a:pt x="2187" y="5102"/>
                  <a:pt x="2229" y="5097"/>
                  <a:pt x="2209" y="5214"/>
                </a:cubicBezTo>
                <a:cubicBezTo>
                  <a:pt x="2186" y="5237"/>
                  <a:pt x="2183" y="5243"/>
                  <a:pt x="2177" y="5276"/>
                </a:cubicBezTo>
                <a:cubicBezTo>
                  <a:pt x="2154" y="5311"/>
                  <a:pt x="2135" y="5347"/>
                  <a:pt x="2115" y="5386"/>
                </a:cubicBezTo>
                <a:cubicBezTo>
                  <a:pt x="2115" y="5425"/>
                  <a:pt x="2118" y="5467"/>
                  <a:pt x="2121" y="5510"/>
                </a:cubicBezTo>
                <a:cubicBezTo>
                  <a:pt x="2108" y="5526"/>
                  <a:pt x="2095" y="5542"/>
                  <a:pt x="2082" y="5558"/>
                </a:cubicBezTo>
                <a:cubicBezTo>
                  <a:pt x="1999" y="5566"/>
                  <a:pt x="1993" y="5576"/>
                  <a:pt x="1951" y="5617"/>
                </a:cubicBezTo>
                <a:cubicBezTo>
                  <a:pt x="1893" y="5626"/>
                  <a:pt x="1839" y="5637"/>
                  <a:pt x="1785" y="5649"/>
                </a:cubicBezTo>
                <a:cubicBezTo>
                  <a:pt x="1730" y="5674"/>
                  <a:pt x="1724" y="5710"/>
                  <a:pt x="1682" y="5728"/>
                </a:cubicBezTo>
                <a:close/>
              </a:path>
            </a:pathLst>
          </a:custGeom>
          <a:solidFill>
            <a:schemeClr val="tx1"/>
          </a:solidFill>
          <a:ln w="8" cap="flat" cmpd="sng">
            <a:solidFill>
              <a:srgbClr val="FFFFFF"/>
            </a:solidFill>
            <a:round/>
            <a:headEnd/>
            <a:tailEnd/>
          </a:ln>
        </p:spPr>
        <p:txBody>
          <a:bodyPr/>
          <a:lstStyle/>
          <a:p>
            <a:endParaRPr lang="zh-CN" altLang="en-US"/>
          </a:p>
        </p:txBody>
      </p:sp>
      <p:sp>
        <p:nvSpPr>
          <p:cNvPr id="13341" name="Freeform 30"/>
          <p:cNvSpPr>
            <a:spLocks/>
          </p:cNvSpPr>
          <p:nvPr/>
        </p:nvSpPr>
        <p:spPr bwMode="auto">
          <a:xfrm>
            <a:off x="5281613" y="2938463"/>
            <a:ext cx="269875" cy="315912"/>
          </a:xfrm>
          <a:custGeom>
            <a:avLst/>
            <a:gdLst>
              <a:gd name="T0" fmla="*/ 2147483647 w 714"/>
              <a:gd name="T1" fmla="*/ 2147483647 h 831"/>
              <a:gd name="T2" fmla="*/ 2147483647 w 714"/>
              <a:gd name="T3" fmla="*/ 2147483647 h 831"/>
              <a:gd name="T4" fmla="*/ 2147483647 w 714"/>
              <a:gd name="T5" fmla="*/ 2147483647 h 831"/>
              <a:gd name="T6" fmla="*/ 2147483647 w 714"/>
              <a:gd name="T7" fmla="*/ 2147483647 h 831"/>
              <a:gd name="T8" fmla="*/ 2147483647 w 714"/>
              <a:gd name="T9" fmla="*/ 2147483647 h 831"/>
              <a:gd name="T10" fmla="*/ 2147483647 w 714"/>
              <a:gd name="T11" fmla="*/ 2147483647 h 831"/>
              <a:gd name="T12" fmla="*/ 648040179 w 714"/>
              <a:gd name="T13" fmla="*/ 2147483647 h 831"/>
              <a:gd name="T14" fmla="*/ 2147483647 w 714"/>
              <a:gd name="T15" fmla="*/ 2147483647 h 831"/>
              <a:gd name="T16" fmla="*/ 2147483647 w 714"/>
              <a:gd name="T17" fmla="*/ 2147483647 h 831"/>
              <a:gd name="T18" fmla="*/ 2147483647 w 714"/>
              <a:gd name="T19" fmla="*/ 2147483647 h 831"/>
              <a:gd name="T20" fmla="*/ 2147483647 w 714"/>
              <a:gd name="T21" fmla="*/ 2147483647 h 831"/>
              <a:gd name="T22" fmla="*/ 2147483647 w 714"/>
              <a:gd name="T23" fmla="*/ 109835874 h 831"/>
              <a:gd name="T24" fmla="*/ 2147483647 w 714"/>
              <a:gd name="T25" fmla="*/ 2147483647 h 831"/>
              <a:gd name="T26" fmla="*/ 2147483647 w 714"/>
              <a:gd name="T27" fmla="*/ 2147483647 h 831"/>
              <a:gd name="T28" fmla="*/ 2147483647 w 714"/>
              <a:gd name="T29" fmla="*/ 2147483647 h 831"/>
              <a:gd name="T30" fmla="*/ 2147483647 w 714"/>
              <a:gd name="T31" fmla="*/ 2147483647 h 831"/>
              <a:gd name="T32" fmla="*/ 2147483647 w 714"/>
              <a:gd name="T33" fmla="*/ 2147483647 h 831"/>
              <a:gd name="T34" fmla="*/ 2147483647 w 714"/>
              <a:gd name="T35" fmla="*/ 2147483647 h 831"/>
              <a:gd name="T36" fmla="*/ 2147483647 w 714"/>
              <a:gd name="T37" fmla="*/ 2147483647 h 831"/>
              <a:gd name="T38" fmla="*/ 2147483647 w 714"/>
              <a:gd name="T39" fmla="*/ 2147483647 h 831"/>
              <a:gd name="T40" fmla="*/ 2147483647 w 714"/>
              <a:gd name="T41" fmla="*/ 2147483647 h 8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14" h="831">
                <a:moveTo>
                  <a:pt x="604" y="831"/>
                </a:moveTo>
                <a:cubicBezTo>
                  <a:pt x="550" y="803"/>
                  <a:pt x="493" y="743"/>
                  <a:pt x="486" y="743"/>
                </a:cubicBezTo>
                <a:cubicBezTo>
                  <a:pt x="439" y="666"/>
                  <a:pt x="459" y="582"/>
                  <a:pt x="433" y="555"/>
                </a:cubicBezTo>
                <a:cubicBezTo>
                  <a:pt x="430" y="542"/>
                  <a:pt x="427" y="529"/>
                  <a:pt x="424" y="519"/>
                </a:cubicBezTo>
                <a:cubicBezTo>
                  <a:pt x="329" y="425"/>
                  <a:pt x="300" y="417"/>
                  <a:pt x="197" y="447"/>
                </a:cubicBezTo>
                <a:cubicBezTo>
                  <a:pt x="185" y="460"/>
                  <a:pt x="172" y="473"/>
                  <a:pt x="162" y="489"/>
                </a:cubicBezTo>
                <a:cubicBezTo>
                  <a:pt x="111" y="488"/>
                  <a:pt x="60" y="486"/>
                  <a:pt x="12" y="489"/>
                </a:cubicBezTo>
                <a:cubicBezTo>
                  <a:pt x="12" y="426"/>
                  <a:pt x="0" y="380"/>
                  <a:pt x="64" y="372"/>
                </a:cubicBezTo>
                <a:cubicBezTo>
                  <a:pt x="86" y="353"/>
                  <a:pt x="109" y="337"/>
                  <a:pt x="131" y="321"/>
                </a:cubicBezTo>
                <a:cubicBezTo>
                  <a:pt x="170" y="244"/>
                  <a:pt x="113" y="206"/>
                  <a:pt x="113" y="170"/>
                </a:cubicBezTo>
                <a:cubicBezTo>
                  <a:pt x="158" y="145"/>
                  <a:pt x="222" y="107"/>
                  <a:pt x="260" y="69"/>
                </a:cubicBezTo>
                <a:cubicBezTo>
                  <a:pt x="270" y="14"/>
                  <a:pt x="264" y="0"/>
                  <a:pt x="318" y="2"/>
                </a:cubicBezTo>
                <a:cubicBezTo>
                  <a:pt x="334" y="19"/>
                  <a:pt x="350" y="35"/>
                  <a:pt x="369" y="52"/>
                </a:cubicBezTo>
                <a:cubicBezTo>
                  <a:pt x="404" y="56"/>
                  <a:pt x="443" y="61"/>
                  <a:pt x="481" y="65"/>
                </a:cubicBezTo>
                <a:cubicBezTo>
                  <a:pt x="462" y="97"/>
                  <a:pt x="448" y="228"/>
                  <a:pt x="486" y="294"/>
                </a:cubicBezTo>
                <a:cubicBezTo>
                  <a:pt x="505" y="298"/>
                  <a:pt x="524" y="302"/>
                  <a:pt x="543" y="306"/>
                </a:cubicBezTo>
                <a:cubicBezTo>
                  <a:pt x="553" y="312"/>
                  <a:pt x="562" y="322"/>
                  <a:pt x="575" y="332"/>
                </a:cubicBezTo>
                <a:cubicBezTo>
                  <a:pt x="575" y="418"/>
                  <a:pt x="549" y="466"/>
                  <a:pt x="654" y="541"/>
                </a:cubicBezTo>
                <a:cubicBezTo>
                  <a:pt x="673" y="567"/>
                  <a:pt x="692" y="594"/>
                  <a:pt x="714" y="621"/>
                </a:cubicBezTo>
                <a:cubicBezTo>
                  <a:pt x="634" y="658"/>
                  <a:pt x="634" y="645"/>
                  <a:pt x="598" y="706"/>
                </a:cubicBezTo>
                <a:cubicBezTo>
                  <a:pt x="598" y="746"/>
                  <a:pt x="601" y="788"/>
                  <a:pt x="604" y="831"/>
                </a:cubicBezTo>
                <a:close/>
              </a:path>
            </a:pathLst>
          </a:custGeom>
          <a:solidFill>
            <a:schemeClr val="tx1"/>
          </a:solidFill>
          <a:ln w="8" cap="flat" cmpd="sng">
            <a:solidFill>
              <a:srgbClr val="FFFFFF"/>
            </a:solidFill>
            <a:round/>
            <a:headEnd/>
            <a:tailEnd/>
          </a:ln>
        </p:spPr>
        <p:txBody>
          <a:bodyPr/>
          <a:lstStyle/>
          <a:p>
            <a:endParaRPr lang="zh-CN" altLang="en-US"/>
          </a:p>
        </p:txBody>
      </p:sp>
      <p:sp>
        <p:nvSpPr>
          <p:cNvPr id="13342" name="Freeform 31"/>
          <p:cNvSpPr>
            <a:spLocks/>
          </p:cNvSpPr>
          <p:nvPr/>
        </p:nvSpPr>
        <p:spPr bwMode="auto">
          <a:xfrm>
            <a:off x="5619750" y="2540000"/>
            <a:ext cx="682625" cy="649288"/>
          </a:xfrm>
          <a:custGeom>
            <a:avLst/>
            <a:gdLst>
              <a:gd name="T0" fmla="*/ 2147483647 w 1797"/>
              <a:gd name="T1" fmla="*/ 2147483647 h 1713"/>
              <a:gd name="T2" fmla="*/ 2147483647 w 1797"/>
              <a:gd name="T3" fmla="*/ 2147483647 h 1713"/>
              <a:gd name="T4" fmla="*/ 2147483647 w 1797"/>
              <a:gd name="T5" fmla="*/ 2147483647 h 1713"/>
              <a:gd name="T6" fmla="*/ 2147483647 w 1797"/>
              <a:gd name="T7" fmla="*/ 2147483647 h 1713"/>
              <a:gd name="T8" fmla="*/ 2147483647 w 1797"/>
              <a:gd name="T9" fmla="*/ 2147483647 h 1713"/>
              <a:gd name="T10" fmla="*/ 2147483647 w 1797"/>
              <a:gd name="T11" fmla="*/ 2147483647 h 1713"/>
              <a:gd name="T12" fmla="*/ 2147483647 w 1797"/>
              <a:gd name="T13" fmla="*/ 2147483647 h 1713"/>
              <a:gd name="T14" fmla="*/ 2147483647 w 1797"/>
              <a:gd name="T15" fmla="*/ 2147483647 h 1713"/>
              <a:gd name="T16" fmla="*/ 2147483647 w 1797"/>
              <a:gd name="T17" fmla="*/ 2147483647 h 1713"/>
              <a:gd name="T18" fmla="*/ 2147483647 w 1797"/>
              <a:gd name="T19" fmla="*/ 2147483647 h 1713"/>
              <a:gd name="T20" fmla="*/ 2147483647 w 1797"/>
              <a:gd name="T21" fmla="*/ 2147483647 h 1713"/>
              <a:gd name="T22" fmla="*/ 2147483647 w 1797"/>
              <a:gd name="T23" fmla="*/ 2147483647 h 1713"/>
              <a:gd name="T24" fmla="*/ 2147483647 w 1797"/>
              <a:gd name="T25" fmla="*/ 2147483647 h 1713"/>
              <a:gd name="T26" fmla="*/ 2147483647 w 1797"/>
              <a:gd name="T27" fmla="*/ 2147483647 h 1713"/>
              <a:gd name="T28" fmla="*/ 328861146 w 1797"/>
              <a:gd name="T29" fmla="*/ 2147483647 h 1713"/>
              <a:gd name="T30" fmla="*/ 2147483647 w 1797"/>
              <a:gd name="T31" fmla="*/ 2147483647 h 1713"/>
              <a:gd name="T32" fmla="*/ 2147483647 w 1797"/>
              <a:gd name="T33" fmla="*/ 2147483647 h 1713"/>
              <a:gd name="T34" fmla="*/ 2147483647 w 1797"/>
              <a:gd name="T35" fmla="*/ 2147483647 h 1713"/>
              <a:gd name="T36" fmla="*/ 2147483647 w 1797"/>
              <a:gd name="T37" fmla="*/ 2147483647 h 1713"/>
              <a:gd name="T38" fmla="*/ 2147483647 w 1797"/>
              <a:gd name="T39" fmla="*/ 2147483647 h 1713"/>
              <a:gd name="T40" fmla="*/ 2147483647 w 1797"/>
              <a:gd name="T41" fmla="*/ 2147483647 h 1713"/>
              <a:gd name="T42" fmla="*/ 2147483647 w 1797"/>
              <a:gd name="T43" fmla="*/ 2147483647 h 1713"/>
              <a:gd name="T44" fmla="*/ 2147483647 w 1797"/>
              <a:gd name="T45" fmla="*/ 2147483647 h 1713"/>
              <a:gd name="T46" fmla="*/ 2147483647 w 1797"/>
              <a:gd name="T47" fmla="*/ 2147483647 h 1713"/>
              <a:gd name="T48" fmla="*/ 2147483647 w 1797"/>
              <a:gd name="T49" fmla="*/ 2147483647 h 1713"/>
              <a:gd name="T50" fmla="*/ 2147483647 w 1797"/>
              <a:gd name="T51" fmla="*/ 2147483647 h 1713"/>
              <a:gd name="T52" fmla="*/ 2147483647 w 1797"/>
              <a:gd name="T53" fmla="*/ 2147483647 h 1713"/>
              <a:gd name="T54" fmla="*/ 2147483647 w 1797"/>
              <a:gd name="T55" fmla="*/ 2147483647 h 1713"/>
              <a:gd name="T56" fmla="*/ 2147483647 w 1797"/>
              <a:gd name="T57" fmla="*/ 2147483647 h 1713"/>
              <a:gd name="T58" fmla="*/ 2147483647 w 1797"/>
              <a:gd name="T59" fmla="*/ 2147483647 h 1713"/>
              <a:gd name="T60" fmla="*/ 2147483647 w 1797"/>
              <a:gd name="T61" fmla="*/ 2147483647 h 1713"/>
              <a:gd name="T62" fmla="*/ 2147483647 w 1797"/>
              <a:gd name="T63" fmla="*/ 0 h 1713"/>
              <a:gd name="T64" fmla="*/ 2147483647 w 1797"/>
              <a:gd name="T65" fmla="*/ 2147483647 h 1713"/>
              <a:gd name="T66" fmla="*/ 2147483647 w 1797"/>
              <a:gd name="T67" fmla="*/ 2147483647 h 1713"/>
              <a:gd name="T68" fmla="*/ 2147483647 w 1797"/>
              <a:gd name="T69" fmla="*/ 2147483647 h 1713"/>
              <a:gd name="T70" fmla="*/ 2147483647 w 1797"/>
              <a:gd name="T71" fmla="*/ 2147483647 h 1713"/>
              <a:gd name="T72" fmla="*/ 2147483647 w 1797"/>
              <a:gd name="T73" fmla="*/ 2147483647 h 1713"/>
              <a:gd name="T74" fmla="*/ 2147483647 w 1797"/>
              <a:gd name="T75" fmla="*/ 2147483647 h 1713"/>
              <a:gd name="T76" fmla="*/ 2147483647 w 1797"/>
              <a:gd name="T77" fmla="*/ 2147483647 h 1713"/>
              <a:gd name="T78" fmla="*/ 2147483647 w 1797"/>
              <a:gd name="T79" fmla="*/ 2147483647 h 1713"/>
              <a:gd name="T80" fmla="*/ 2147483647 w 1797"/>
              <a:gd name="T81" fmla="*/ 2147483647 h 1713"/>
              <a:gd name="T82" fmla="*/ 2147483647 w 1797"/>
              <a:gd name="T83" fmla="*/ 2147483647 h 1713"/>
              <a:gd name="T84" fmla="*/ 2147483647 w 1797"/>
              <a:gd name="T85" fmla="*/ 2147483647 h 1713"/>
              <a:gd name="T86" fmla="*/ 2147483647 w 1797"/>
              <a:gd name="T87" fmla="*/ 2147483647 h 1713"/>
              <a:gd name="T88" fmla="*/ 2147483647 w 1797"/>
              <a:gd name="T89" fmla="*/ 2147483647 h 1713"/>
              <a:gd name="T90" fmla="*/ 2147483647 w 1797"/>
              <a:gd name="T91" fmla="*/ 2147483647 h 1713"/>
              <a:gd name="T92" fmla="*/ 2147483647 w 1797"/>
              <a:gd name="T93" fmla="*/ 2147483647 h 1713"/>
              <a:gd name="T94" fmla="*/ 2147483647 w 1797"/>
              <a:gd name="T95" fmla="*/ 2147483647 h 1713"/>
              <a:gd name="T96" fmla="*/ 2147483647 w 1797"/>
              <a:gd name="T97" fmla="*/ 2147483647 h 1713"/>
              <a:gd name="T98" fmla="*/ 2147483647 w 1797"/>
              <a:gd name="T99" fmla="*/ 2147483647 h 1713"/>
              <a:gd name="T100" fmla="*/ 2147483647 w 1797"/>
              <a:gd name="T101" fmla="*/ 2147483647 h 1713"/>
              <a:gd name="T102" fmla="*/ 2147483647 w 1797"/>
              <a:gd name="T103" fmla="*/ 2147483647 h 171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797" h="1713">
                <a:moveTo>
                  <a:pt x="721" y="1713"/>
                </a:moveTo>
                <a:cubicBezTo>
                  <a:pt x="717" y="1706"/>
                  <a:pt x="714" y="1703"/>
                  <a:pt x="714" y="1700"/>
                </a:cubicBezTo>
                <a:cubicBezTo>
                  <a:pt x="740" y="1635"/>
                  <a:pt x="763" y="1639"/>
                  <a:pt x="801" y="1600"/>
                </a:cubicBezTo>
                <a:cubicBezTo>
                  <a:pt x="811" y="1578"/>
                  <a:pt x="821" y="1558"/>
                  <a:pt x="833" y="1539"/>
                </a:cubicBezTo>
                <a:cubicBezTo>
                  <a:pt x="834" y="1523"/>
                  <a:pt x="834" y="1506"/>
                  <a:pt x="834" y="1490"/>
                </a:cubicBezTo>
                <a:cubicBezTo>
                  <a:pt x="811" y="1476"/>
                  <a:pt x="789" y="1463"/>
                  <a:pt x="770" y="1449"/>
                </a:cubicBezTo>
                <a:cubicBezTo>
                  <a:pt x="742" y="1340"/>
                  <a:pt x="800" y="1309"/>
                  <a:pt x="854" y="1248"/>
                </a:cubicBezTo>
                <a:cubicBezTo>
                  <a:pt x="896" y="1184"/>
                  <a:pt x="887" y="1111"/>
                  <a:pt x="887" y="1056"/>
                </a:cubicBezTo>
                <a:cubicBezTo>
                  <a:pt x="846" y="1012"/>
                  <a:pt x="808" y="969"/>
                  <a:pt x="770" y="925"/>
                </a:cubicBezTo>
                <a:cubicBezTo>
                  <a:pt x="751" y="921"/>
                  <a:pt x="735" y="918"/>
                  <a:pt x="719" y="917"/>
                </a:cubicBezTo>
                <a:cubicBezTo>
                  <a:pt x="684" y="923"/>
                  <a:pt x="649" y="928"/>
                  <a:pt x="613" y="934"/>
                </a:cubicBezTo>
                <a:cubicBezTo>
                  <a:pt x="552" y="982"/>
                  <a:pt x="510" y="1043"/>
                  <a:pt x="456" y="1104"/>
                </a:cubicBezTo>
                <a:cubicBezTo>
                  <a:pt x="417" y="1165"/>
                  <a:pt x="385" y="1230"/>
                  <a:pt x="337" y="1278"/>
                </a:cubicBezTo>
                <a:cubicBezTo>
                  <a:pt x="254" y="1217"/>
                  <a:pt x="168" y="1162"/>
                  <a:pt x="114" y="1108"/>
                </a:cubicBezTo>
                <a:cubicBezTo>
                  <a:pt x="50" y="1100"/>
                  <a:pt x="21" y="1070"/>
                  <a:pt x="6" y="1053"/>
                </a:cubicBezTo>
                <a:cubicBezTo>
                  <a:pt x="6" y="984"/>
                  <a:pt x="0" y="978"/>
                  <a:pt x="57" y="966"/>
                </a:cubicBezTo>
                <a:cubicBezTo>
                  <a:pt x="80" y="937"/>
                  <a:pt x="102" y="908"/>
                  <a:pt x="128" y="883"/>
                </a:cubicBezTo>
                <a:cubicBezTo>
                  <a:pt x="125" y="827"/>
                  <a:pt x="122" y="771"/>
                  <a:pt x="119" y="719"/>
                </a:cubicBezTo>
                <a:cubicBezTo>
                  <a:pt x="113" y="715"/>
                  <a:pt x="110" y="712"/>
                  <a:pt x="107" y="712"/>
                </a:cubicBezTo>
                <a:cubicBezTo>
                  <a:pt x="100" y="702"/>
                  <a:pt x="94" y="692"/>
                  <a:pt x="91" y="682"/>
                </a:cubicBezTo>
                <a:cubicBezTo>
                  <a:pt x="81" y="659"/>
                  <a:pt x="72" y="636"/>
                  <a:pt x="66" y="616"/>
                </a:cubicBezTo>
                <a:cubicBezTo>
                  <a:pt x="66" y="570"/>
                  <a:pt x="63" y="534"/>
                  <a:pt x="89" y="508"/>
                </a:cubicBezTo>
                <a:cubicBezTo>
                  <a:pt x="124" y="519"/>
                  <a:pt x="136" y="542"/>
                  <a:pt x="155" y="602"/>
                </a:cubicBezTo>
                <a:cubicBezTo>
                  <a:pt x="197" y="642"/>
                  <a:pt x="212" y="688"/>
                  <a:pt x="308" y="668"/>
                </a:cubicBezTo>
                <a:cubicBezTo>
                  <a:pt x="324" y="649"/>
                  <a:pt x="344" y="629"/>
                  <a:pt x="363" y="613"/>
                </a:cubicBezTo>
                <a:cubicBezTo>
                  <a:pt x="459" y="554"/>
                  <a:pt x="575" y="449"/>
                  <a:pt x="668" y="385"/>
                </a:cubicBezTo>
                <a:cubicBezTo>
                  <a:pt x="703" y="344"/>
                  <a:pt x="735" y="282"/>
                  <a:pt x="752" y="247"/>
                </a:cubicBezTo>
                <a:cubicBezTo>
                  <a:pt x="835" y="223"/>
                  <a:pt x="867" y="187"/>
                  <a:pt x="956" y="258"/>
                </a:cubicBezTo>
                <a:cubicBezTo>
                  <a:pt x="975" y="259"/>
                  <a:pt x="998" y="259"/>
                  <a:pt x="1020" y="260"/>
                </a:cubicBezTo>
                <a:cubicBezTo>
                  <a:pt x="1036" y="241"/>
                  <a:pt x="1052" y="222"/>
                  <a:pt x="1068" y="202"/>
                </a:cubicBezTo>
                <a:cubicBezTo>
                  <a:pt x="1069" y="150"/>
                  <a:pt x="1069" y="98"/>
                  <a:pt x="1069" y="48"/>
                </a:cubicBezTo>
                <a:cubicBezTo>
                  <a:pt x="1072" y="32"/>
                  <a:pt x="1079" y="16"/>
                  <a:pt x="1085" y="0"/>
                </a:cubicBezTo>
                <a:cubicBezTo>
                  <a:pt x="1121" y="1"/>
                  <a:pt x="1168" y="28"/>
                  <a:pt x="1213" y="98"/>
                </a:cubicBezTo>
                <a:cubicBezTo>
                  <a:pt x="1241" y="122"/>
                  <a:pt x="1254" y="151"/>
                  <a:pt x="1324" y="153"/>
                </a:cubicBezTo>
                <a:cubicBezTo>
                  <a:pt x="1340" y="137"/>
                  <a:pt x="1347" y="98"/>
                  <a:pt x="1347" y="88"/>
                </a:cubicBezTo>
                <a:cubicBezTo>
                  <a:pt x="1357" y="75"/>
                  <a:pt x="1366" y="66"/>
                  <a:pt x="1376" y="56"/>
                </a:cubicBezTo>
                <a:cubicBezTo>
                  <a:pt x="1382" y="63"/>
                  <a:pt x="1392" y="70"/>
                  <a:pt x="1401" y="80"/>
                </a:cubicBezTo>
                <a:cubicBezTo>
                  <a:pt x="1401" y="119"/>
                  <a:pt x="1404" y="158"/>
                  <a:pt x="1407" y="201"/>
                </a:cubicBezTo>
                <a:cubicBezTo>
                  <a:pt x="1458" y="255"/>
                  <a:pt x="1499" y="325"/>
                  <a:pt x="1578" y="408"/>
                </a:cubicBezTo>
                <a:cubicBezTo>
                  <a:pt x="1578" y="461"/>
                  <a:pt x="1578" y="513"/>
                  <a:pt x="1577" y="566"/>
                </a:cubicBezTo>
                <a:cubicBezTo>
                  <a:pt x="1590" y="582"/>
                  <a:pt x="1603" y="599"/>
                  <a:pt x="1618" y="619"/>
                </a:cubicBezTo>
                <a:cubicBezTo>
                  <a:pt x="1650" y="646"/>
                  <a:pt x="1685" y="673"/>
                  <a:pt x="1720" y="700"/>
                </a:cubicBezTo>
                <a:cubicBezTo>
                  <a:pt x="1746" y="717"/>
                  <a:pt x="1771" y="734"/>
                  <a:pt x="1797" y="751"/>
                </a:cubicBezTo>
                <a:cubicBezTo>
                  <a:pt x="1796" y="787"/>
                  <a:pt x="1610" y="907"/>
                  <a:pt x="1588" y="919"/>
                </a:cubicBezTo>
                <a:cubicBezTo>
                  <a:pt x="1569" y="935"/>
                  <a:pt x="1549" y="954"/>
                  <a:pt x="1530" y="974"/>
                </a:cubicBezTo>
                <a:cubicBezTo>
                  <a:pt x="1498" y="1009"/>
                  <a:pt x="1466" y="1044"/>
                  <a:pt x="1437" y="1083"/>
                </a:cubicBezTo>
                <a:cubicBezTo>
                  <a:pt x="1424" y="1118"/>
                  <a:pt x="1433" y="1155"/>
                  <a:pt x="1411" y="1203"/>
                </a:cubicBezTo>
                <a:cubicBezTo>
                  <a:pt x="1379" y="1215"/>
                  <a:pt x="1346" y="1228"/>
                  <a:pt x="1318" y="1243"/>
                </a:cubicBezTo>
                <a:cubicBezTo>
                  <a:pt x="1142" y="1275"/>
                  <a:pt x="1049" y="1341"/>
                  <a:pt x="946" y="1480"/>
                </a:cubicBezTo>
                <a:cubicBezTo>
                  <a:pt x="936" y="1496"/>
                  <a:pt x="929" y="1512"/>
                  <a:pt x="923" y="1531"/>
                </a:cubicBezTo>
                <a:cubicBezTo>
                  <a:pt x="907" y="1580"/>
                  <a:pt x="894" y="1632"/>
                  <a:pt x="881" y="1684"/>
                </a:cubicBezTo>
                <a:cubicBezTo>
                  <a:pt x="813" y="1705"/>
                  <a:pt x="769" y="1711"/>
                  <a:pt x="721" y="1713"/>
                </a:cubicBezTo>
                <a:close/>
              </a:path>
            </a:pathLst>
          </a:custGeom>
          <a:solidFill>
            <a:schemeClr val="tx1"/>
          </a:solidFill>
          <a:ln w="8" cap="flat" cmpd="sng">
            <a:solidFill>
              <a:srgbClr val="FFFFFF"/>
            </a:solidFill>
            <a:round/>
            <a:headEnd/>
            <a:tailEnd/>
          </a:ln>
        </p:spPr>
        <p:txBody>
          <a:bodyPr/>
          <a:lstStyle/>
          <a:p>
            <a:endParaRPr lang="zh-CN" altLang="en-US"/>
          </a:p>
        </p:txBody>
      </p:sp>
      <p:sp>
        <p:nvSpPr>
          <p:cNvPr id="13343" name="Freeform 32"/>
          <p:cNvSpPr>
            <a:spLocks/>
          </p:cNvSpPr>
          <p:nvPr/>
        </p:nvSpPr>
        <p:spPr bwMode="auto">
          <a:xfrm>
            <a:off x="5756275" y="2155825"/>
            <a:ext cx="985838" cy="654050"/>
          </a:xfrm>
          <a:custGeom>
            <a:avLst/>
            <a:gdLst>
              <a:gd name="T0" fmla="*/ 2147483647 w 2595"/>
              <a:gd name="T1" fmla="*/ 2147483647 h 1727"/>
              <a:gd name="T2" fmla="*/ 2147483647 w 2595"/>
              <a:gd name="T3" fmla="*/ 2147483647 h 1727"/>
              <a:gd name="T4" fmla="*/ 2147483647 w 2595"/>
              <a:gd name="T5" fmla="*/ 2147483647 h 1727"/>
              <a:gd name="T6" fmla="*/ 2147483647 w 2595"/>
              <a:gd name="T7" fmla="*/ 2147483647 h 1727"/>
              <a:gd name="T8" fmla="*/ 2147483647 w 2595"/>
              <a:gd name="T9" fmla="*/ 2147483647 h 1727"/>
              <a:gd name="T10" fmla="*/ 2147483647 w 2595"/>
              <a:gd name="T11" fmla="*/ 2147483647 h 1727"/>
              <a:gd name="T12" fmla="*/ 2147483647 w 2595"/>
              <a:gd name="T13" fmla="*/ 2147483647 h 1727"/>
              <a:gd name="T14" fmla="*/ 2147483647 w 2595"/>
              <a:gd name="T15" fmla="*/ 2147483647 h 1727"/>
              <a:gd name="T16" fmla="*/ 2147483647 w 2595"/>
              <a:gd name="T17" fmla="*/ 2147483647 h 1727"/>
              <a:gd name="T18" fmla="*/ 2147483647 w 2595"/>
              <a:gd name="T19" fmla="*/ 2147483647 h 1727"/>
              <a:gd name="T20" fmla="*/ 2147483647 w 2595"/>
              <a:gd name="T21" fmla="*/ 2147483647 h 1727"/>
              <a:gd name="T22" fmla="*/ 2147483647 w 2595"/>
              <a:gd name="T23" fmla="*/ 2147483647 h 1727"/>
              <a:gd name="T24" fmla="*/ 2147483647 w 2595"/>
              <a:gd name="T25" fmla="*/ 2147483647 h 1727"/>
              <a:gd name="T26" fmla="*/ 2147483647 w 2595"/>
              <a:gd name="T27" fmla="*/ 2147483647 h 1727"/>
              <a:gd name="T28" fmla="*/ 2147483647 w 2595"/>
              <a:gd name="T29" fmla="*/ 2147483647 h 1727"/>
              <a:gd name="T30" fmla="*/ 2147483647 w 2595"/>
              <a:gd name="T31" fmla="*/ 2147483647 h 1727"/>
              <a:gd name="T32" fmla="*/ 2147483647 w 2595"/>
              <a:gd name="T33" fmla="*/ 2147483647 h 1727"/>
              <a:gd name="T34" fmla="*/ 2147483647 w 2595"/>
              <a:gd name="T35" fmla="*/ 2147483647 h 1727"/>
              <a:gd name="T36" fmla="*/ 2147483647 w 2595"/>
              <a:gd name="T37" fmla="*/ 2147483647 h 1727"/>
              <a:gd name="T38" fmla="*/ 2147483647 w 2595"/>
              <a:gd name="T39" fmla="*/ 2147483647 h 1727"/>
              <a:gd name="T40" fmla="*/ 2147483647 w 2595"/>
              <a:gd name="T41" fmla="*/ 2147483647 h 1727"/>
              <a:gd name="T42" fmla="*/ 2147483647 w 2595"/>
              <a:gd name="T43" fmla="*/ 2147483647 h 1727"/>
              <a:gd name="T44" fmla="*/ 2147483647 w 2595"/>
              <a:gd name="T45" fmla="*/ 2147483647 h 1727"/>
              <a:gd name="T46" fmla="*/ 2147483647 w 2595"/>
              <a:gd name="T47" fmla="*/ 2147483647 h 1727"/>
              <a:gd name="T48" fmla="*/ 2147483647 w 2595"/>
              <a:gd name="T49" fmla="*/ 2147483647 h 1727"/>
              <a:gd name="T50" fmla="*/ 2147483647 w 2595"/>
              <a:gd name="T51" fmla="*/ 2147483647 h 1727"/>
              <a:gd name="T52" fmla="*/ 2147483647 w 2595"/>
              <a:gd name="T53" fmla="*/ 2147483647 h 1727"/>
              <a:gd name="T54" fmla="*/ 2147483647 w 2595"/>
              <a:gd name="T55" fmla="*/ 2147483647 h 1727"/>
              <a:gd name="T56" fmla="*/ 2147483647 w 2595"/>
              <a:gd name="T57" fmla="*/ 2147483647 h 1727"/>
              <a:gd name="T58" fmla="*/ 2147483647 w 2595"/>
              <a:gd name="T59" fmla="*/ 2147483647 h 1727"/>
              <a:gd name="T60" fmla="*/ 2147483647 w 2595"/>
              <a:gd name="T61" fmla="*/ 2147483647 h 1727"/>
              <a:gd name="T62" fmla="*/ 2147483647 w 2595"/>
              <a:gd name="T63" fmla="*/ 2147483647 h 1727"/>
              <a:gd name="T64" fmla="*/ 2147483647 w 2595"/>
              <a:gd name="T65" fmla="*/ 2147483647 h 1727"/>
              <a:gd name="T66" fmla="*/ 2147483647 w 2595"/>
              <a:gd name="T67" fmla="*/ 2147483647 h 1727"/>
              <a:gd name="T68" fmla="*/ 2147483647 w 2595"/>
              <a:gd name="T69" fmla="*/ 2147483647 h 172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595" h="1727">
                <a:moveTo>
                  <a:pt x="1436" y="1727"/>
                </a:moveTo>
                <a:cubicBezTo>
                  <a:pt x="1391" y="1670"/>
                  <a:pt x="1299" y="1619"/>
                  <a:pt x="1270" y="1595"/>
                </a:cubicBezTo>
                <a:cubicBezTo>
                  <a:pt x="1261" y="1585"/>
                  <a:pt x="1255" y="1575"/>
                  <a:pt x="1248" y="1565"/>
                </a:cubicBezTo>
                <a:cubicBezTo>
                  <a:pt x="1249" y="1483"/>
                  <a:pt x="1262" y="1441"/>
                  <a:pt x="1237" y="1388"/>
                </a:cubicBezTo>
                <a:cubicBezTo>
                  <a:pt x="1179" y="1344"/>
                  <a:pt x="1179" y="1328"/>
                  <a:pt x="1167" y="1298"/>
                </a:cubicBezTo>
                <a:cubicBezTo>
                  <a:pt x="1138" y="1264"/>
                  <a:pt x="1110" y="1234"/>
                  <a:pt x="1084" y="1204"/>
                </a:cubicBezTo>
                <a:cubicBezTo>
                  <a:pt x="1081" y="1201"/>
                  <a:pt x="1078" y="1201"/>
                  <a:pt x="1075" y="1201"/>
                </a:cubicBezTo>
                <a:cubicBezTo>
                  <a:pt x="1072" y="1158"/>
                  <a:pt x="1072" y="1115"/>
                  <a:pt x="1072" y="1076"/>
                </a:cubicBezTo>
                <a:cubicBezTo>
                  <a:pt x="1037" y="1029"/>
                  <a:pt x="1018" y="1035"/>
                  <a:pt x="996" y="1035"/>
                </a:cubicBezTo>
                <a:cubicBezTo>
                  <a:pt x="960" y="1070"/>
                  <a:pt x="957" y="1086"/>
                  <a:pt x="941" y="1135"/>
                </a:cubicBezTo>
                <a:cubicBezTo>
                  <a:pt x="935" y="1132"/>
                  <a:pt x="928" y="1131"/>
                  <a:pt x="925" y="1131"/>
                </a:cubicBezTo>
                <a:cubicBezTo>
                  <a:pt x="877" y="1081"/>
                  <a:pt x="814" y="1011"/>
                  <a:pt x="776" y="984"/>
                </a:cubicBezTo>
                <a:cubicBezTo>
                  <a:pt x="616" y="960"/>
                  <a:pt x="613" y="907"/>
                  <a:pt x="595" y="796"/>
                </a:cubicBezTo>
                <a:cubicBezTo>
                  <a:pt x="570" y="720"/>
                  <a:pt x="525" y="673"/>
                  <a:pt x="503" y="633"/>
                </a:cubicBezTo>
                <a:cubicBezTo>
                  <a:pt x="500" y="616"/>
                  <a:pt x="497" y="600"/>
                  <a:pt x="494" y="583"/>
                </a:cubicBezTo>
                <a:cubicBezTo>
                  <a:pt x="484" y="580"/>
                  <a:pt x="475" y="580"/>
                  <a:pt x="468" y="580"/>
                </a:cubicBezTo>
                <a:cubicBezTo>
                  <a:pt x="436" y="605"/>
                  <a:pt x="404" y="634"/>
                  <a:pt x="372" y="662"/>
                </a:cubicBezTo>
                <a:cubicBezTo>
                  <a:pt x="356" y="688"/>
                  <a:pt x="340" y="717"/>
                  <a:pt x="323" y="746"/>
                </a:cubicBezTo>
                <a:cubicBezTo>
                  <a:pt x="260" y="695"/>
                  <a:pt x="273" y="617"/>
                  <a:pt x="248" y="590"/>
                </a:cubicBezTo>
                <a:cubicBezTo>
                  <a:pt x="235" y="561"/>
                  <a:pt x="222" y="534"/>
                  <a:pt x="213" y="508"/>
                </a:cubicBezTo>
                <a:cubicBezTo>
                  <a:pt x="213" y="468"/>
                  <a:pt x="213" y="432"/>
                  <a:pt x="214" y="396"/>
                </a:cubicBezTo>
                <a:cubicBezTo>
                  <a:pt x="163" y="326"/>
                  <a:pt x="112" y="286"/>
                  <a:pt x="68" y="245"/>
                </a:cubicBezTo>
                <a:cubicBezTo>
                  <a:pt x="0" y="244"/>
                  <a:pt x="46" y="143"/>
                  <a:pt x="55" y="130"/>
                </a:cubicBezTo>
                <a:cubicBezTo>
                  <a:pt x="62" y="127"/>
                  <a:pt x="68" y="127"/>
                  <a:pt x="75" y="128"/>
                </a:cubicBezTo>
                <a:cubicBezTo>
                  <a:pt x="129" y="165"/>
                  <a:pt x="179" y="222"/>
                  <a:pt x="269" y="224"/>
                </a:cubicBezTo>
                <a:cubicBezTo>
                  <a:pt x="314" y="196"/>
                  <a:pt x="346" y="144"/>
                  <a:pt x="388" y="113"/>
                </a:cubicBezTo>
                <a:cubicBezTo>
                  <a:pt x="430" y="42"/>
                  <a:pt x="475" y="0"/>
                  <a:pt x="535" y="113"/>
                </a:cubicBezTo>
                <a:cubicBezTo>
                  <a:pt x="547" y="205"/>
                  <a:pt x="633" y="276"/>
                  <a:pt x="754" y="308"/>
                </a:cubicBezTo>
                <a:cubicBezTo>
                  <a:pt x="809" y="290"/>
                  <a:pt x="866" y="272"/>
                  <a:pt x="924" y="257"/>
                </a:cubicBezTo>
                <a:cubicBezTo>
                  <a:pt x="972" y="216"/>
                  <a:pt x="1020" y="174"/>
                  <a:pt x="1068" y="136"/>
                </a:cubicBezTo>
                <a:cubicBezTo>
                  <a:pt x="1075" y="140"/>
                  <a:pt x="1084" y="143"/>
                  <a:pt x="1094" y="150"/>
                </a:cubicBezTo>
                <a:cubicBezTo>
                  <a:pt x="1093" y="202"/>
                  <a:pt x="1058" y="326"/>
                  <a:pt x="1185" y="329"/>
                </a:cubicBezTo>
                <a:cubicBezTo>
                  <a:pt x="1201" y="320"/>
                  <a:pt x="1221" y="314"/>
                  <a:pt x="1240" y="308"/>
                </a:cubicBezTo>
                <a:cubicBezTo>
                  <a:pt x="1294" y="253"/>
                  <a:pt x="1339" y="323"/>
                  <a:pt x="1386" y="383"/>
                </a:cubicBezTo>
                <a:cubicBezTo>
                  <a:pt x="1409" y="390"/>
                  <a:pt x="1434" y="398"/>
                  <a:pt x="1460" y="408"/>
                </a:cubicBezTo>
                <a:cubicBezTo>
                  <a:pt x="1482" y="451"/>
                  <a:pt x="1526" y="534"/>
                  <a:pt x="1605" y="592"/>
                </a:cubicBezTo>
                <a:cubicBezTo>
                  <a:pt x="1612" y="592"/>
                  <a:pt x="1621" y="592"/>
                  <a:pt x="1631" y="593"/>
                </a:cubicBezTo>
                <a:cubicBezTo>
                  <a:pt x="1676" y="548"/>
                  <a:pt x="1689" y="502"/>
                  <a:pt x="1702" y="457"/>
                </a:cubicBezTo>
                <a:cubicBezTo>
                  <a:pt x="1718" y="460"/>
                  <a:pt x="1737" y="467"/>
                  <a:pt x="1756" y="475"/>
                </a:cubicBezTo>
                <a:cubicBezTo>
                  <a:pt x="1769" y="524"/>
                  <a:pt x="1804" y="584"/>
                  <a:pt x="1874" y="641"/>
                </a:cubicBezTo>
                <a:cubicBezTo>
                  <a:pt x="1874" y="644"/>
                  <a:pt x="1874" y="648"/>
                  <a:pt x="1874" y="651"/>
                </a:cubicBezTo>
                <a:cubicBezTo>
                  <a:pt x="1899" y="675"/>
                  <a:pt x="1924" y="698"/>
                  <a:pt x="1953" y="725"/>
                </a:cubicBezTo>
                <a:cubicBezTo>
                  <a:pt x="1982" y="723"/>
                  <a:pt x="2014" y="720"/>
                  <a:pt x="2046" y="718"/>
                </a:cubicBezTo>
                <a:cubicBezTo>
                  <a:pt x="2059" y="702"/>
                  <a:pt x="2071" y="685"/>
                  <a:pt x="2087" y="673"/>
                </a:cubicBezTo>
                <a:cubicBezTo>
                  <a:pt x="2100" y="673"/>
                  <a:pt x="2123" y="651"/>
                  <a:pt x="2129" y="644"/>
                </a:cubicBezTo>
                <a:cubicBezTo>
                  <a:pt x="2129" y="635"/>
                  <a:pt x="2129" y="625"/>
                  <a:pt x="2129" y="618"/>
                </a:cubicBezTo>
                <a:cubicBezTo>
                  <a:pt x="2120" y="615"/>
                  <a:pt x="2113" y="611"/>
                  <a:pt x="2107" y="608"/>
                </a:cubicBezTo>
                <a:cubicBezTo>
                  <a:pt x="2107" y="565"/>
                  <a:pt x="2194" y="554"/>
                  <a:pt x="2232" y="542"/>
                </a:cubicBezTo>
                <a:cubicBezTo>
                  <a:pt x="2242" y="536"/>
                  <a:pt x="2251" y="530"/>
                  <a:pt x="2264" y="527"/>
                </a:cubicBezTo>
                <a:cubicBezTo>
                  <a:pt x="2271" y="517"/>
                  <a:pt x="2277" y="507"/>
                  <a:pt x="2287" y="498"/>
                </a:cubicBezTo>
                <a:cubicBezTo>
                  <a:pt x="2309" y="508"/>
                  <a:pt x="2299" y="560"/>
                  <a:pt x="2369" y="598"/>
                </a:cubicBezTo>
                <a:cubicBezTo>
                  <a:pt x="2404" y="625"/>
                  <a:pt x="2442" y="652"/>
                  <a:pt x="2480" y="679"/>
                </a:cubicBezTo>
                <a:cubicBezTo>
                  <a:pt x="2512" y="684"/>
                  <a:pt x="2544" y="691"/>
                  <a:pt x="2576" y="698"/>
                </a:cubicBezTo>
                <a:cubicBezTo>
                  <a:pt x="2576" y="731"/>
                  <a:pt x="2595" y="830"/>
                  <a:pt x="2546" y="864"/>
                </a:cubicBezTo>
                <a:cubicBezTo>
                  <a:pt x="2533" y="890"/>
                  <a:pt x="2524" y="916"/>
                  <a:pt x="2514" y="942"/>
                </a:cubicBezTo>
                <a:cubicBezTo>
                  <a:pt x="2507" y="978"/>
                  <a:pt x="2501" y="1014"/>
                  <a:pt x="2494" y="1050"/>
                </a:cubicBezTo>
                <a:cubicBezTo>
                  <a:pt x="2485" y="1050"/>
                  <a:pt x="2475" y="1053"/>
                  <a:pt x="2465" y="1056"/>
                </a:cubicBezTo>
                <a:cubicBezTo>
                  <a:pt x="2453" y="993"/>
                  <a:pt x="2386" y="1031"/>
                  <a:pt x="2382" y="1034"/>
                </a:cubicBezTo>
                <a:cubicBezTo>
                  <a:pt x="2376" y="1030"/>
                  <a:pt x="2370" y="1027"/>
                  <a:pt x="2367" y="1024"/>
                </a:cubicBezTo>
                <a:cubicBezTo>
                  <a:pt x="2367" y="978"/>
                  <a:pt x="2367" y="935"/>
                  <a:pt x="2367" y="893"/>
                </a:cubicBezTo>
                <a:cubicBezTo>
                  <a:pt x="2307" y="803"/>
                  <a:pt x="2265" y="841"/>
                  <a:pt x="2223" y="909"/>
                </a:cubicBezTo>
                <a:cubicBezTo>
                  <a:pt x="2207" y="990"/>
                  <a:pt x="2152" y="1061"/>
                  <a:pt x="2126" y="1142"/>
                </a:cubicBezTo>
                <a:cubicBezTo>
                  <a:pt x="2113" y="1155"/>
                  <a:pt x="2104" y="1171"/>
                  <a:pt x="2094" y="1187"/>
                </a:cubicBezTo>
                <a:cubicBezTo>
                  <a:pt x="1966" y="1276"/>
                  <a:pt x="1887" y="1152"/>
                  <a:pt x="1905" y="1356"/>
                </a:cubicBezTo>
                <a:cubicBezTo>
                  <a:pt x="1930" y="1379"/>
                  <a:pt x="1955" y="1403"/>
                  <a:pt x="1981" y="1427"/>
                </a:cubicBezTo>
                <a:cubicBezTo>
                  <a:pt x="1981" y="1446"/>
                  <a:pt x="1952" y="1478"/>
                  <a:pt x="1936" y="1494"/>
                </a:cubicBezTo>
                <a:cubicBezTo>
                  <a:pt x="1872" y="1512"/>
                  <a:pt x="1750" y="1489"/>
                  <a:pt x="1715" y="1472"/>
                </a:cubicBezTo>
                <a:cubicBezTo>
                  <a:pt x="1642" y="1395"/>
                  <a:pt x="1597" y="1446"/>
                  <a:pt x="1552" y="1494"/>
                </a:cubicBezTo>
                <a:cubicBezTo>
                  <a:pt x="1529" y="1559"/>
                  <a:pt x="1507" y="1624"/>
                  <a:pt x="1484" y="1689"/>
                </a:cubicBezTo>
                <a:cubicBezTo>
                  <a:pt x="1478" y="1699"/>
                  <a:pt x="1471" y="1708"/>
                  <a:pt x="1468" y="1718"/>
                </a:cubicBezTo>
                <a:cubicBezTo>
                  <a:pt x="1455" y="1721"/>
                  <a:pt x="1445" y="1724"/>
                  <a:pt x="1436" y="1727"/>
                </a:cubicBezTo>
                <a:close/>
              </a:path>
            </a:pathLst>
          </a:custGeom>
          <a:solidFill>
            <a:schemeClr val="tx1"/>
          </a:solidFill>
          <a:ln w="8" cap="flat" cmpd="sng">
            <a:solidFill>
              <a:srgbClr val="FFFFFF"/>
            </a:solidFill>
            <a:round/>
            <a:headEnd/>
            <a:tailEnd/>
          </a:ln>
        </p:spPr>
        <p:txBody>
          <a:bodyPr/>
          <a:lstStyle/>
          <a:p>
            <a:endParaRPr lang="zh-CN" altLang="en-US"/>
          </a:p>
        </p:txBody>
      </p:sp>
      <p:sp>
        <p:nvSpPr>
          <p:cNvPr id="13344" name="Freeform 33"/>
          <p:cNvSpPr>
            <a:spLocks/>
          </p:cNvSpPr>
          <p:nvPr/>
        </p:nvSpPr>
        <p:spPr bwMode="auto">
          <a:xfrm>
            <a:off x="5572125" y="1217613"/>
            <a:ext cx="1285875" cy="1203325"/>
          </a:xfrm>
          <a:custGeom>
            <a:avLst/>
            <a:gdLst>
              <a:gd name="T0" fmla="*/ 2147483647 w 3386"/>
              <a:gd name="T1" fmla="*/ 2147483647 h 3170"/>
              <a:gd name="T2" fmla="*/ 2147483647 w 3386"/>
              <a:gd name="T3" fmla="*/ 2147483647 h 3170"/>
              <a:gd name="T4" fmla="*/ 2147483647 w 3386"/>
              <a:gd name="T5" fmla="*/ 2147483647 h 3170"/>
              <a:gd name="T6" fmla="*/ 2147483647 w 3386"/>
              <a:gd name="T7" fmla="*/ 2147483647 h 3170"/>
              <a:gd name="T8" fmla="*/ 2147483647 w 3386"/>
              <a:gd name="T9" fmla="*/ 2147483647 h 3170"/>
              <a:gd name="T10" fmla="*/ 2147483647 w 3386"/>
              <a:gd name="T11" fmla="*/ 2147483647 h 3170"/>
              <a:gd name="T12" fmla="*/ 2147483647 w 3386"/>
              <a:gd name="T13" fmla="*/ 2147483647 h 3170"/>
              <a:gd name="T14" fmla="*/ 2147483647 w 3386"/>
              <a:gd name="T15" fmla="*/ 2147483647 h 3170"/>
              <a:gd name="T16" fmla="*/ 2147483647 w 3386"/>
              <a:gd name="T17" fmla="*/ 2147483647 h 3170"/>
              <a:gd name="T18" fmla="*/ 2147483647 w 3386"/>
              <a:gd name="T19" fmla="*/ 2147483647 h 3170"/>
              <a:gd name="T20" fmla="*/ 2147483647 w 3386"/>
              <a:gd name="T21" fmla="*/ 2147483647 h 3170"/>
              <a:gd name="T22" fmla="*/ 2147483647 w 3386"/>
              <a:gd name="T23" fmla="*/ 2147483647 h 3170"/>
              <a:gd name="T24" fmla="*/ 2147483647 w 3386"/>
              <a:gd name="T25" fmla="*/ 2147483647 h 3170"/>
              <a:gd name="T26" fmla="*/ 2147483647 w 3386"/>
              <a:gd name="T27" fmla="*/ 2147483647 h 3170"/>
              <a:gd name="T28" fmla="*/ 2147483647 w 3386"/>
              <a:gd name="T29" fmla="*/ 2147483647 h 3170"/>
              <a:gd name="T30" fmla="*/ 2147483647 w 3386"/>
              <a:gd name="T31" fmla="*/ 2147483647 h 3170"/>
              <a:gd name="T32" fmla="*/ 2147483647 w 3386"/>
              <a:gd name="T33" fmla="*/ 2147483647 h 3170"/>
              <a:gd name="T34" fmla="*/ 2147483647 w 3386"/>
              <a:gd name="T35" fmla="*/ 2147483647 h 3170"/>
              <a:gd name="T36" fmla="*/ 2147483647 w 3386"/>
              <a:gd name="T37" fmla="*/ 2147483647 h 3170"/>
              <a:gd name="T38" fmla="*/ 2147483647 w 3386"/>
              <a:gd name="T39" fmla="*/ 2147483647 h 3170"/>
              <a:gd name="T40" fmla="*/ 2147483647 w 3386"/>
              <a:gd name="T41" fmla="*/ 2147483647 h 3170"/>
              <a:gd name="T42" fmla="*/ 2147483647 w 3386"/>
              <a:gd name="T43" fmla="*/ 2147483647 h 3170"/>
              <a:gd name="T44" fmla="*/ 0 w 3386"/>
              <a:gd name="T45" fmla="*/ 2147483647 h 3170"/>
              <a:gd name="T46" fmla="*/ 2147483647 w 3386"/>
              <a:gd name="T47" fmla="*/ 2147483647 h 3170"/>
              <a:gd name="T48" fmla="*/ 2147483647 w 3386"/>
              <a:gd name="T49" fmla="*/ 2133174844 h 3170"/>
              <a:gd name="T50" fmla="*/ 2147483647 w 3386"/>
              <a:gd name="T51" fmla="*/ 2147483647 h 3170"/>
              <a:gd name="T52" fmla="*/ 2147483647 w 3386"/>
              <a:gd name="T53" fmla="*/ 2147483647 h 3170"/>
              <a:gd name="T54" fmla="*/ 2147483647 w 3386"/>
              <a:gd name="T55" fmla="*/ 2147483647 h 3170"/>
              <a:gd name="T56" fmla="*/ 2147483647 w 3386"/>
              <a:gd name="T57" fmla="*/ 2147483647 h 3170"/>
              <a:gd name="T58" fmla="*/ 2147483647 w 3386"/>
              <a:gd name="T59" fmla="*/ 2147483647 h 3170"/>
              <a:gd name="T60" fmla="*/ 2147483647 w 3386"/>
              <a:gd name="T61" fmla="*/ 2147483647 h 3170"/>
              <a:gd name="T62" fmla="*/ 2147483647 w 3386"/>
              <a:gd name="T63" fmla="*/ 2147483647 h 3170"/>
              <a:gd name="T64" fmla="*/ 2147483647 w 3386"/>
              <a:gd name="T65" fmla="*/ 2147483647 h 3170"/>
              <a:gd name="T66" fmla="*/ 2147483647 w 3386"/>
              <a:gd name="T67" fmla="*/ 2147483647 h 3170"/>
              <a:gd name="T68" fmla="*/ 2147483647 w 3386"/>
              <a:gd name="T69" fmla="*/ 2147483647 h 3170"/>
              <a:gd name="T70" fmla="*/ 2147483647 w 3386"/>
              <a:gd name="T71" fmla="*/ 2147483647 h 3170"/>
              <a:gd name="T72" fmla="*/ 2147483647 w 3386"/>
              <a:gd name="T73" fmla="*/ 2147483647 h 3170"/>
              <a:gd name="T74" fmla="*/ 2147483647 w 3386"/>
              <a:gd name="T75" fmla="*/ 2147483647 h 3170"/>
              <a:gd name="T76" fmla="*/ 2147483647 w 3386"/>
              <a:gd name="T77" fmla="*/ 2147483647 h 3170"/>
              <a:gd name="T78" fmla="*/ 2147483647 w 3386"/>
              <a:gd name="T79" fmla="*/ 2147483647 h 3170"/>
              <a:gd name="T80" fmla="*/ 2147483647 w 3386"/>
              <a:gd name="T81" fmla="*/ 2147483647 h 3170"/>
              <a:gd name="T82" fmla="*/ 2147483647 w 3386"/>
              <a:gd name="T83" fmla="*/ 2147483647 h 3170"/>
              <a:gd name="T84" fmla="*/ 2147483647 w 3386"/>
              <a:gd name="T85" fmla="*/ 2147483647 h 3170"/>
              <a:gd name="T86" fmla="*/ 2147483647 w 3386"/>
              <a:gd name="T87" fmla="*/ 2147483647 h 3170"/>
              <a:gd name="T88" fmla="*/ 2147483647 w 3386"/>
              <a:gd name="T89" fmla="*/ 2147483647 h 3170"/>
              <a:gd name="T90" fmla="*/ 2147483647 w 3386"/>
              <a:gd name="T91" fmla="*/ 2147483647 h 3170"/>
              <a:gd name="T92" fmla="*/ 2147483647 w 3386"/>
              <a:gd name="T93" fmla="*/ 2147483647 h 3170"/>
              <a:gd name="T94" fmla="*/ 2147483647 w 3386"/>
              <a:gd name="T95" fmla="*/ 2147483647 h 3170"/>
              <a:gd name="T96" fmla="*/ 2147483647 w 3386"/>
              <a:gd name="T97" fmla="*/ 2147483647 h 317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386" h="3170">
                <a:moveTo>
                  <a:pt x="2456" y="3170"/>
                </a:moveTo>
                <a:cubicBezTo>
                  <a:pt x="2415" y="3127"/>
                  <a:pt x="2374" y="3086"/>
                  <a:pt x="2335" y="3046"/>
                </a:cubicBezTo>
                <a:cubicBezTo>
                  <a:pt x="2285" y="2937"/>
                  <a:pt x="2256" y="2887"/>
                  <a:pt x="2167" y="2898"/>
                </a:cubicBezTo>
                <a:cubicBezTo>
                  <a:pt x="2148" y="2940"/>
                  <a:pt x="2128" y="2982"/>
                  <a:pt x="2109" y="3024"/>
                </a:cubicBezTo>
                <a:cubicBezTo>
                  <a:pt x="2058" y="3023"/>
                  <a:pt x="1998" y="2900"/>
                  <a:pt x="1994" y="2887"/>
                </a:cubicBezTo>
                <a:cubicBezTo>
                  <a:pt x="1975" y="2886"/>
                  <a:pt x="1972" y="2857"/>
                  <a:pt x="1966" y="2847"/>
                </a:cubicBezTo>
                <a:cubicBezTo>
                  <a:pt x="1944" y="2840"/>
                  <a:pt x="1921" y="2833"/>
                  <a:pt x="1899" y="2829"/>
                </a:cubicBezTo>
                <a:cubicBezTo>
                  <a:pt x="1836" y="2722"/>
                  <a:pt x="1800" y="2735"/>
                  <a:pt x="1727" y="2726"/>
                </a:cubicBezTo>
                <a:cubicBezTo>
                  <a:pt x="1724" y="2729"/>
                  <a:pt x="1721" y="2736"/>
                  <a:pt x="1717" y="2742"/>
                </a:cubicBezTo>
                <a:cubicBezTo>
                  <a:pt x="1586" y="2805"/>
                  <a:pt x="1612" y="2677"/>
                  <a:pt x="1616" y="2612"/>
                </a:cubicBezTo>
                <a:cubicBezTo>
                  <a:pt x="1575" y="2568"/>
                  <a:pt x="1562" y="2575"/>
                  <a:pt x="1530" y="2574"/>
                </a:cubicBezTo>
                <a:cubicBezTo>
                  <a:pt x="1511" y="2593"/>
                  <a:pt x="1491" y="2615"/>
                  <a:pt x="1472" y="2638"/>
                </a:cubicBezTo>
                <a:cubicBezTo>
                  <a:pt x="1459" y="2644"/>
                  <a:pt x="1446" y="2650"/>
                  <a:pt x="1434" y="2660"/>
                </a:cubicBezTo>
                <a:cubicBezTo>
                  <a:pt x="1392" y="2718"/>
                  <a:pt x="1273" y="2734"/>
                  <a:pt x="1219" y="2740"/>
                </a:cubicBezTo>
                <a:cubicBezTo>
                  <a:pt x="1104" y="2688"/>
                  <a:pt x="1069" y="2654"/>
                  <a:pt x="1051" y="2565"/>
                </a:cubicBezTo>
                <a:cubicBezTo>
                  <a:pt x="987" y="2465"/>
                  <a:pt x="1000" y="2495"/>
                  <a:pt x="917" y="2483"/>
                </a:cubicBezTo>
                <a:cubicBezTo>
                  <a:pt x="914" y="2483"/>
                  <a:pt x="911" y="2486"/>
                  <a:pt x="907" y="2489"/>
                </a:cubicBezTo>
                <a:cubicBezTo>
                  <a:pt x="872" y="2472"/>
                  <a:pt x="863" y="2449"/>
                  <a:pt x="863" y="2426"/>
                </a:cubicBezTo>
                <a:cubicBezTo>
                  <a:pt x="892" y="2410"/>
                  <a:pt x="933" y="2415"/>
                  <a:pt x="975" y="2383"/>
                </a:cubicBezTo>
                <a:cubicBezTo>
                  <a:pt x="975" y="2331"/>
                  <a:pt x="966" y="2301"/>
                  <a:pt x="960" y="2275"/>
                </a:cubicBezTo>
                <a:cubicBezTo>
                  <a:pt x="950" y="2258"/>
                  <a:pt x="941" y="2245"/>
                  <a:pt x="934" y="2231"/>
                </a:cubicBezTo>
                <a:cubicBezTo>
                  <a:pt x="861" y="2230"/>
                  <a:pt x="867" y="2240"/>
                  <a:pt x="835" y="2304"/>
                </a:cubicBezTo>
                <a:cubicBezTo>
                  <a:pt x="774" y="2303"/>
                  <a:pt x="739" y="2253"/>
                  <a:pt x="704" y="2239"/>
                </a:cubicBezTo>
                <a:cubicBezTo>
                  <a:pt x="692" y="2186"/>
                  <a:pt x="685" y="2189"/>
                  <a:pt x="663" y="2159"/>
                </a:cubicBezTo>
                <a:cubicBezTo>
                  <a:pt x="660" y="2133"/>
                  <a:pt x="660" y="2107"/>
                  <a:pt x="661" y="2080"/>
                </a:cubicBezTo>
                <a:cubicBezTo>
                  <a:pt x="722" y="2036"/>
                  <a:pt x="750" y="1994"/>
                  <a:pt x="786" y="1939"/>
                </a:cubicBezTo>
                <a:cubicBezTo>
                  <a:pt x="799" y="1828"/>
                  <a:pt x="883" y="1781"/>
                  <a:pt x="915" y="1697"/>
                </a:cubicBezTo>
                <a:cubicBezTo>
                  <a:pt x="915" y="1674"/>
                  <a:pt x="915" y="1655"/>
                  <a:pt x="919" y="1635"/>
                </a:cubicBezTo>
                <a:cubicBezTo>
                  <a:pt x="941" y="1636"/>
                  <a:pt x="951" y="1655"/>
                  <a:pt x="957" y="1672"/>
                </a:cubicBezTo>
                <a:cubicBezTo>
                  <a:pt x="957" y="1711"/>
                  <a:pt x="928" y="1773"/>
                  <a:pt x="998" y="1811"/>
                </a:cubicBezTo>
                <a:cubicBezTo>
                  <a:pt x="1030" y="1811"/>
                  <a:pt x="1074" y="1819"/>
                  <a:pt x="1110" y="1784"/>
                </a:cubicBezTo>
                <a:cubicBezTo>
                  <a:pt x="1110" y="1712"/>
                  <a:pt x="1120" y="1614"/>
                  <a:pt x="1108" y="1568"/>
                </a:cubicBezTo>
                <a:cubicBezTo>
                  <a:pt x="1025" y="1481"/>
                  <a:pt x="1054" y="1432"/>
                  <a:pt x="1093" y="1364"/>
                </a:cubicBezTo>
                <a:cubicBezTo>
                  <a:pt x="1093" y="1289"/>
                  <a:pt x="1052" y="1200"/>
                  <a:pt x="1033" y="1189"/>
                </a:cubicBezTo>
                <a:cubicBezTo>
                  <a:pt x="1030" y="1163"/>
                  <a:pt x="1027" y="1137"/>
                  <a:pt x="1024" y="1110"/>
                </a:cubicBezTo>
                <a:cubicBezTo>
                  <a:pt x="1037" y="1081"/>
                  <a:pt x="1050" y="1052"/>
                  <a:pt x="1063" y="1026"/>
                </a:cubicBezTo>
                <a:cubicBezTo>
                  <a:pt x="1063" y="967"/>
                  <a:pt x="1089" y="922"/>
                  <a:pt x="1105" y="867"/>
                </a:cubicBezTo>
                <a:cubicBezTo>
                  <a:pt x="1106" y="739"/>
                  <a:pt x="1040" y="561"/>
                  <a:pt x="957" y="516"/>
                </a:cubicBezTo>
                <a:cubicBezTo>
                  <a:pt x="877" y="514"/>
                  <a:pt x="839" y="516"/>
                  <a:pt x="797" y="558"/>
                </a:cubicBezTo>
                <a:cubicBezTo>
                  <a:pt x="749" y="642"/>
                  <a:pt x="746" y="652"/>
                  <a:pt x="659" y="669"/>
                </a:cubicBezTo>
                <a:cubicBezTo>
                  <a:pt x="579" y="667"/>
                  <a:pt x="522" y="698"/>
                  <a:pt x="461" y="707"/>
                </a:cubicBezTo>
                <a:cubicBezTo>
                  <a:pt x="391" y="669"/>
                  <a:pt x="401" y="620"/>
                  <a:pt x="388" y="584"/>
                </a:cubicBezTo>
                <a:cubicBezTo>
                  <a:pt x="376" y="492"/>
                  <a:pt x="348" y="442"/>
                  <a:pt x="313" y="405"/>
                </a:cubicBezTo>
                <a:cubicBezTo>
                  <a:pt x="160" y="336"/>
                  <a:pt x="134" y="351"/>
                  <a:pt x="133" y="492"/>
                </a:cubicBezTo>
                <a:cubicBezTo>
                  <a:pt x="89" y="455"/>
                  <a:pt x="44" y="421"/>
                  <a:pt x="3" y="387"/>
                </a:cubicBezTo>
                <a:cubicBezTo>
                  <a:pt x="0" y="381"/>
                  <a:pt x="0" y="374"/>
                  <a:pt x="0" y="368"/>
                </a:cubicBezTo>
                <a:cubicBezTo>
                  <a:pt x="19" y="345"/>
                  <a:pt x="38" y="323"/>
                  <a:pt x="61" y="300"/>
                </a:cubicBezTo>
                <a:cubicBezTo>
                  <a:pt x="64" y="261"/>
                  <a:pt x="71" y="222"/>
                  <a:pt x="77" y="186"/>
                </a:cubicBezTo>
                <a:cubicBezTo>
                  <a:pt x="62" y="173"/>
                  <a:pt x="46" y="159"/>
                  <a:pt x="33" y="146"/>
                </a:cubicBezTo>
                <a:cubicBezTo>
                  <a:pt x="97" y="108"/>
                  <a:pt x="161" y="74"/>
                  <a:pt x="225" y="39"/>
                </a:cubicBezTo>
                <a:cubicBezTo>
                  <a:pt x="293" y="15"/>
                  <a:pt x="341" y="0"/>
                  <a:pt x="439" y="22"/>
                </a:cubicBezTo>
                <a:cubicBezTo>
                  <a:pt x="490" y="62"/>
                  <a:pt x="535" y="73"/>
                  <a:pt x="624" y="82"/>
                </a:cubicBezTo>
                <a:cubicBezTo>
                  <a:pt x="714" y="58"/>
                  <a:pt x="752" y="56"/>
                  <a:pt x="861" y="108"/>
                </a:cubicBezTo>
                <a:cubicBezTo>
                  <a:pt x="940" y="201"/>
                  <a:pt x="1029" y="331"/>
                  <a:pt x="1137" y="455"/>
                </a:cubicBezTo>
                <a:cubicBezTo>
                  <a:pt x="1155" y="505"/>
                  <a:pt x="1174" y="554"/>
                  <a:pt x="1196" y="607"/>
                </a:cubicBezTo>
                <a:cubicBezTo>
                  <a:pt x="1238" y="648"/>
                  <a:pt x="1279" y="688"/>
                  <a:pt x="1324" y="728"/>
                </a:cubicBezTo>
                <a:cubicBezTo>
                  <a:pt x="1374" y="795"/>
                  <a:pt x="1384" y="799"/>
                  <a:pt x="1393" y="907"/>
                </a:cubicBezTo>
                <a:cubicBezTo>
                  <a:pt x="1405" y="927"/>
                  <a:pt x="1450" y="954"/>
                  <a:pt x="1494" y="991"/>
                </a:cubicBezTo>
                <a:cubicBezTo>
                  <a:pt x="1498" y="998"/>
                  <a:pt x="1504" y="1008"/>
                  <a:pt x="1510" y="1018"/>
                </a:cubicBezTo>
                <a:cubicBezTo>
                  <a:pt x="1510" y="1054"/>
                  <a:pt x="1510" y="1077"/>
                  <a:pt x="1532" y="1146"/>
                </a:cubicBezTo>
                <a:cubicBezTo>
                  <a:pt x="1551" y="1160"/>
                  <a:pt x="1669" y="1166"/>
                  <a:pt x="1730" y="1148"/>
                </a:cubicBezTo>
                <a:cubicBezTo>
                  <a:pt x="1781" y="1149"/>
                  <a:pt x="1791" y="1143"/>
                  <a:pt x="1867" y="1191"/>
                </a:cubicBezTo>
                <a:cubicBezTo>
                  <a:pt x="1889" y="1191"/>
                  <a:pt x="1912" y="1192"/>
                  <a:pt x="1937" y="1192"/>
                </a:cubicBezTo>
                <a:cubicBezTo>
                  <a:pt x="1960" y="1170"/>
                  <a:pt x="1957" y="1170"/>
                  <a:pt x="2014" y="1171"/>
                </a:cubicBezTo>
                <a:cubicBezTo>
                  <a:pt x="2056" y="1209"/>
                  <a:pt x="2097" y="1249"/>
                  <a:pt x="2138" y="1289"/>
                </a:cubicBezTo>
                <a:cubicBezTo>
                  <a:pt x="2180" y="1290"/>
                  <a:pt x="2240" y="1285"/>
                  <a:pt x="2288" y="1336"/>
                </a:cubicBezTo>
                <a:cubicBezTo>
                  <a:pt x="2304" y="1375"/>
                  <a:pt x="2319" y="1415"/>
                  <a:pt x="2338" y="1455"/>
                </a:cubicBezTo>
                <a:cubicBezTo>
                  <a:pt x="2354" y="1530"/>
                  <a:pt x="2423" y="1729"/>
                  <a:pt x="2567" y="1644"/>
                </a:cubicBezTo>
                <a:cubicBezTo>
                  <a:pt x="2628" y="1636"/>
                  <a:pt x="2695" y="1614"/>
                  <a:pt x="2772" y="1590"/>
                </a:cubicBezTo>
                <a:cubicBezTo>
                  <a:pt x="2785" y="1577"/>
                  <a:pt x="2801" y="1565"/>
                  <a:pt x="2817" y="1555"/>
                </a:cubicBezTo>
                <a:cubicBezTo>
                  <a:pt x="2875" y="1452"/>
                  <a:pt x="2920" y="1410"/>
                  <a:pt x="3010" y="1337"/>
                </a:cubicBezTo>
                <a:cubicBezTo>
                  <a:pt x="3036" y="1309"/>
                  <a:pt x="3062" y="1280"/>
                  <a:pt x="3087" y="1254"/>
                </a:cubicBezTo>
                <a:cubicBezTo>
                  <a:pt x="3135" y="1213"/>
                  <a:pt x="3184" y="1172"/>
                  <a:pt x="3235" y="1130"/>
                </a:cubicBezTo>
                <a:cubicBezTo>
                  <a:pt x="3312" y="1145"/>
                  <a:pt x="3315" y="1132"/>
                  <a:pt x="3292" y="1236"/>
                </a:cubicBezTo>
                <a:cubicBezTo>
                  <a:pt x="3292" y="1279"/>
                  <a:pt x="3291" y="1325"/>
                  <a:pt x="3291" y="1371"/>
                </a:cubicBezTo>
                <a:cubicBezTo>
                  <a:pt x="3313" y="1397"/>
                  <a:pt x="3371" y="1438"/>
                  <a:pt x="3386" y="1511"/>
                </a:cubicBezTo>
                <a:cubicBezTo>
                  <a:pt x="3383" y="1553"/>
                  <a:pt x="3379" y="1596"/>
                  <a:pt x="3376" y="1641"/>
                </a:cubicBezTo>
                <a:cubicBezTo>
                  <a:pt x="3363" y="1667"/>
                  <a:pt x="3353" y="1693"/>
                  <a:pt x="3343" y="1722"/>
                </a:cubicBezTo>
                <a:cubicBezTo>
                  <a:pt x="3308" y="1758"/>
                  <a:pt x="3314" y="1830"/>
                  <a:pt x="3329" y="1905"/>
                </a:cubicBezTo>
                <a:cubicBezTo>
                  <a:pt x="3326" y="1974"/>
                  <a:pt x="3325" y="2043"/>
                  <a:pt x="3325" y="2112"/>
                </a:cubicBezTo>
                <a:cubicBezTo>
                  <a:pt x="3315" y="2151"/>
                  <a:pt x="3305" y="2193"/>
                  <a:pt x="3296" y="2235"/>
                </a:cubicBezTo>
                <a:cubicBezTo>
                  <a:pt x="3295" y="2278"/>
                  <a:pt x="3298" y="2324"/>
                  <a:pt x="3301" y="2370"/>
                </a:cubicBezTo>
                <a:cubicBezTo>
                  <a:pt x="3282" y="2389"/>
                  <a:pt x="3266" y="2411"/>
                  <a:pt x="3240" y="2424"/>
                </a:cubicBezTo>
                <a:cubicBezTo>
                  <a:pt x="3215" y="2423"/>
                  <a:pt x="3192" y="2426"/>
                  <a:pt x="3170" y="2429"/>
                </a:cubicBezTo>
                <a:cubicBezTo>
                  <a:pt x="3087" y="2400"/>
                  <a:pt x="3055" y="2403"/>
                  <a:pt x="3004" y="2398"/>
                </a:cubicBezTo>
                <a:cubicBezTo>
                  <a:pt x="2975" y="2427"/>
                  <a:pt x="2975" y="2453"/>
                  <a:pt x="2952" y="2482"/>
                </a:cubicBezTo>
                <a:cubicBezTo>
                  <a:pt x="2863" y="2503"/>
                  <a:pt x="2850" y="2535"/>
                  <a:pt x="2859" y="2630"/>
                </a:cubicBezTo>
                <a:cubicBezTo>
                  <a:pt x="2874" y="2657"/>
                  <a:pt x="2890" y="2684"/>
                  <a:pt x="2909" y="2710"/>
                </a:cubicBezTo>
                <a:cubicBezTo>
                  <a:pt x="2922" y="2789"/>
                  <a:pt x="2959" y="2888"/>
                  <a:pt x="3016" y="2995"/>
                </a:cubicBezTo>
                <a:cubicBezTo>
                  <a:pt x="3026" y="3037"/>
                  <a:pt x="3035" y="3080"/>
                  <a:pt x="3044" y="3123"/>
                </a:cubicBezTo>
                <a:cubicBezTo>
                  <a:pt x="2936" y="3120"/>
                  <a:pt x="2875" y="3034"/>
                  <a:pt x="2831" y="3009"/>
                </a:cubicBezTo>
                <a:cubicBezTo>
                  <a:pt x="2831" y="2941"/>
                  <a:pt x="2764" y="2923"/>
                  <a:pt x="2742" y="2945"/>
                </a:cubicBezTo>
                <a:cubicBezTo>
                  <a:pt x="2739" y="2951"/>
                  <a:pt x="2739" y="2958"/>
                  <a:pt x="2738" y="2968"/>
                </a:cubicBezTo>
                <a:cubicBezTo>
                  <a:pt x="2668" y="2976"/>
                  <a:pt x="2620" y="3014"/>
                  <a:pt x="2566" y="3039"/>
                </a:cubicBezTo>
                <a:cubicBezTo>
                  <a:pt x="2565" y="3058"/>
                  <a:pt x="2565" y="3078"/>
                  <a:pt x="2565" y="3098"/>
                </a:cubicBezTo>
                <a:cubicBezTo>
                  <a:pt x="2568" y="3101"/>
                  <a:pt x="2572" y="3104"/>
                  <a:pt x="2575" y="3108"/>
                </a:cubicBezTo>
                <a:cubicBezTo>
                  <a:pt x="2543" y="3123"/>
                  <a:pt x="2533" y="3136"/>
                  <a:pt x="2514" y="3155"/>
                </a:cubicBezTo>
                <a:cubicBezTo>
                  <a:pt x="2495" y="3158"/>
                  <a:pt x="2475" y="3164"/>
                  <a:pt x="2456" y="3170"/>
                </a:cubicBezTo>
                <a:close/>
              </a:path>
            </a:pathLst>
          </a:custGeom>
          <a:solidFill>
            <a:schemeClr val="tx1"/>
          </a:solidFill>
          <a:ln w="8" cap="flat" cmpd="sng">
            <a:solidFill>
              <a:srgbClr val="FFFFFF"/>
            </a:solidFill>
            <a:round/>
            <a:headEnd/>
            <a:tailEnd/>
          </a:ln>
        </p:spPr>
        <p:txBody>
          <a:bodyPr/>
          <a:lstStyle/>
          <a:p>
            <a:endParaRPr lang="zh-CN" altLang="en-US"/>
          </a:p>
        </p:txBody>
      </p:sp>
      <p:sp>
        <p:nvSpPr>
          <p:cNvPr id="13345" name="Freeform 34"/>
          <p:cNvSpPr>
            <a:spLocks/>
          </p:cNvSpPr>
          <p:nvPr/>
        </p:nvSpPr>
        <p:spPr bwMode="auto">
          <a:xfrm>
            <a:off x="2973388" y="2647950"/>
            <a:ext cx="1635125" cy="1458913"/>
          </a:xfrm>
          <a:custGeom>
            <a:avLst/>
            <a:gdLst>
              <a:gd name="T0" fmla="*/ 2147483647 w 4310"/>
              <a:gd name="T1" fmla="*/ 2147483647 h 3842"/>
              <a:gd name="T2" fmla="*/ 2147483647 w 4310"/>
              <a:gd name="T3" fmla="*/ 2147483647 h 3842"/>
              <a:gd name="T4" fmla="*/ 2147483647 w 4310"/>
              <a:gd name="T5" fmla="*/ 2147483647 h 3842"/>
              <a:gd name="T6" fmla="*/ 2147483647 w 4310"/>
              <a:gd name="T7" fmla="*/ 2147483647 h 3842"/>
              <a:gd name="T8" fmla="*/ 2147483647 w 4310"/>
              <a:gd name="T9" fmla="*/ 2147483647 h 3842"/>
              <a:gd name="T10" fmla="*/ 2147483647 w 4310"/>
              <a:gd name="T11" fmla="*/ 2147483647 h 3842"/>
              <a:gd name="T12" fmla="*/ 2147483647 w 4310"/>
              <a:gd name="T13" fmla="*/ 2147483647 h 3842"/>
              <a:gd name="T14" fmla="*/ 2147483647 w 4310"/>
              <a:gd name="T15" fmla="*/ 2147483647 h 3842"/>
              <a:gd name="T16" fmla="*/ 2147483647 w 4310"/>
              <a:gd name="T17" fmla="*/ 2147483647 h 3842"/>
              <a:gd name="T18" fmla="*/ 2147483647 w 4310"/>
              <a:gd name="T19" fmla="*/ 2147483647 h 3842"/>
              <a:gd name="T20" fmla="*/ 2147483647 w 4310"/>
              <a:gd name="T21" fmla="*/ 2147483647 h 3842"/>
              <a:gd name="T22" fmla="*/ 2147483647 w 4310"/>
              <a:gd name="T23" fmla="*/ 2147483647 h 3842"/>
              <a:gd name="T24" fmla="*/ 2147483647 w 4310"/>
              <a:gd name="T25" fmla="*/ 2147483647 h 3842"/>
              <a:gd name="T26" fmla="*/ 2147483647 w 4310"/>
              <a:gd name="T27" fmla="*/ 2147483647 h 3842"/>
              <a:gd name="T28" fmla="*/ 2147483647 w 4310"/>
              <a:gd name="T29" fmla="*/ 2147483647 h 3842"/>
              <a:gd name="T30" fmla="*/ 2147483647 w 4310"/>
              <a:gd name="T31" fmla="*/ 2147483647 h 3842"/>
              <a:gd name="T32" fmla="*/ 2147483647 w 4310"/>
              <a:gd name="T33" fmla="*/ 2147483647 h 3842"/>
              <a:gd name="T34" fmla="*/ 2147483647 w 4310"/>
              <a:gd name="T35" fmla="*/ 2147483647 h 3842"/>
              <a:gd name="T36" fmla="*/ 2147483647 w 4310"/>
              <a:gd name="T37" fmla="*/ 2147483647 h 3842"/>
              <a:gd name="T38" fmla="*/ 2147483647 w 4310"/>
              <a:gd name="T39" fmla="*/ 2147483647 h 3842"/>
              <a:gd name="T40" fmla="*/ 2147483647 w 4310"/>
              <a:gd name="T41" fmla="*/ 2147483647 h 3842"/>
              <a:gd name="T42" fmla="*/ 2147483647 w 4310"/>
              <a:gd name="T43" fmla="*/ 2147483647 h 3842"/>
              <a:gd name="T44" fmla="*/ 2147483647 w 4310"/>
              <a:gd name="T45" fmla="*/ 2147483647 h 3842"/>
              <a:gd name="T46" fmla="*/ 2147483647 w 4310"/>
              <a:gd name="T47" fmla="*/ 2147483647 h 3842"/>
              <a:gd name="T48" fmla="*/ 2147483647 w 4310"/>
              <a:gd name="T49" fmla="*/ 2147483647 h 3842"/>
              <a:gd name="T50" fmla="*/ 2147483647 w 4310"/>
              <a:gd name="T51" fmla="*/ 2147483647 h 3842"/>
              <a:gd name="T52" fmla="*/ 2147483647 w 4310"/>
              <a:gd name="T53" fmla="*/ 2147483647 h 3842"/>
              <a:gd name="T54" fmla="*/ 2147483647 w 4310"/>
              <a:gd name="T55" fmla="*/ 2147483647 h 3842"/>
              <a:gd name="T56" fmla="*/ 2147483647 w 4310"/>
              <a:gd name="T57" fmla="*/ 2147483647 h 3842"/>
              <a:gd name="T58" fmla="*/ 2147483647 w 4310"/>
              <a:gd name="T59" fmla="*/ 2147483647 h 3842"/>
              <a:gd name="T60" fmla="*/ 2147483647 w 4310"/>
              <a:gd name="T61" fmla="*/ 2147483647 h 3842"/>
              <a:gd name="T62" fmla="*/ 2147483647 w 4310"/>
              <a:gd name="T63" fmla="*/ 2147483647 h 3842"/>
              <a:gd name="T64" fmla="*/ 2147483647 w 4310"/>
              <a:gd name="T65" fmla="*/ 2147483647 h 3842"/>
              <a:gd name="T66" fmla="*/ 2147483647 w 4310"/>
              <a:gd name="T67" fmla="*/ 2147483647 h 3842"/>
              <a:gd name="T68" fmla="*/ 2147483647 w 4310"/>
              <a:gd name="T69" fmla="*/ 2147483647 h 3842"/>
              <a:gd name="T70" fmla="*/ 2147483647 w 4310"/>
              <a:gd name="T71" fmla="*/ 2147483647 h 3842"/>
              <a:gd name="T72" fmla="*/ 2147483647 w 4310"/>
              <a:gd name="T73" fmla="*/ 2147483647 h 3842"/>
              <a:gd name="T74" fmla="*/ 2147483647 w 4310"/>
              <a:gd name="T75" fmla="*/ 2147483647 h 3842"/>
              <a:gd name="T76" fmla="*/ 2147483647 w 4310"/>
              <a:gd name="T77" fmla="*/ 2147483647 h 3842"/>
              <a:gd name="T78" fmla="*/ 2147483647 w 4310"/>
              <a:gd name="T79" fmla="*/ 2147483647 h 3842"/>
              <a:gd name="T80" fmla="*/ 2147483647 w 4310"/>
              <a:gd name="T81" fmla="*/ 2147483647 h 3842"/>
              <a:gd name="T82" fmla="*/ 2147483647 w 4310"/>
              <a:gd name="T83" fmla="*/ 2147483647 h 3842"/>
              <a:gd name="T84" fmla="*/ 2147483647 w 4310"/>
              <a:gd name="T85" fmla="*/ 2147483647 h 3842"/>
              <a:gd name="T86" fmla="*/ 2147483647 w 4310"/>
              <a:gd name="T87" fmla="*/ 2147483647 h 3842"/>
              <a:gd name="T88" fmla="*/ 2147483647 w 4310"/>
              <a:gd name="T89" fmla="*/ 2147483647 h 3842"/>
              <a:gd name="T90" fmla="*/ 2147483647 w 4310"/>
              <a:gd name="T91" fmla="*/ 2147483647 h 3842"/>
              <a:gd name="T92" fmla="*/ 2147483647 w 4310"/>
              <a:gd name="T93" fmla="*/ 2147483647 h 3842"/>
              <a:gd name="T94" fmla="*/ 2147483647 w 4310"/>
              <a:gd name="T95" fmla="*/ 2147483647 h 3842"/>
              <a:gd name="T96" fmla="*/ 2147483647 w 4310"/>
              <a:gd name="T97" fmla="*/ 2147483647 h 3842"/>
              <a:gd name="T98" fmla="*/ 2147483647 w 4310"/>
              <a:gd name="T99" fmla="*/ 2147483647 h 3842"/>
              <a:gd name="T100" fmla="*/ 2147483647 w 4310"/>
              <a:gd name="T101" fmla="*/ 2147483647 h 3842"/>
              <a:gd name="T102" fmla="*/ 2147483647 w 4310"/>
              <a:gd name="T103" fmla="*/ 2147483647 h 3842"/>
              <a:gd name="T104" fmla="*/ 2147483647 w 4310"/>
              <a:gd name="T105" fmla="*/ 2147483647 h 3842"/>
              <a:gd name="T106" fmla="*/ 2147483647 w 4310"/>
              <a:gd name="T107" fmla="*/ 2147483647 h 3842"/>
              <a:gd name="T108" fmla="*/ 2147483647 w 4310"/>
              <a:gd name="T109" fmla="*/ 2147483647 h 3842"/>
              <a:gd name="T110" fmla="*/ 2147483647 w 4310"/>
              <a:gd name="T111" fmla="*/ 2147483647 h 3842"/>
              <a:gd name="T112" fmla="*/ 2147483647 w 4310"/>
              <a:gd name="T113" fmla="*/ 2147483647 h 3842"/>
              <a:gd name="T114" fmla="*/ 2147483647 w 4310"/>
              <a:gd name="T115" fmla="*/ 2147483647 h 3842"/>
              <a:gd name="T116" fmla="*/ 2147483647 w 4310"/>
              <a:gd name="T117" fmla="*/ 2147483647 h 384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310" h="3842">
                <a:moveTo>
                  <a:pt x="4013" y="3050"/>
                </a:moveTo>
                <a:cubicBezTo>
                  <a:pt x="3913" y="2968"/>
                  <a:pt x="3841" y="2971"/>
                  <a:pt x="3758" y="2973"/>
                </a:cubicBezTo>
                <a:cubicBezTo>
                  <a:pt x="3741" y="2981"/>
                  <a:pt x="3719" y="2988"/>
                  <a:pt x="3691" y="2993"/>
                </a:cubicBezTo>
                <a:cubicBezTo>
                  <a:pt x="3623" y="3092"/>
                  <a:pt x="3657" y="3211"/>
                  <a:pt x="3714" y="3340"/>
                </a:cubicBezTo>
                <a:cubicBezTo>
                  <a:pt x="3717" y="3393"/>
                  <a:pt x="3726" y="3445"/>
                  <a:pt x="3707" y="3517"/>
                </a:cubicBezTo>
                <a:cubicBezTo>
                  <a:pt x="3655" y="3516"/>
                  <a:pt x="3604" y="3514"/>
                  <a:pt x="3553" y="3513"/>
                </a:cubicBezTo>
                <a:cubicBezTo>
                  <a:pt x="3502" y="3538"/>
                  <a:pt x="3521" y="3535"/>
                  <a:pt x="3511" y="3600"/>
                </a:cubicBezTo>
                <a:cubicBezTo>
                  <a:pt x="3530" y="3614"/>
                  <a:pt x="3553" y="3631"/>
                  <a:pt x="3575" y="3648"/>
                </a:cubicBezTo>
                <a:cubicBezTo>
                  <a:pt x="3575" y="3664"/>
                  <a:pt x="3575" y="3681"/>
                  <a:pt x="3575" y="3697"/>
                </a:cubicBezTo>
                <a:cubicBezTo>
                  <a:pt x="3562" y="3726"/>
                  <a:pt x="3552" y="3759"/>
                  <a:pt x="3542" y="3791"/>
                </a:cubicBezTo>
                <a:cubicBezTo>
                  <a:pt x="3465" y="3789"/>
                  <a:pt x="3446" y="3825"/>
                  <a:pt x="3395" y="3840"/>
                </a:cubicBezTo>
                <a:cubicBezTo>
                  <a:pt x="3337" y="3838"/>
                  <a:pt x="3280" y="3840"/>
                  <a:pt x="3222" y="3842"/>
                </a:cubicBezTo>
                <a:cubicBezTo>
                  <a:pt x="3216" y="3839"/>
                  <a:pt x="3210" y="3835"/>
                  <a:pt x="3206" y="3835"/>
                </a:cubicBezTo>
                <a:cubicBezTo>
                  <a:pt x="3178" y="3789"/>
                  <a:pt x="3146" y="3765"/>
                  <a:pt x="3130" y="3764"/>
                </a:cubicBezTo>
                <a:cubicBezTo>
                  <a:pt x="3124" y="3748"/>
                  <a:pt x="3117" y="3731"/>
                  <a:pt x="3111" y="3715"/>
                </a:cubicBezTo>
                <a:cubicBezTo>
                  <a:pt x="3089" y="3665"/>
                  <a:pt x="3067" y="3619"/>
                  <a:pt x="3045" y="3572"/>
                </a:cubicBezTo>
                <a:cubicBezTo>
                  <a:pt x="3019" y="3552"/>
                  <a:pt x="2994" y="3532"/>
                  <a:pt x="2972" y="3512"/>
                </a:cubicBezTo>
                <a:cubicBezTo>
                  <a:pt x="2934" y="3448"/>
                  <a:pt x="2870" y="3424"/>
                  <a:pt x="2838" y="3413"/>
                </a:cubicBezTo>
                <a:cubicBezTo>
                  <a:pt x="2816" y="3400"/>
                  <a:pt x="2797" y="3386"/>
                  <a:pt x="2778" y="3372"/>
                </a:cubicBezTo>
                <a:cubicBezTo>
                  <a:pt x="2702" y="3210"/>
                  <a:pt x="2670" y="3222"/>
                  <a:pt x="2551" y="3295"/>
                </a:cubicBezTo>
                <a:cubicBezTo>
                  <a:pt x="2506" y="3339"/>
                  <a:pt x="2503" y="3326"/>
                  <a:pt x="2503" y="3408"/>
                </a:cubicBezTo>
                <a:cubicBezTo>
                  <a:pt x="2519" y="3431"/>
                  <a:pt x="2538" y="3465"/>
                  <a:pt x="2537" y="3524"/>
                </a:cubicBezTo>
                <a:cubicBezTo>
                  <a:pt x="2512" y="3539"/>
                  <a:pt x="2499" y="3555"/>
                  <a:pt x="2460" y="3567"/>
                </a:cubicBezTo>
                <a:cubicBezTo>
                  <a:pt x="2444" y="3567"/>
                  <a:pt x="2428" y="3567"/>
                  <a:pt x="2412" y="3569"/>
                </a:cubicBezTo>
                <a:cubicBezTo>
                  <a:pt x="2310" y="3508"/>
                  <a:pt x="2221" y="3437"/>
                  <a:pt x="2171" y="3370"/>
                </a:cubicBezTo>
                <a:cubicBezTo>
                  <a:pt x="2104" y="3336"/>
                  <a:pt x="2108" y="3211"/>
                  <a:pt x="2108" y="3185"/>
                </a:cubicBezTo>
                <a:cubicBezTo>
                  <a:pt x="2149" y="3186"/>
                  <a:pt x="2191" y="3187"/>
                  <a:pt x="2236" y="3192"/>
                </a:cubicBezTo>
                <a:cubicBezTo>
                  <a:pt x="2267" y="3215"/>
                  <a:pt x="2302" y="3239"/>
                  <a:pt x="2337" y="3263"/>
                </a:cubicBezTo>
                <a:cubicBezTo>
                  <a:pt x="2389" y="3264"/>
                  <a:pt x="2440" y="3285"/>
                  <a:pt x="2485" y="3227"/>
                </a:cubicBezTo>
                <a:cubicBezTo>
                  <a:pt x="2485" y="3211"/>
                  <a:pt x="2485" y="3195"/>
                  <a:pt x="2485" y="3178"/>
                </a:cubicBezTo>
                <a:cubicBezTo>
                  <a:pt x="2440" y="3135"/>
                  <a:pt x="2393" y="3091"/>
                  <a:pt x="2383" y="3068"/>
                </a:cubicBezTo>
                <a:cubicBezTo>
                  <a:pt x="2451" y="3027"/>
                  <a:pt x="2573" y="2899"/>
                  <a:pt x="2592" y="2821"/>
                </a:cubicBezTo>
                <a:cubicBezTo>
                  <a:pt x="2621" y="2809"/>
                  <a:pt x="2657" y="2793"/>
                  <a:pt x="2676" y="2774"/>
                </a:cubicBezTo>
                <a:cubicBezTo>
                  <a:pt x="2692" y="2774"/>
                  <a:pt x="2718" y="2739"/>
                  <a:pt x="2734" y="2723"/>
                </a:cubicBezTo>
                <a:cubicBezTo>
                  <a:pt x="2731" y="2680"/>
                  <a:pt x="2728" y="2638"/>
                  <a:pt x="2728" y="2595"/>
                </a:cubicBezTo>
                <a:cubicBezTo>
                  <a:pt x="2658" y="2521"/>
                  <a:pt x="2687" y="2424"/>
                  <a:pt x="2675" y="2410"/>
                </a:cubicBezTo>
                <a:cubicBezTo>
                  <a:pt x="2653" y="2357"/>
                  <a:pt x="2631" y="2304"/>
                  <a:pt x="2612" y="2255"/>
                </a:cubicBezTo>
                <a:cubicBezTo>
                  <a:pt x="2606" y="2219"/>
                  <a:pt x="2599" y="2183"/>
                  <a:pt x="2593" y="2150"/>
                </a:cubicBezTo>
                <a:cubicBezTo>
                  <a:pt x="2568" y="2090"/>
                  <a:pt x="2527" y="1997"/>
                  <a:pt x="2511" y="1990"/>
                </a:cubicBezTo>
                <a:cubicBezTo>
                  <a:pt x="2463" y="1989"/>
                  <a:pt x="2415" y="1988"/>
                  <a:pt x="2367" y="1987"/>
                </a:cubicBezTo>
                <a:cubicBezTo>
                  <a:pt x="2278" y="1955"/>
                  <a:pt x="2186" y="1864"/>
                  <a:pt x="2138" y="1840"/>
                </a:cubicBezTo>
                <a:cubicBezTo>
                  <a:pt x="2091" y="1777"/>
                  <a:pt x="2043" y="1717"/>
                  <a:pt x="1995" y="1656"/>
                </a:cubicBezTo>
                <a:cubicBezTo>
                  <a:pt x="1944" y="1655"/>
                  <a:pt x="1938" y="1665"/>
                  <a:pt x="1906" y="1674"/>
                </a:cubicBezTo>
                <a:cubicBezTo>
                  <a:pt x="1880" y="1670"/>
                  <a:pt x="1855" y="1669"/>
                  <a:pt x="1829" y="1669"/>
                </a:cubicBezTo>
                <a:cubicBezTo>
                  <a:pt x="1782" y="1625"/>
                  <a:pt x="1734" y="1584"/>
                  <a:pt x="1689" y="1544"/>
                </a:cubicBezTo>
                <a:cubicBezTo>
                  <a:pt x="1645" y="1523"/>
                  <a:pt x="1603" y="1502"/>
                  <a:pt x="1562" y="1482"/>
                </a:cubicBezTo>
                <a:cubicBezTo>
                  <a:pt x="1482" y="1476"/>
                  <a:pt x="1415" y="1455"/>
                  <a:pt x="1371" y="1441"/>
                </a:cubicBezTo>
                <a:cubicBezTo>
                  <a:pt x="1272" y="1360"/>
                  <a:pt x="1243" y="1379"/>
                  <a:pt x="1154" y="1373"/>
                </a:cubicBezTo>
                <a:cubicBezTo>
                  <a:pt x="1134" y="1383"/>
                  <a:pt x="1115" y="1395"/>
                  <a:pt x="1099" y="1408"/>
                </a:cubicBezTo>
                <a:cubicBezTo>
                  <a:pt x="1099" y="1457"/>
                  <a:pt x="1127" y="1497"/>
                  <a:pt x="1111" y="1572"/>
                </a:cubicBezTo>
                <a:cubicBezTo>
                  <a:pt x="1024" y="1658"/>
                  <a:pt x="862" y="1497"/>
                  <a:pt x="824" y="1450"/>
                </a:cubicBezTo>
                <a:cubicBezTo>
                  <a:pt x="783" y="1416"/>
                  <a:pt x="741" y="1382"/>
                  <a:pt x="700" y="1349"/>
                </a:cubicBezTo>
                <a:cubicBezTo>
                  <a:pt x="614" y="1297"/>
                  <a:pt x="541" y="1250"/>
                  <a:pt x="477" y="1228"/>
                </a:cubicBezTo>
                <a:cubicBezTo>
                  <a:pt x="353" y="1225"/>
                  <a:pt x="215" y="1238"/>
                  <a:pt x="120" y="1187"/>
                </a:cubicBezTo>
                <a:cubicBezTo>
                  <a:pt x="107" y="1183"/>
                  <a:pt x="97" y="1183"/>
                  <a:pt x="88" y="1183"/>
                </a:cubicBezTo>
                <a:cubicBezTo>
                  <a:pt x="85" y="1133"/>
                  <a:pt x="63" y="1044"/>
                  <a:pt x="53" y="1034"/>
                </a:cubicBezTo>
                <a:cubicBezTo>
                  <a:pt x="41" y="962"/>
                  <a:pt x="0" y="905"/>
                  <a:pt x="64" y="887"/>
                </a:cubicBezTo>
                <a:cubicBezTo>
                  <a:pt x="83" y="855"/>
                  <a:pt x="103" y="826"/>
                  <a:pt x="112" y="790"/>
                </a:cubicBezTo>
                <a:cubicBezTo>
                  <a:pt x="183" y="792"/>
                  <a:pt x="298" y="795"/>
                  <a:pt x="362" y="731"/>
                </a:cubicBezTo>
                <a:cubicBezTo>
                  <a:pt x="372" y="702"/>
                  <a:pt x="381" y="676"/>
                  <a:pt x="394" y="650"/>
                </a:cubicBezTo>
                <a:cubicBezTo>
                  <a:pt x="417" y="624"/>
                  <a:pt x="439" y="599"/>
                  <a:pt x="462" y="576"/>
                </a:cubicBezTo>
                <a:cubicBezTo>
                  <a:pt x="523" y="418"/>
                  <a:pt x="581" y="429"/>
                  <a:pt x="757" y="414"/>
                </a:cubicBezTo>
                <a:cubicBezTo>
                  <a:pt x="779" y="414"/>
                  <a:pt x="945" y="431"/>
                  <a:pt x="993" y="384"/>
                </a:cubicBezTo>
                <a:cubicBezTo>
                  <a:pt x="984" y="334"/>
                  <a:pt x="975" y="285"/>
                  <a:pt x="969" y="239"/>
                </a:cubicBezTo>
                <a:cubicBezTo>
                  <a:pt x="969" y="150"/>
                  <a:pt x="973" y="0"/>
                  <a:pt x="1088" y="62"/>
                </a:cubicBezTo>
                <a:cubicBezTo>
                  <a:pt x="1174" y="74"/>
                  <a:pt x="1263" y="89"/>
                  <a:pt x="1353" y="104"/>
                </a:cubicBezTo>
                <a:cubicBezTo>
                  <a:pt x="1340" y="134"/>
                  <a:pt x="1343" y="186"/>
                  <a:pt x="1346" y="239"/>
                </a:cubicBezTo>
                <a:cubicBezTo>
                  <a:pt x="1374" y="282"/>
                  <a:pt x="1400" y="312"/>
                  <a:pt x="1421" y="385"/>
                </a:cubicBezTo>
                <a:cubicBezTo>
                  <a:pt x="1421" y="411"/>
                  <a:pt x="1421" y="437"/>
                  <a:pt x="1421" y="463"/>
                </a:cubicBezTo>
                <a:cubicBezTo>
                  <a:pt x="1405" y="505"/>
                  <a:pt x="1376" y="550"/>
                  <a:pt x="1385" y="616"/>
                </a:cubicBezTo>
                <a:cubicBezTo>
                  <a:pt x="1429" y="660"/>
                  <a:pt x="1474" y="703"/>
                  <a:pt x="1518" y="750"/>
                </a:cubicBezTo>
                <a:cubicBezTo>
                  <a:pt x="1525" y="764"/>
                  <a:pt x="1531" y="777"/>
                  <a:pt x="1541" y="790"/>
                </a:cubicBezTo>
                <a:cubicBezTo>
                  <a:pt x="1537" y="833"/>
                  <a:pt x="1537" y="875"/>
                  <a:pt x="1537" y="921"/>
                </a:cubicBezTo>
                <a:cubicBezTo>
                  <a:pt x="1546" y="931"/>
                  <a:pt x="1584" y="935"/>
                  <a:pt x="1629" y="937"/>
                </a:cubicBezTo>
                <a:cubicBezTo>
                  <a:pt x="1719" y="867"/>
                  <a:pt x="1872" y="851"/>
                  <a:pt x="2013" y="855"/>
                </a:cubicBezTo>
                <a:cubicBezTo>
                  <a:pt x="2016" y="871"/>
                  <a:pt x="2022" y="888"/>
                  <a:pt x="2029" y="907"/>
                </a:cubicBezTo>
                <a:cubicBezTo>
                  <a:pt x="2013" y="936"/>
                  <a:pt x="2000" y="969"/>
                  <a:pt x="1987" y="1001"/>
                </a:cubicBezTo>
                <a:cubicBezTo>
                  <a:pt x="1919" y="1078"/>
                  <a:pt x="1839" y="1070"/>
                  <a:pt x="1854" y="1191"/>
                </a:cubicBezTo>
                <a:cubicBezTo>
                  <a:pt x="1883" y="1202"/>
                  <a:pt x="1915" y="1216"/>
                  <a:pt x="1947" y="1230"/>
                </a:cubicBezTo>
                <a:cubicBezTo>
                  <a:pt x="1988" y="1286"/>
                  <a:pt x="2017" y="1320"/>
                  <a:pt x="2096" y="1371"/>
                </a:cubicBezTo>
                <a:cubicBezTo>
                  <a:pt x="2125" y="1401"/>
                  <a:pt x="2134" y="1496"/>
                  <a:pt x="2198" y="1524"/>
                </a:cubicBezTo>
                <a:cubicBezTo>
                  <a:pt x="2226" y="1564"/>
                  <a:pt x="2258" y="1604"/>
                  <a:pt x="2289" y="1647"/>
                </a:cubicBezTo>
                <a:cubicBezTo>
                  <a:pt x="2312" y="1658"/>
                  <a:pt x="2426" y="1723"/>
                  <a:pt x="2462" y="1652"/>
                </a:cubicBezTo>
                <a:cubicBezTo>
                  <a:pt x="2472" y="1511"/>
                  <a:pt x="2444" y="1491"/>
                  <a:pt x="2562" y="1474"/>
                </a:cubicBezTo>
                <a:cubicBezTo>
                  <a:pt x="2613" y="1476"/>
                  <a:pt x="2648" y="1460"/>
                  <a:pt x="2709" y="1524"/>
                </a:cubicBezTo>
                <a:cubicBezTo>
                  <a:pt x="2725" y="1524"/>
                  <a:pt x="2741" y="1525"/>
                  <a:pt x="2760" y="1528"/>
                </a:cubicBezTo>
                <a:cubicBezTo>
                  <a:pt x="2814" y="1504"/>
                  <a:pt x="2869" y="1456"/>
                  <a:pt x="2914" y="1434"/>
                </a:cubicBezTo>
                <a:cubicBezTo>
                  <a:pt x="2943" y="1405"/>
                  <a:pt x="2971" y="1409"/>
                  <a:pt x="3029" y="1404"/>
                </a:cubicBezTo>
                <a:cubicBezTo>
                  <a:pt x="3042" y="1424"/>
                  <a:pt x="3057" y="1444"/>
                  <a:pt x="3073" y="1468"/>
                </a:cubicBezTo>
                <a:cubicBezTo>
                  <a:pt x="3073" y="1533"/>
                  <a:pt x="2973" y="1603"/>
                  <a:pt x="2922" y="1637"/>
                </a:cubicBezTo>
                <a:cubicBezTo>
                  <a:pt x="2861" y="1714"/>
                  <a:pt x="2854" y="1760"/>
                  <a:pt x="2854" y="1881"/>
                </a:cubicBezTo>
                <a:cubicBezTo>
                  <a:pt x="2876" y="1928"/>
                  <a:pt x="2898" y="1974"/>
                  <a:pt x="2923" y="2020"/>
                </a:cubicBezTo>
                <a:cubicBezTo>
                  <a:pt x="2955" y="2061"/>
                  <a:pt x="3005" y="2140"/>
                  <a:pt x="3092" y="2143"/>
                </a:cubicBezTo>
                <a:cubicBezTo>
                  <a:pt x="3095" y="2136"/>
                  <a:pt x="3098" y="2133"/>
                  <a:pt x="3101" y="2130"/>
                </a:cubicBezTo>
                <a:cubicBezTo>
                  <a:pt x="3114" y="2130"/>
                  <a:pt x="3127" y="2130"/>
                  <a:pt x="3140" y="2131"/>
                </a:cubicBezTo>
                <a:cubicBezTo>
                  <a:pt x="3184" y="2145"/>
                  <a:pt x="3311" y="2282"/>
                  <a:pt x="3362" y="2365"/>
                </a:cubicBezTo>
                <a:cubicBezTo>
                  <a:pt x="3374" y="2435"/>
                  <a:pt x="3393" y="2520"/>
                  <a:pt x="3399" y="2628"/>
                </a:cubicBezTo>
                <a:cubicBezTo>
                  <a:pt x="3405" y="2658"/>
                  <a:pt x="3411" y="2691"/>
                  <a:pt x="3421" y="2724"/>
                </a:cubicBezTo>
                <a:cubicBezTo>
                  <a:pt x="3474" y="2797"/>
                  <a:pt x="3483" y="2777"/>
                  <a:pt x="3581" y="2861"/>
                </a:cubicBezTo>
                <a:cubicBezTo>
                  <a:pt x="3593" y="2862"/>
                  <a:pt x="3665" y="2827"/>
                  <a:pt x="3709" y="2811"/>
                </a:cubicBezTo>
                <a:cubicBezTo>
                  <a:pt x="3712" y="2771"/>
                  <a:pt x="3726" y="2769"/>
                  <a:pt x="3807" y="2750"/>
                </a:cubicBezTo>
                <a:cubicBezTo>
                  <a:pt x="3881" y="2677"/>
                  <a:pt x="3837" y="2590"/>
                  <a:pt x="3792" y="2543"/>
                </a:cubicBezTo>
                <a:cubicBezTo>
                  <a:pt x="3690" y="2515"/>
                  <a:pt x="3706" y="2499"/>
                  <a:pt x="3713" y="2423"/>
                </a:cubicBezTo>
                <a:cubicBezTo>
                  <a:pt x="3732" y="2394"/>
                  <a:pt x="3752" y="2365"/>
                  <a:pt x="3774" y="2337"/>
                </a:cubicBezTo>
                <a:cubicBezTo>
                  <a:pt x="3774" y="2304"/>
                  <a:pt x="3775" y="2271"/>
                  <a:pt x="3775" y="2238"/>
                </a:cubicBezTo>
                <a:cubicBezTo>
                  <a:pt x="3794" y="2219"/>
                  <a:pt x="3820" y="2230"/>
                  <a:pt x="3845" y="2227"/>
                </a:cubicBezTo>
                <a:cubicBezTo>
                  <a:pt x="3877" y="2195"/>
                  <a:pt x="3893" y="2179"/>
                  <a:pt x="3929" y="2164"/>
                </a:cubicBezTo>
                <a:cubicBezTo>
                  <a:pt x="3929" y="2180"/>
                  <a:pt x="3941" y="2226"/>
                  <a:pt x="3906" y="2261"/>
                </a:cubicBezTo>
                <a:cubicBezTo>
                  <a:pt x="3902" y="2281"/>
                  <a:pt x="3902" y="2304"/>
                  <a:pt x="3902" y="2327"/>
                </a:cubicBezTo>
                <a:cubicBezTo>
                  <a:pt x="3931" y="2373"/>
                  <a:pt x="4036" y="2392"/>
                  <a:pt x="4109" y="2417"/>
                </a:cubicBezTo>
                <a:cubicBezTo>
                  <a:pt x="4160" y="2451"/>
                  <a:pt x="4211" y="2488"/>
                  <a:pt x="4262" y="2526"/>
                </a:cubicBezTo>
                <a:cubicBezTo>
                  <a:pt x="4278" y="2526"/>
                  <a:pt x="4294" y="2527"/>
                  <a:pt x="4310" y="2527"/>
                </a:cubicBezTo>
                <a:cubicBezTo>
                  <a:pt x="4294" y="2556"/>
                  <a:pt x="4281" y="2588"/>
                  <a:pt x="4268" y="2621"/>
                </a:cubicBezTo>
                <a:cubicBezTo>
                  <a:pt x="4274" y="2683"/>
                  <a:pt x="4280" y="2746"/>
                  <a:pt x="4286" y="2808"/>
                </a:cubicBezTo>
                <a:cubicBezTo>
                  <a:pt x="4276" y="2837"/>
                  <a:pt x="4266" y="2866"/>
                  <a:pt x="4260" y="2896"/>
                </a:cubicBezTo>
                <a:cubicBezTo>
                  <a:pt x="4241" y="2895"/>
                  <a:pt x="4221" y="2895"/>
                  <a:pt x="4206" y="2878"/>
                </a:cubicBezTo>
                <a:cubicBezTo>
                  <a:pt x="4129" y="2863"/>
                  <a:pt x="4081" y="2862"/>
                  <a:pt x="4042" y="2920"/>
                </a:cubicBezTo>
                <a:cubicBezTo>
                  <a:pt x="4042" y="2959"/>
                  <a:pt x="4042" y="3002"/>
                  <a:pt x="4042" y="3044"/>
                </a:cubicBezTo>
                <a:cubicBezTo>
                  <a:pt x="4032" y="3044"/>
                  <a:pt x="4023" y="3047"/>
                  <a:pt x="4013" y="3050"/>
                </a:cubicBezTo>
                <a:close/>
              </a:path>
            </a:pathLst>
          </a:custGeom>
          <a:solidFill>
            <a:schemeClr val="tx1"/>
          </a:solidFill>
          <a:ln w="8" cap="flat" cmpd="sng">
            <a:solidFill>
              <a:srgbClr val="FFFFFF"/>
            </a:solidFill>
            <a:round/>
            <a:headEnd/>
            <a:tailEnd/>
          </a:ln>
        </p:spPr>
        <p:txBody>
          <a:bodyPr/>
          <a:lstStyle/>
          <a:p>
            <a:endParaRPr lang="zh-CN" altLang="en-US"/>
          </a:p>
        </p:txBody>
      </p:sp>
      <p:sp>
        <p:nvSpPr>
          <p:cNvPr id="13346" name="Freeform 35"/>
          <p:cNvSpPr>
            <a:spLocks/>
          </p:cNvSpPr>
          <p:nvPr/>
        </p:nvSpPr>
        <p:spPr bwMode="auto">
          <a:xfrm>
            <a:off x="4772025" y="5106988"/>
            <a:ext cx="904875" cy="700087"/>
          </a:xfrm>
          <a:custGeom>
            <a:avLst/>
            <a:gdLst>
              <a:gd name="T0" fmla="*/ 2147483647 w 2389"/>
              <a:gd name="T1" fmla="*/ 2147483647 h 1841"/>
              <a:gd name="T2" fmla="*/ 2147483647 w 2389"/>
              <a:gd name="T3" fmla="*/ 2147483647 h 1841"/>
              <a:gd name="T4" fmla="*/ 162975979 w 2389"/>
              <a:gd name="T5" fmla="*/ 2147483647 h 1841"/>
              <a:gd name="T6" fmla="*/ 2147483647 w 2389"/>
              <a:gd name="T7" fmla="*/ 2147483647 h 1841"/>
              <a:gd name="T8" fmla="*/ 2147483647 w 2389"/>
              <a:gd name="T9" fmla="*/ 2147483647 h 1841"/>
              <a:gd name="T10" fmla="*/ 2147483647 w 2389"/>
              <a:gd name="T11" fmla="*/ 2147483647 h 1841"/>
              <a:gd name="T12" fmla="*/ 2147483647 w 2389"/>
              <a:gd name="T13" fmla="*/ 2147483647 h 1841"/>
              <a:gd name="T14" fmla="*/ 2147483647 w 2389"/>
              <a:gd name="T15" fmla="*/ 2147483647 h 1841"/>
              <a:gd name="T16" fmla="*/ 2147483647 w 2389"/>
              <a:gd name="T17" fmla="*/ 2147483647 h 1841"/>
              <a:gd name="T18" fmla="*/ 2147483647 w 2389"/>
              <a:gd name="T19" fmla="*/ 2147483647 h 1841"/>
              <a:gd name="T20" fmla="*/ 2147483647 w 2389"/>
              <a:gd name="T21" fmla="*/ 2147483647 h 1841"/>
              <a:gd name="T22" fmla="*/ 2147483647 w 2389"/>
              <a:gd name="T23" fmla="*/ 2147483647 h 1841"/>
              <a:gd name="T24" fmla="*/ 2147483647 w 2389"/>
              <a:gd name="T25" fmla="*/ 2147483647 h 1841"/>
              <a:gd name="T26" fmla="*/ 2147483647 w 2389"/>
              <a:gd name="T27" fmla="*/ 2147483647 h 1841"/>
              <a:gd name="T28" fmla="*/ 2147483647 w 2389"/>
              <a:gd name="T29" fmla="*/ 2147483647 h 1841"/>
              <a:gd name="T30" fmla="*/ 2147483647 w 2389"/>
              <a:gd name="T31" fmla="*/ 2147483647 h 1841"/>
              <a:gd name="T32" fmla="*/ 2147483647 w 2389"/>
              <a:gd name="T33" fmla="*/ 1099899042 h 1841"/>
              <a:gd name="T34" fmla="*/ 2147483647 w 2389"/>
              <a:gd name="T35" fmla="*/ 769900238 h 1841"/>
              <a:gd name="T36" fmla="*/ 2147483647 w 2389"/>
              <a:gd name="T37" fmla="*/ 1154850358 h 1841"/>
              <a:gd name="T38" fmla="*/ 2147483647 w 2389"/>
              <a:gd name="T39" fmla="*/ 0 h 1841"/>
              <a:gd name="T40" fmla="*/ 2147483647 w 2389"/>
              <a:gd name="T41" fmla="*/ 54951696 h 1841"/>
              <a:gd name="T42" fmla="*/ 2147483647 w 2389"/>
              <a:gd name="T43" fmla="*/ 2147483647 h 1841"/>
              <a:gd name="T44" fmla="*/ 2147483647 w 2389"/>
              <a:gd name="T45" fmla="*/ 2147483647 h 1841"/>
              <a:gd name="T46" fmla="*/ 2147483647 w 2389"/>
              <a:gd name="T47" fmla="*/ 2147483647 h 1841"/>
              <a:gd name="T48" fmla="*/ 2147483647 w 2389"/>
              <a:gd name="T49" fmla="*/ 2147483647 h 1841"/>
              <a:gd name="T50" fmla="*/ 2147483647 w 2389"/>
              <a:gd name="T51" fmla="*/ 2147483647 h 1841"/>
              <a:gd name="T52" fmla="*/ 2147483647 w 2389"/>
              <a:gd name="T53" fmla="*/ 2147483647 h 1841"/>
              <a:gd name="T54" fmla="*/ 2147483647 w 2389"/>
              <a:gd name="T55" fmla="*/ 2147483647 h 1841"/>
              <a:gd name="T56" fmla="*/ 2147483647 w 2389"/>
              <a:gd name="T57" fmla="*/ 2147483647 h 1841"/>
              <a:gd name="T58" fmla="*/ 2147483647 w 2389"/>
              <a:gd name="T59" fmla="*/ 2147483647 h 1841"/>
              <a:gd name="T60" fmla="*/ 2147483647 w 2389"/>
              <a:gd name="T61" fmla="*/ 2147483647 h 1841"/>
              <a:gd name="T62" fmla="*/ 2147483647 w 2389"/>
              <a:gd name="T63" fmla="*/ 2147483647 h 1841"/>
              <a:gd name="T64" fmla="*/ 2147483647 w 2389"/>
              <a:gd name="T65" fmla="*/ 2147483647 h 1841"/>
              <a:gd name="T66" fmla="*/ 2147483647 w 2389"/>
              <a:gd name="T67" fmla="*/ 2147483647 h 1841"/>
              <a:gd name="T68" fmla="*/ 2147483647 w 2389"/>
              <a:gd name="T69" fmla="*/ 2147483647 h 1841"/>
              <a:gd name="T70" fmla="*/ 2147483647 w 2389"/>
              <a:gd name="T71" fmla="*/ 2147483647 h 1841"/>
              <a:gd name="T72" fmla="*/ 2147483647 w 2389"/>
              <a:gd name="T73" fmla="*/ 2147483647 h 1841"/>
              <a:gd name="T74" fmla="*/ 2147483647 w 2389"/>
              <a:gd name="T75" fmla="*/ 2147483647 h 1841"/>
              <a:gd name="T76" fmla="*/ 2147483647 w 2389"/>
              <a:gd name="T77" fmla="*/ 2147483647 h 1841"/>
              <a:gd name="T78" fmla="*/ 2147483647 w 2389"/>
              <a:gd name="T79" fmla="*/ 2147483647 h 1841"/>
              <a:gd name="T80" fmla="*/ 2147483647 w 2389"/>
              <a:gd name="T81" fmla="*/ 2147483647 h 1841"/>
              <a:gd name="T82" fmla="*/ 2147483647 w 2389"/>
              <a:gd name="T83" fmla="*/ 2147483647 h 1841"/>
              <a:gd name="T84" fmla="*/ 2147483647 w 2389"/>
              <a:gd name="T85" fmla="*/ 2147483647 h 1841"/>
              <a:gd name="T86" fmla="*/ 2147483647 w 2389"/>
              <a:gd name="T87" fmla="*/ 2147483647 h 1841"/>
              <a:gd name="T88" fmla="*/ 2147483647 w 2389"/>
              <a:gd name="T89" fmla="*/ 2147483647 h 1841"/>
              <a:gd name="T90" fmla="*/ 2147483647 w 2389"/>
              <a:gd name="T91" fmla="*/ 2147483647 h 1841"/>
              <a:gd name="T92" fmla="*/ 2147483647 w 2389"/>
              <a:gd name="T93" fmla="*/ 2147483647 h 1841"/>
              <a:gd name="T94" fmla="*/ 2147483647 w 2389"/>
              <a:gd name="T95" fmla="*/ 2147483647 h 1841"/>
              <a:gd name="T96" fmla="*/ 2147483647 w 2389"/>
              <a:gd name="T97" fmla="*/ 2147483647 h 1841"/>
              <a:gd name="T98" fmla="*/ 2147483647 w 2389"/>
              <a:gd name="T99" fmla="*/ 2147483647 h 1841"/>
              <a:gd name="T100" fmla="*/ 2147483647 w 2389"/>
              <a:gd name="T101" fmla="*/ 2147483647 h 1841"/>
              <a:gd name="T102" fmla="*/ 2147483647 w 2389"/>
              <a:gd name="T103" fmla="*/ 2147483647 h 1841"/>
              <a:gd name="T104" fmla="*/ 2147483647 w 2389"/>
              <a:gd name="T105" fmla="*/ 2147483647 h 1841"/>
              <a:gd name="T106" fmla="*/ 2147483647 w 2389"/>
              <a:gd name="T107" fmla="*/ 2147483647 h 1841"/>
              <a:gd name="T108" fmla="*/ 2147483647 w 2389"/>
              <a:gd name="T109" fmla="*/ 2147483647 h 1841"/>
              <a:gd name="T110" fmla="*/ 2147483647 w 2389"/>
              <a:gd name="T111" fmla="*/ 2147483647 h 1841"/>
              <a:gd name="T112" fmla="*/ 2147483647 w 2389"/>
              <a:gd name="T113" fmla="*/ 2147483647 h 1841"/>
              <a:gd name="T114" fmla="*/ 2147483647 w 2389"/>
              <a:gd name="T115" fmla="*/ 2147483647 h 1841"/>
              <a:gd name="T116" fmla="*/ 2147483647 w 2389"/>
              <a:gd name="T117" fmla="*/ 2147483647 h 1841"/>
              <a:gd name="T118" fmla="*/ 2147483647 w 2389"/>
              <a:gd name="T119" fmla="*/ 2147483647 h 1841"/>
              <a:gd name="T120" fmla="*/ 2147483647 w 2389"/>
              <a:gd name="T121" fmla="*/ 2147483647 h 1841"/>
              <a:gd name="T122" fmla="*/ 2147483647 w 2389"/>
              <a:gd name="T123" fmla="*/ 2147483647 h 184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89" h="1841">
                <a:moveTo>
                  <a:pt x="161" y="1841"/>
                </a:moveTo>
                <a:cubicBezTo>
                  <a:pt x="91" y="1794"/>
                  <a:pt x="97" y="1748"/>
                  <a:pt x="82" y="1705"/>
                </a:cubicBezTo>
                <a:cubicBezTo>
                  <a:pt x="53" y="1662"/>
                  <a:pt x="28" y="1622"/>
                  <a:pt x="3" y="1582"/>
                </a:cubicBezTo>
                <a:cubicBezTo>
                  <a:pt x="3" y="1480"/>
                  <a:pt x="0" y="1497"/>
                  <a:pt x="58" y="1456"/>
                </a:cubicBezTo>
                <a:cubicBezTo>
                  <a:pt x="74" y="1305"/>
                  <a:pt x="87" y="1289"/>
                  <a:pt x="203" y="1201"/>
                </a:cubicBezTo>
                <a:cubicBezTo>
                  <a:pt x="261" y="1133"/>
                  <a:pt x="309" y="1085"/>
                  <a:pt x="383" y="1035"/>
                </a:cubicBezTo>
                <a:cubicBezTo>
                  <a:pt x="444" y="958"/>
                  <a:pt x="495" y="900"/>
                  <a:pt x="566" y="833"/>
                </a:cubicBezTo>
                <a:cubicBezTo>
                  <a:pt x="624" y="799"/>
                  <a:pt x="637" y="753"/>
                  <a:pt x="653" y="695"/>
                </a:cubicBezTo>
                <a:cubicBezTo>
                  <a:pt x="654" y="547"/>
                  <a:pt x="692" y="581"/>
                  <a:pt x="760" y="491"/>
                </a:cubicBezTo>
                <a:cubicBezTo>
                  <a:pt x="757" y="432"/>
                  <a:pt x="754" y="373"/>
                  <a:pt x="751" y="314"/>
                </a:cubicBezTo>
                <a:cubicBezTo>
                  <a:pt x="799" y="266"/>
                  <a:pt x="803" y="220"/>
                  <a:pt x="810" y="171"/>
                </a:cubicBezTo>
                <a:cubicBezTo>
                  <a:pt x="823" y="145"/>
                  <a:pt x="839" y="120"/>
                  <a:pt x="855" y="97"/>
                </a:cubicBezTo>
                <a:cubicBezTo>
                  <a:pt x="874" y="98"/>
                  <a:pt x="893" y="98"/>
                  <a:pt x="915" y="99"/>
                </a:cubicBezTo>
                <a:cubicBezTo>
                  <a:pt x="947" y="132"/>
                  <a:pt x="982" y="166"/>
                  <a:pt x="1017" y="199"/>
                </a:cubicBezTo>
                <a:cubicBezTo>
                  <a:pt x="1036" y="200"/>
                  <a:pt x="1055" y="200"/>
                  <a:pt x="1078" y="201"/>
                </a:cubicBezTo>
                <a:cubicBezTo>
                  <a:pt x="1104" y="175"/>
                  <a:pt x="1101" y="103"/>
                  <a:pt x="1101" y="90"/>
                </a:cubicBezTo>
                <a:cubicBezTo>
                  <a:pt x="1082" y="67"/>
                  <a:pt x="1063" y="43"/>
                  <a:pt x="1044" y="20"/>
                </a:cubicBezTo>
                <a:cubicBezTo>
                  <a:pt x="1047" y="17"/>
                  <a:pt x="1053" y="14"/>
                  <a:pt x="1060" y="14"/>
                </a:cubicBezTo>
                <a:cubicBezTo>
                  <a:pt x="1156" y="16"/>
                  <a:pt x="1255" y="19"/>
                  <a:pt x="1354" y="21"/>
                </a:cubicBezTo>
                <a:cubicBezTo>
                  <a:pt x="1389" y="39"/>
                  <a:pt x="1497" y="38"/>
                  <a:pt x="1549" y="0"/>
                </a:cubicBezTo>
                <a:cubicBezTo>
                  <a:pt x="1558" y="0"/>
                  <a:pt x="1571" y="1"/>
                  <a:pt x="1584" y="1"/>
                </a:cubicBezTo>
                <a:cubicBezTo>
                  <a:pt x="1584" y="21"/>
                  <a:pt x="1584" y="40"/>
                  <a:pt x="1583" y="63"/>
                </a:cubicBezTo>
                <a:cubicBezTo>
                  <a:pt x="1542" y="111"/>
                  <a:pt x="1500" y="159"/>
                  <a:pt x="1458" y="211"/>
                </a:cubicBezTo>
                <a:cubicBezTo>
                  <a:pt x="1461" y="286"/>
                  <a:pt x="1480" y="303"/>
                  <a:pt x="1601" y="306"/>
                </a:cubicBezTo>
                <a:cubicBezTo>
                  <a:pt x="1659" y="281"/>
                  <a:pt x="1717" y="256"/>
                  <a:pt x="1774" y="232"/>
                </a:cubicBezTo>
                <a:cubicBezTo>
                  <a:pt x="1793" y="232"/>
                  <a:pt x="1812" y="233"/>
                  <a:pt x="1832" y="233"/>
                </a:cubicBezTo>
                <a:cubicBezTo>
                  <a:pt x="1841" y="243"/>
                  <a:pt x="1854" y="257"/>
                  <a:pt x="1867" y="270"/>
                </a:cubicBezTo>
                <a:cubicBezTo>
                  <a:pt x="1972" y="273"/>
                  <a:pt x="2024" y="136"/>
                  <a:pt x="2167" y="189"/>
                </a:cubicBezTo>
                <a:cubicBezTo>
                  <a:pt x="2196" y="226"/>
                  <a:pt x="2224" y="263"/>
                  <a:pt x="2256" y="303"/>
                </a:cubicBezTo>
                <a:cubicBezTo>
                  <a:pt x="2301" y="366"/>
                  <a:pt x="2345" y="429"/>
                  <a:pt x="2389" y="493"/>
                </a:cubicBezTo>
                <a:cubicBezTo>
                  <a:pt x="2389" y="509"/>
                  <a:pt x="2389" y="526"/>
                  <a:pt x="2389" y="545"/>
                </a:cubicBezTo>
                <a:cubicBezTo>
                  <a:pt x="2331" y="544"/>
                  <a:pt x="2328" y="547"/>
                  <a:pt x="2293" y="562"/>
                </a:cubicBezTo>
                <a:cubicBezTo>
                  <a:pt x="2258" y="614"/>
                  <a:pt x="2162" y="628"/>
                  <a:pt x="2219" y="718"/>
                </a:cubicBezTo>
                <a:cubicBezTo>
                  <a:pt x="2219" y="721"/>
                  <a:pt x="2219" y="728"/>
                  <a:pt x="2218" y="734"/>
                </a:cubicBezTo>
                <a:cubicBezTo>
                  <a:pt x="2122" y="774"/>
                  <a:pt x="2020" y="850"/>
                  <a:pt x="1933" y="891"/>
                </a:cubicBezTo>
                <a:cubicBezTo>
                  <a:pt x="1917" y="907"/>
                  <a:pt x="1901" y="923"/>
                  <a:pt x="1885" y="939"/>
                </a:cubicBezTo>
                <a:cubicBezTo>
                  <a:pt x="1853" y="938"/>
                  <a:pt x="1837" y="924"/>
                  <a:pt x="1831" y="908"/>
                </a:cubicBezTo>
                <a:cubicBezTo>
                  <a:pt x="1812" y="907"/>
                  <a:pt x="1793" y="907"/>
                  <a:pt x="1773" y="906"/>
                </a:cubicBezTo>
                <a:cubicBezTo>
                  <a:pt x="1760" y="922"/>
                  <a:pt x="1748" y="938"/>
                  <a:pt x="1738" y="954"/>
                </a:cubicBezTo>
                <a:cubicBezTo>
                  <a:pt x="1722" y="954"/>
                  <a:pt x="1709" y="954"/>
                  <a:pt x="1696" y="953"/>
                </a:cubicBezTo>
                <a:cubicBezTo>
                  <a:pt x="1658" y="894"/>
                  <a:pt x="1633" y="916"/>
                  <a:pt x="1604" y="918"/>
                </a:cubicBezTo>
                <a:cubicBezTo>
                  <a:pt x="1604" y="941"/>
                  <a:pt x="1604" y="967"/>
                  <a:pt x="1604" y="994"/>
                </a:cubicBezTo>
                <a:cubicBezTo>
                  <a:pt x="1555" y="1042"/>
                  <a:pt x="1530" y="989"/>
                  <a:pt x="1507" y="1080"/>
                </a:cubicBezTo>
                <a:cubicBezTo>
                  <a:pt x="1437" y="1078"/>
                  <a:pt x="1447" y="1049"/>
                  <a:pt x="1424" y="1015"/>
                </a:cubicBezTo>
                <a:cubicBezTo>
                  <a:pt x="1418" y="1012"/>
                  <a:pt x="1412" y="1012"/>
                  <a:pt x="1409" y="1012"/>
                </a:cubicBezTo>
                <a:cubicBezTo>
                  <a:pt x="1380" y="985"/>
                  <a:pt x="1355" y="958"/>
                  <a:pt x="1329" y="934"/>
                </a:cubicBezTo>
                <a:cubicBezTo>
                  <a:pt x="1313" y="934"/>
                  <a:pt x="1297" y="934"/>
                  <a:pt x="1281" y="933"/>
                </a:cubicBezTo>
                <a:cubicBezTo>
                  <a:pt x="1259" y="969"/>
                  <a:pt x="1259" y="975"/>
                  <a:pt x="1245" y="1021"/>
                </a:cubicBezTo>
                <a:cubicBezTo>
                  <a:pt x="1223" y="1053"/>
                  <a:pt x="1200" y="1085"/>
                  <a:pt x="1181" y="1117"/>
                </a:cubicBezTo>
                <a:cubicBezTo>
                  <a:pt x="1111" y="1151"/>
                  <a:pt x="1107" y="1155"/>
                  <a:pt x="1069" y="1216"/>
                </a:cubicBezTo>
                <a:cubicBezTo>
                  <a:pt x="1043" y="1219"/>
                  <a:pt x="1021" y="1225"/>
                  <a:pt x="998" y="1231"/>
                </a:cubicBezTo>
                <a:cubicBezTo>
                  <a:pt x="976" y="1250"/>
                  <a:pt x="953" y="1269"/>
                  <a:pt x="931" y="1288"/>
                </a:cubicBezTo>
                <a:cubicBezTo>
                  <a:pt x="851" y="1286"/>
                  <a:pt x="835" y="1289"/>
                  <a:pt x="796" y="1311"/>
                </a:cubicBezTo>
                <a:cubicBezTo>
                  <a:pt x="790" y="1323"/>
                  <a:pt x="784" y="1336"/>
                  <a:pt x="777" y="1349"/>
                </a:cubicBezTo>
                <a:cubicBezTo>
                  <a:pt x="764" y="1349"/>
                  <a:pt x="752" y="1349"/>
                  <a:pt x="742" y="1348"/>
                </a:cubicBezTo>
                <a:cubicBezTo>
                  <a:pt x="666" y="1307"/>
                  <a:pt x="659" y="1327"/>
                  <a:pt x="605" y="1352"/>
                </a:cubicBezTo>
                <a:cubicBezTo>
                  <a:pt x="544" y="1370"/>
                  <a:pt x="483" y="1391"/>
                  <a:pt x="425" y="1413"/>
                </a:cubicBezTo>
                <a:cubicBezTo>
                  <a:pt x="333" y="1413"/>
                  <a:pt x="297" y="1422"/>
                  <a:pt x="240" y="1480"/>
                </a:cubicBezTo>
                <a:cubicBezTo>
                  <a:pt x="236" y="1503"/>
                  <a:pt x="233" y="1529"/>
                  <a:pt x="233" y="1555"/>
                </a:cubicBezTo>
                <a:cubicBezTo>
                  <a:pt x="165" y="1580"/>
                  <a:pt x="159" y="1579"/>
                  <a:pt x="159" y="1655"/>
                </a:cubicBezTo>
                <a:cubicBezTo>
                  <a:pt x="181" y="1672"/>
                  <a:pt x="264" y="1733"/>
                  <a:pt x="263" y="1805"/>
                </a:cubicBezTo>
                <a:cubicBezTo>
                  <a:pt x="228" y="1833"/>
                  <a:pt x="183" y="1839"/>
                  <a:pt x="161" y="1841"/>
                </a:cubicBezTo>
                <a:close/>
              </a:path>
            </a:pathLst>
          </a:custGeom>
          <a:solidFill>
            <a:schemeClr val="tx1"/>
          </a:solidFill>
          <a:ln w="8" cap="flat" cmpd="sng">
            <a:solidFill>
              <a:srgbClr val="FFFFFF"/>
            </a:solidFill>
            <a:round/>
            <a:headEnd/>
            <a:tailEnd/>
          </a:ln>
        </p:spPr>
        <p:txBody>
          <a:bodyPr/>
          <a:lstStyle/>
          <a:p>
            <a:endParaRPr lang="zh-CN" altLang="en-US"/>
          </a:p>
        </p:txBody>
      </p:sp>
      <p:pic>
        <p:nvPicPr>
          <p:cNvPr id="13347" name="组合 3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2750" y="3273425"/>
            <a:ext cx="32607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48" name="文本框 180"/>
          <p:cNvSpPr txBox="1">
            <a:spLocks noChangeArrowheads="1"/>
          </p:cNvSpPr>
          <p:nvPr/>
        </p:nvSpPr>
        <p:spPr bwMode="auto">
          <a:xfrm>
            <a:off x="6611938" y="2697163"/>
            <a:ext cx="22050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1600">
                <a:solidFill>
                  <a:srgbClr val="2B2E30"/>
                </a:solidFill>
                <a:latin typeface="微软雅黑" pitchFamily="34" charset="-122"/>
                <a:ea typeface="微软雅黑" pitchFamily="34" charset="-122"/>
              </a:rPr>
              <a:t>请输入您想要的文字</a:t>
            </a:r>
            <a:endParaRPr lang="en-US" sz="1600">
              <a:solidFill>
                <a:srgbClr val="2B2E30"/>
              </a:solidFill>
              <a:latin typeface="微软雅黑" pitchFamily="34" charset="-122"/>
              <a:ea typeface="微软雅黑" pitchFamily="34" charset="-122"/>
            </a:endParaRPr>
          </a:p>
          <a:p>
            <a:pPr eaLnBrk="1" hangingPunct="1"/>
            <a:r>
              <a:rPr lang="zh-CN" altLang="en-US" sz="1600">
                <a:solidFill>
                  <a:srgbClr val="2B2E30"/>
                </a:solidFill>
                <a:latin typeface="微软雅黑" pitchFamily="34" charset="-122"/>
                <a:ea typeface="微软雅黑" pitchFamily="34" charset="-122"/>
              </a:rPr>
              <a:t>请输入您想要的文字</a:t>
            </a:r>
          </a:p>
        </p:txBody>
      </p:sp>
      <p:pic>
        <p:nvPicPr>
          <p:cNvPr id="13349" name="组合 4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275" y="4425950"/>
            <a:ext cx="3262313"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50" name="文本框 180"/>
          <p:cNvSpPr txBox="1">
            <a:spLocks noChangeArrowheads="1"/>
          </p:cNvSpPr>
          <p:nvPr/>
        </p:nvSpPr>
        <p:spPr bwMode="auto">
          <a:xfrm>
            <a:off x="688975" y="4908550"/>
            <a:ext cx="22050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1600">
                <a:solidFill>
                  <a:srgbClr val="2B2E30"/>
                </a:solidFill>
                <a:latin typeface="微软雅黑" pitchFamily="34" charset="-122"/>
                <a:ea typeface="微软雅黑" pitchFamily="34" charset="-122"/>
              </a:rPr>
              <a:t>请输入您想要的文字</a:t>
            </a:r>
            <a:endParaRPr lang="en-US" sz="1600">
              <a:solidFill>
                <a:srgbClr val="2B2E30"/>
              </a:solidFill>
              <a:latin typeface="微软雅黑" pitchFamily="34" charset="-122"/>
              <a:ea typeface="微软雅黑" pitchFamily="34" charset="-122"/>
            </a:endParaRPr>
          </a:p>
          <a:p>
            <a:pPr eaLnBrk="1" hangingPunct="1"/>
            <a:r>
              <a:rPr lang="zh-CN" altLang="en-US" sz="1600">
                <a:solidFill>
                  <a:srgbClr val="2B2E30"/>
                </a:solidFill>
                <a:latin typeface="微软雅黑" pitchFamily="34" charset="-122"/>
                <a:ea typeface="微软雅黑" pitchFamily="34" charset="-122"/>
              </a:rPr>
              <a:t>请输入您想要的文字</a:t>
            </a:r>
          </a:p>
        </p:txBody>
      </p:sp>
      <p:sp>
        <p:nvSpPr>
          <p:cNvPr id="13351" name="TextBox 51"/>
          <p:cNvSpPr txBox="1">
            <a:spLocks noChangeArrowheads="1"/>
          </p:cNvSpPr>
          <p:nvPr/>
        </p:nvSpPr>
        <p:spPr bwMode="auto">
          <a:xfrm>
            <a:off x="6302375" y="4165600"/>
            <a:ext cx="23749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just" eaLnBrk="1" hangingPunct="1"/>
            <a:r>
              <a:rPr lang="zh-CN" altLang="en-US" sz="1600">
                <a:solidFill>
                  <a:schemeClr val="bg2"/>
                </a:solidFill>
                <a:latin typeface="微软雅黑" pitchFamily="34" charset="-122"/>
                <a:ea typeface="微软雅黑" pitchFamily="34" charset="-122"/>
              </a:rPr>
              <a:t>这里可以添加主要内容这里可以添加主要内容这里可以添加主要内容这里可以添加主要内容可以添加主要内容</a:t>
            </a:r>
          </a:p>
        </p:txBody>
      </p:sp>
    </p:spTree>
  </p:cSld>
  <p:clrMapOvr>
    <a:masterClrMapping/>
  </p:clrMapOvr>
  <p:transition spd="slow" advTm="5769">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316"/>
                                        </p:tgtEl>
                                        <p:attrNameLst>
                                          <p:attrName>style.visibility</p:attrName>
                                        </p:attrNameLst>
                                      </p:cBhvr>
                                      <p:to>
                                        <p:strVal val="visible"/>
                                      </p:to>
                                    </p:set>
                                    <p:anim calcmode="lin" valueType="num">
                                      <p:cBhvr>
                                        <p:cTn id="7" dur="300" fill="hold"/>
                                        <p:tgtEl>
                                          <p:spTgt spid="13316"/>
                                        </p:tgtEl>
                                        <p:attrNameLst>
                                          <p:attrName>ppt_w</p:attrName>
                                        </p:attrNameLst>
                                      </p:cBhvr>
                                      <p:tavLst>
                                        <p:tav tm="0">
                                          <p:val>
                                            <p:fltVal val="0"/>
                                          </p:val>
                                        </p:tav>
                                        <p:tav tm="100000">
                                          <p:val>
                                            <p:strVal val="#ppt_w"/>
                                          </p:val>
                                        </p:tav>
                                      </p:tavLst>
                                    </p:anim>
                                    <p:anim calcmode="lin" valueType="num">
                                      <p:cBhvr>
                                        <p:cTn id="8" dur="300" fill="hold"/>
                                        <p:tgtEl>
                                          <p:spTgt spid="13316"/>
                                        </p:tgtEl>
                                        <p:attrNameLst>
                                          <p:attrName>ppt_h</p:attrName>
                                        </p:attrNameLst>
                                      </p:cBhvr>
                                      <p:tavLst>
                                        <p:tav tm="0">
                                          <p:val>
                                            <p:fltVal val="0"/>
                                          </p:val>
                                        </p:tav>
                                        <p:tav tm="100000">
                                          <p:val>
                                            <p:strVal val="#ppt_h"/>
                                          </p:val>
                                        </p:tav>
                                      </p:tavLst>
                                    </p:anim>
                                    <p:animEffect transition="in" filter="fade">
                                      <p:cBhvr>
                                        <p:cTn id="9" dur="300"/>
                                        <p:tgtEl>
                                          <p:spTgt spid="13316"/>
                                        </p:tgtEl>
                                      </p:cBhvr>
                                    </p:animEffect>
                                  </p:childTnLst>
                                </p:cTn>
                              </p:par>
                            </p:childTnLst>
                          </p:cTn>
                        </p:par>
                        <p:par>
                          <p:cTn id="10" fill="hold" nodeType="afterGroup">
                            <p:stCondLst>
                              <p:cond delay="3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3315"/>
                                        </p:tgtEl>
                                        <p:attrNameLst>
                                          <p:attrName>style.visibility</p:attrName>
                                        </p:attrNameLst>
                                      </p:cBhvr>
                                      <p:to>
                                        <p:strVal val="visible"/>
                                      </p:to>
                                    </p:set>
                                    <p:anim calcmode="lin" valueType="num">
                                      <p:cBhvr>
                                        <p:cTn id="13" dur="400" fill="hold"/>
                                        <p:tgtEl>
                                          <p:spTgt spid="13315"/>
                                        </p:tgtEl>
                                        <p:attrNameLst>
                                          <p:attrName>ppt_x</p:attrName>
                                        </p:attrNameLst>
                                      </p:cBhvr>
                                      <p:tavLst>
                                        <p:tav tm="0">
                                          <p:val>
                                            <p:strVal val="#ppt_x"/>
                                          </p:val>
                                        </p:tav>
                                        <p:tav tm="50000">
                                          <p:val>
                                            <p:strVal val="#ppt_x+.1"/>
                                          </p:val>
                                        </p:tav>
                                        <p:tav tm="100000">
                                          <p:val>
                                            <p:strVal val="#ppt_x"/>
                                          </p:val>
                                        </p:tav>
                                      </p:tavLst>
                                    </p:anim>
                                    <p:anim calcmode="lin" valueType="num">
                                      <p:cBhvr>
                                        <p:cTn id="14" dur="400" fill="hold"/>
                                        <p:tgtEl>
                                          <p:spTgt spid="13315"/>
                                        </p:tgtEl>
                                        <p:attrNameLst>
                                          <p:attrName>ppt_y</p:attrName>
                                        </p:attrNameLst>
                                      </p:cBhvr>
                                      <p:tavLst>
                                        <p:tav tm="0">
                                          <p:val>
                                            <p:strVal val="#ppt_y"/>
                                          </p:val>
                                        </p:tav>
                                        <p:tav tm="100000">
                                          <p:val>
                                            <p:strVal val="#ppt_y"/>
                                          </p:val>
                                        </p:tav>
                                      </p:tavLst>
                                    </p:anim>
                                    <p:anim calcmode="lin" valueType="num">
                                      <p:cBhvr>
                                        <p:cTn id="15" dur="400" fill="hold"/>
                                        <p:tgtEl>
                                          <p:spTgt spid="13315"/>
                                        </p:tgtEl>
                                        <p:attrNameLst>
                                          <p:attrName>ppt_h</p:attrName>
                                        </p:attrNameLst>
                                      </p:cBhvr>
                                      <p:tavLst>
                                        <p:tav tm="0">
                                          <p:val>
                                            <p:strVal val="#ppt_h/10"/>
                                          </p:val>
                                        </p:tav>
                                        <p:tav tm="50000">
                                          <p:val>
                                            <p:strVal val="#ppt_h+.01"/>
                                          </p:val>
                                        </p:tav>
                                        <p:tav tm="100000">
                                          <p:val>
                                            <p:strVal val="#ppt_h"/>
                                          </p:val>
                                        </p:tav>
                                      </p:tavLst>
                                    </p:anim>
                                    <p:anim calcmode="lin" valueType="num">
                                      <p:cBhvr>
                                        <p:cTn id="16" dur="400" fill="hold"/>
                                        <p:tgtEl>
                                          <p:spTgt spid="13315"/>
                                        </p:tgtEl>
                                        <p:attrNameLst>
                                          <p:attrName>ppt_w</p:attrName>
                                        </p:attrNameLst>
                                      </p:cBhvr>
                                      <p:tavLst>
                                        <p:tav tm="0">
                                          <p:val>
                                            <p:strVal val="#ppt_w/10"/>
                                          </p:val>
                                        </p:tav>
                                        <p:tav tm="50000">
                                          <p:val>
                                            <p:strVal val="#ppt_w+.01"/>
                                          </p:val>
                                        </p:tav>
                                        <p:tav tm="100000">
                                          <p:val>
                                            <p:strVal val="#ppt_w"/>
                                          </p:val>
                                        </p:tav>
                                      </p:tavLst>
                                    </p:anim>
                                    <p:animEffect transition="in" filter="fade">
                                      <p:cBhvr>
                                        <p:cTn id="17" dur="400" tmFilter="0,0; .5, 1; 1, 1"/>
                                        <p:tgtEl>
                                          <p:spTgt spid="13315"/>
                                        </p:tgtEl>
                                      </p:cBhvr>
                                    </p:animEffect>
                                  </p:childTnLst>
                                </p:cTn>
                              </p:par>
                            </p:childTnLst>
                          </p:cTn>
                        </p:par>
                        <p:par>
                          <p:cTn id="18" fill="hold" nodeType="afterGroup">
                            <p:stCondLst>
                              <p:cond delay="1020"/>
                            </p:stCondLst>
                            <p:childTnLst>
                              <p:par>
                                <p:cTn id="19" presetID="31" presetClass="entr" presetSubtype="0" fill="hold" grpId="0" nodeType="afterEffect">
                                  <p:stCondLst>
                                    <p:cond delay="0"/>
                                  </p:stCondLst>
                                  <p:childTnLst>
                                    <p:set>
                                      <p:cBhvr>
                                        <p:cTn id="20" dur="1" fill="hold">
                                          <p:stCondLst>
                                            <p:cond delay="0"/>
                                          </p:stCondLst>
                                        </p:cTn>
                                        <p:tgtEl>
                                          <p:spTgt spid="13317"/>
                                        </p:tgtEl>
                                        <p:attrNameLst>
                                          <p:attrName>style.visibility</p:attrName>
                                        </p:attrNameLst>
                                      </p:cBhvr>
                                      <p:to>
                                        <p:strVal val="visible"/>
                                      </p:to>
                                    </p:set>
                                    <p:anim calcmode="lin" valueType="num">
                                      <p:cBhvr>
                                        <p:cTn id="21" dur="500" fill="hold"/>
                                        <p:tgtEl>
                                          <p:spTgt spid="13317"/>
                                        </p:tgtEl>
                                        <p:attrNameLst>
                                          <p:attrName>ppt_w</p:attrName>
                                        </p:attrNameLst>
                                      </p:cBhvr>
                                      <p:tavLst>
                                        <p:tav tm="0">
                                          <p:val>
                                            <p:fltVal val="0"/>
                                          </p:val>
                                        </p:tav>
                                        <p:tav tm="100000">
                                          <p:val>
                                            <p:strVal val="#ppt_w"/>
                                          </p:val>
                                        </p:tav>
                                      </p:tavLst>
                                    </p:anim>
                                    <p:anim calcmode="lin" valueType="num">
                                      <p:cBhvr>
                                        <p:cTn id="22" dur="500" fill="hold"/>
                                        <p:tgtEl>
                                          <p:spTgt spid="13317"/>
                                        </p:tgtEl>
                                        <p:attrNameLst>
                                          <p:attrName>ppt_h</p:attrName>
                                        </p:attrNameLst>
                                      </p:cBhvr>
                                      <p:tavLst>
                                        <p:tav tm="0">
                                          <p:val>
                                            <p:fltVal val="0"/>
                                          </p:val>
                                        </p:tav>
                                        <p:tav tm="100000">
                                          <p:val>
                                            <p:strVal val="#ppt_h"/>
                                          </p:val>
                                        </p:tav>
                                      </p:tavLst>
                                    </p:anim>
                                    <p:anim calcmode="lin" valueType="num">
                                      <p:cBhvr>
                                        <p:cTn id="23" dur="500" fill="hold"/>
                                        <p:tgtEl>
                                          <p:spTgt spid="13317"/>
                                        </p:tgtEl>
                                        <p:attrNameLst>
                                          <p:attrName>style.rotation</p:attrName>
                                        </p:attrNameLst>
                                      </p:cBhvr>
                                      <p:tavLst>
                                        <p:tav tm="0">
                                          <p:val>
                                            <p:fltVal val="90"/>
                                          </p:val>
                                        </p:tav>
                                        <p:tav tm="100000">
                                          <p:val>
                                            <p:fltVal val="0"/>
                                          </p:val>
                                        </p:tav>
                                      </p:tavLst>
                                    </p:anim>
                                    <p:animEffect transition="in" filter="fade">
                                      <p:cBhvr>
                                        <p:cTn id="24" dur="500"/>
                                        <p:tgtEl>
                                          <p:spTgt spid="13317"/>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13318"/>
                                        </p:tgtEl>
                                        <p:attrNameLst>
                                          <p:attrName>style.visibility</p:attrName>
                                        </p:attrNameLst>
                                      </p:cBhvr>
                                      <p:to>
                                        <p:strVal val="visible"/>
                                      </p:to>
                                    </p:set>
                                    <p:anim calcmode="lin" valueType="num">
                                      <p:cBhvr>
                                        <p:cTn id="27" dur="500" fill="hold"/>
                                        <p:tgtEl>
                                          <p:spTgt spid="13318"/>
                                        </p:tgtEl>
                                        <p:attrNameLst>
                                          <p:attrName>ppt_w</p:attrName>
                                        </p:attrNameLst>
                                      </p:cBhvr>
                                      <p:tavLst>
                                        <p:tav tm="0">
                                          <p:val>
                                            <p:fltVal val="0"/>
                                          </p:val>
                                        </p:tav>
                                        <p:tav tm="100000">
                                          <p:val>
                                            <p:strVal val="#ppt_w"/>
                                          </p:val>
                                        </p:tav>
                                      </p:tavLst>
                                    </p:anim>
                                    <p:anim calcmode="lin" valueType="num">
                                      <p:cBhvr>
                                        <p:cTn id="28" dur="500" fill="hold"/>
                                        <p:tgtEl>
                                          <p:spTgt spid="13318"/>
                                        </p:tgtEl>
                                        <p:attrNameLst>
                                          <p:attrName>ppt_h</p:attrName>
                                        </p:attrNameLst>
                                      </p:cBhvr>
                                      <p:tavLst>
                                        <p:tav tm="0">
                                          <p:val>
                                            <p:fltVal val="0"/>
                                          </p:val>
                                        </p:tav>
                                        <p:tav tm="100000">
                                          <p:val>
                                            <p:strVal val="#ppt_h"/>
                                          </p:val>
                                        </p:tav>
                                      </p:tavLst>
                                    </p:anim>
                                    <p:anim calcmode="lin" valueType="num">
                                      <p:cBhvr>
                                        <p:cTn id="29" dur="500" fill="hold"/>
                                        <p:tgtEl>
                                          <p:spTgt spid="13318"/>
                                        </p:tgtEl>
                                        <p:attrNameLst>
                                          <p:attrName>style.rotation</p:attrName>
                                        </p:attrNameLst>
                                      </p:cBhvr>
                                      <p:tavLst>
                                        <p:tav tm="0">
                                          <p:val>
                                            <p:fltVal val="90"/>
                                          </p:val>
                                        </p:tav>
                                        <p:tav tm="100000">
                                          <p:val>
                                            <p:fltVal val="0"/>
                                          </p:val>
                                        </p:tav>
                                      </p:tavLst>
                                    </p:anim>
                                    <p:animEffect transition="in" filter="fade">
                                      <p:cBhvr>
                                        <p:cTn id="30" dur="500"/>
                                        <p:tgtEl>
                                          <p:spTgt spid="13318"/>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13319"/>
                                        </p:tgtEl>
                                        <p:attrNameLst>
                                          <p:attrName>style.visibility</p:attrName>
                                        </p:attrNameLst>
                                      </p:cBhvr>
                                      <p:to>
                                        <p:strVal val="visible"/>
                                      </p:to>
                                    </p:set>
                                    <p:anim calcmode="lin" valueType="num">
                                      <p:cBhvr>
                                        <p:cTn id="33" dur="500" fill="hold"/>
                                        <p:tgtEl>
                                          <p:spTgt spid="13319"/>
                                        </p:tgtEl>
                                        <p:attrNameLst>
                                          <p:attrName>ppt_w</p:attrName>
                                        </p:attrNameLst>
                                      </p:cBhvr>
                                      <p:tavLst>
                                        <p:tav tm="0">
                                          <p:val>
                                            <p:fltVal val="0"/>
                                          </p:val>
                                        </p:tav>
                                        <p:tav tm="100000">
                                          <p:val>
                                            <p:strVal val="#ppt_w"/>
                                          </p:val>
                                        </p:tav>
                                      </p:tavLst>
                                    </p:anim>
                                    <p:anim calcmode="lin" valueType="num">
                                      <p:cBhvr>
                                        <p:cTn id="34" dur="500" fill="hold"/>
                                        <p:tgtEl>
                                          <p:spTgt spid="13319"/>
                                        </p:tgtEl>
                                        <p:attrNameLst>
                                          <p:attrName>ppt_h</p:attrName>
                                        </p:attrNameLst>
                                      </p:cBhvr>
                                      <p:tavLst>
                                        <p:tav tm="0">
                                          <p:val>
                                            <p:fltVal val="0"/>
                                          </p:val>
                                        </p:tav>
                                        <p:tav tm="100000">
                                          <p:val>
                                            <p:strVal val="#ppt_h"/>
                                          </p:val>
                                        </p:tav>
                                      </p:tavLst>
                                    </p:anim>
                                    <p:anim calcmode="lin" valueType="num">
                                      <p:cBhvr>
                                        <p:cTn id="35" dur="500" fill="hold"/>
                                        <p:tgtEl>
                                          <p:spTgt spid="13319"/>
                                        </p:tgtEl>
                                        <p:attrNameLst>
                                          <p:attrName>style.rotation</p:attrName>
                                        </p:attrNameLst>
                                      </p:cBhvr>
                                      <p:tavLst>
                                        <p:tav tm="0">
                                          <p:val>
                                            <p:fltVal val="90"/>
                                          </p:val>
                                        </p:tav>
                                        <p:tav tm="100000">
                                          <p:val>
                                            <p:fltVal val="0"/>
                                          </p:val>
                                        </p:tav>
                                      </p:tavLst>
                                    </p:anim>
                                    <p:animEffect transition="in" filter="fade">
                                      <p:cBhvr>
                                        <p:cTn id="36" dur="500"/>
                                        <p:tgtEl>
                                          <p:spTgt spid="13319"/>
                                        </p:tgtEl>
                                      </p:cBhvr>
                                    </p:animEffect>
                                  </p:childTnLst>
                                </p:cTn>
                              </p:par>
                              <p:par>
                                <p:cTn id="37" presetID="31" presetClass="entr" presetSubtype="0" fill="hold" grpId="0" nodeType="withEffect">
                                  <p:stCondLst>
                                    <p:cond delay="0"/>
                                  </p:stCondLst>
                                  <p:childTnLst>
                                    <p:set>
                                      <p:cBhvr>
                                        <p:cTn id="38" dur="1" fill="hold">
                                          <p:stCondLst>
                                            <p:cond delay="0"/>
                                          </p:stCondLst>
                                        </p:cTn>
                                        <p:tgtEl>
                                          <p:spTgt spid="13320"/>
                                        </p:tgtEl>
                                        <p:attrNameLst>
                                          <p:attrName>style.visibility</p:attrName>
                                        </p:attrNameLst>
                                      </p:cBhvr>
                                      <p:to>
                                        <p:strVal val="visible"/>
                                      </p:to>
                                    </p:set>
                                    <p:anim calcmode="lin" valueType="num">
                                      <p:cBhvr>
                                        <p:cTn id="39" dur="500" fill="hold"/>
                                        <p:tgtEl>
                                          <p:spTgt spid="13320"/>
                                        </p:tgtEl>
                                        <p:attrNameLst>
                                          <p:attrName>ppt_w</p:attrName>
                                        </p:attrNameLst>
                                      </p:cBhvr>
                                      <p:tavLst>
                                        <p:tav tm="0">
                                          <p:val>
                                            <p:fltVal val="0"/>
                                          </p:val>
                                        </p:tav>
                                        <p:tav tm="100000">
                                          <p:val>
                                            <p:strVal val="#ppt_w"/>
                                          </p:val>
                                        </p:tav>
                                      </p:tavLst>
                                    </p:anim>
                                    <p:anim calcmode="lin" valueType="num">
                                      <p:cBhvr>
                                        <p:cTn id="40" dur="500" fill="hold"/>
                                        <p:tgtEl>
                                          <p:spTgt spid="13320"/>
                                        </p:tgtEl>
                                        <p:attrNameLst>
                                          <p:attrName>ppt_h</p:attrName>
                                        </p:attrNameLst>
                                      </p:cBhvr>
                                      <p:tavLst>
                                        <p:tav tm="0">
                                          <p:val>
                                            <p:fltVal val="0"/>
                                          </p:val>
                                        </p:tav>
                                        <p:tav tm="100000">
                                          <p:val>
                                            <p:strVal val="#ppt_h"/>
                                          </p:val>
                                        </p:tav>
                                      </p:tavLst>
                                    </p:anim>
                                    <p:anim calcmode="lin" valueType="num">
                                      <p:cBhvr>
                                        <p:cTn id="41" dur="500" fill="hold"/>
                                        <p:tgtEl>
                                          <p:spTgt spid="13320"/>
                                        </p:tgtEl>
                                        <p:attrNameLst>
                                          <p:attrName>style.rotation</p:attrName>
                                        </p:attrNameLst>
                                      </p:cBhvr>
                                      <p:tavLst>
                                        <p:tav tm="0">
                                          <p:val>
                                            <p:fltVal val="90"/>
                                          </p:val>
                                        </p:tav>
                                        <p:tav tm="100000">
                                          <p:val>
                                            <p:fltVal val="0"/>
                                          </p:val>
                                        </p:tav>
                                      </p:tavLst>
                                    </p:anim>
                                    <p:animEffect transition="in" filter="fade">
                                      <p:cBhvr>
                                        <p:cTn id="42" dur="500"/>
                                        <p:tgtEl>
                                          <p:spTgt spid="13320"/>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13321"/>
                                        </p:tgtEl>
                                        <p:attrNameLst>
                                          <p:attrName>style.visibility</p:attrName>
                                        </p:attrNameLst>
                                      </p:cBhvr>
                                      <p:to>
                                        <p:strVal val="visible"/>
                                      </p:to>
                                    </p:set>
                                    <p:anim calcmode="lin" valueType="num">
                                      <p:cBhvr>
                                        <p:cTn id="45" dur="500" fill="hold"/>
                                        <p:tgtEl>
                                          <p:spTgt spid="13321"/>
                                        </p:tgtEl>
                                        <p:attrNameLst>
                                          <p:attrName>ppt_w</p:attrName>
                                        </p:attrNameLst>
                                      </p:cBhvr>
                                      <p:tavLst>
                                        <p:tav tm="0">
                                          <p:val>
                                            <p:fltVal val="0"/>
                                          </p:val>
                                        </p:tav>
                                        <p:tav tm="100000">
                                          <p:val>
                                            <p:strVal val="#ppt_w"/>
                                          </p:val>
                                        </p:tav>
                                      </p:tavLst>
                                    </p:anim>
                                    <p:anim calcmode="lin" valueType="num">
                                      <p:cBhvr>
                                        <p:cTn id="46" dur="500" fill="hold"/>
                                        <p:tgtEl>
                                          <p:spTgt spid="13321"/>
                                        </p:tgtEl>
                                        <p:attrNameLst>
                                          <p:attrName>ppt_h</p:attrName>
                                        </p:attrNameLst>
                                      </p:cBhvr>
                                      <p:tavLst>
                                        <p:tav tm="0">
                                          <p:val>
                                            <p:fltVal val="0"/>
                                          </p:val>
                                        </p:tav>
                                        <p:tav tm="100000">
                                          <p:val>
                                            <p:strVal val="#ppt_h"/>
                                          </p:val>
                                        </p:tav>
                                      </p:tavLst>
                                    </p:anim>
                                    <p:anim calcmode="lin" valueType="num">
                                      <p:cBhvr>
                                        <p:cTn id="47" dur="500" fill="hold"/>
                                        <p:tgtEl>
                                          <p:spTgt spid="13321"/>
                                        </p:tgtEl>
                                        <p:attrNameLst>
                                          <p:attrName>style.rotation</p:attrName>
                                        </p:attrNameLst>
                                      </p:cBhvr>
                                      <p:tavLst>
                                        <p:tav tm="0">
                                          <p:val>
                                            <p:fltVal val="90"/>
                                          </p:val>
                                        </p:tav>
                                        <p:tav tm="100000">
                                          <p:val>
                                            <p:fltVal val="0"/>
                                          </p:val>
                                        </p:tav>
                                      </p:tavLst>
                                    </p:anim>
                                    <p:animEffect transition="in" filter="fade">
                                      <p:cBhvr>
                                        <p:cTn id="48" dur="500"/>
                                        <p:tgtEl>
                                          <p:spTgt spid="13321"/>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13322"/>
                                        </p:tgtEl>
                                        <p:attrNameLst>
                                          <p:attrName>style.visibility</p:attrName>
                                        </p:attrNameLst>
                                      </p:cBhvr>
                                      <p:to>
                                        <p:strVal val="visible"/>
                                      </p:to>
                                    </p:set>
                                    <p:anim calcmode="lin" valueType="num">
                                      <p:cBhvr>
                                        <p:cTn id="51" dur="500" fill="hold"/>
                                        <p:tgtEl>
                                          <p:spTgt spid="13322"/>
                                        </p:tgtEl>
                                        <p:attrNameLst>
                                          <p:attrName>ppt_w</p:attrName>
                                        </p:attrNameLst>
                                      </p:cBhvr>
                                      <p:tavLst>
                                        <p:tav tm="0">
                                          <p:val>
                                            <p:fltVal val="0"/>
                                          </p:val>
                                        </p:tav>
                                        <p:tav tm="100000">
                                          <p:val>
                                            <p:strVal val="#ppt_w"/>
                                          </p:val>
                                        </p:tav>
                                      </p:tavLst>
                                    </p:anim>
                                    <p:anim calcmode="lin" valueType="num">
                                      <p:cBhvr>
                                        <p:cTn id="52" dur="500" fill="hold"/>
                                        <p:tgtEl>
                                          <p:spTgt spid="13322"/>
                                        </p:tgtEl>
                                        <p:attrNameLst>
                                          <p:attrName>ppt_h</p:attrName>
                                        </p:attrNameLst>
                                      </p:cBhvr>
                                      <p:tavLst>
                                        <p:tav tm="0">
                                          <p:val>
                                            <p:fltVal val="0"/>
                                          </p:val>
                                        </p:tav>
                                        <p:tav tm="100000">
                                          <p:val>
                                            <p:strVal val="#ppt_h"/>
                                          </p:val>
                                        </p:tav>
                                      </p:tavLst>
                                    </p:anim>
                                    <p:anim calcmode="lin" valueType="num">
                                      <p:cBhvr>
                                        <p:cTn id="53" dur="500" fill="hold"/>
                                        <p:tgtEl>
                                          <p:spTgt spid="13322"/>
                                        </p:tgtEl>
                                        <p:attrNameLst>
                                          <p:attrName>style.rotation</p:attrName>
                                        </p:attrNameLst>
                                      </p:cBhvr>
                                      <p:tavLst>
                                        <p:tav tm="0">
                                          <p:val>
                                            <p:fltVal val="90"/>
                                          </p:val>
                                        </p:tav>
                                        <p:tav tm="100000">
                                          <p:val>
                                            <p:fltVal val="0"/>
                                          </p:val>
                                        </p:tav>
                                      </p:tavLst>
                                    </p:anim>
                                    <p:animEffect transition="in" filter="fade">
                                      <p:cBhvr>
                                        <p:cTn id="54" dur="500"/>
                                        <p:tgtEl>
                                          <p:spTgt spid="13322"/>
                                        </p:tgtEl>
                                      </p:cBhvr>
                                    </p:animEffect>
                                  </p:childTnLst>
                                </p:cTn>
                              </p:par>
                              <p:par>
                                <p:cTn id="55" presetID="31" presetClass="entr" presetSubtype="0" fill="hold" grpId="0" nodeType="withEffect">
                                  <p:stCondLst>
                                    <p:cond delay="0"/>
                                  </p:stCondLst>
                                  <p:childTnLst>
                                    <p:set>
                                      <p:cBhvr>
                                        <p:cTn id="56" dur="1" fill="hold">
                                          <p:stCondLst>
                                            <p:cond delay="0"/>
                                          </p:stCondLst>
                                        </p:cTn>
                                        <p:tgtEl>
                                          <p:spTgt spid="13323"/>
                                        </p:tgtEl>
                                        <p:attrNameLst>
                                          <p:attrName>style.visibility</p:attrName>
                                        </p:attrNameLst>
                                      </p:cBhvr>
                                      <p:to>
                                        <p:strVal val="visible"/>
                                      </p:to>
                                    </p:set>
                                    <p:anim calcmode="lin" valueType="num">
                                      <p:cBhvr>
                                        <p:cTn id="57" dur="500" fill="hold"/>
                                        <p:tgtEl>
                                          <p:spTgt spid="13323"/>
                                        </p:tgtEl>
                                        <p:attrNameLst>
                                          <p:attrName>ppt_w</p:attrName>
                                        </p:attrNameLst>
                                      </p:cBhvr>
                                      <p:tavLst>
                                        <p:tav tm="0">
                                          <p:val>
                                            <p:fltVal val="0"/>
                                          </p:val>
                                        </p:tav>
                                        <p:tav tm="100000">
                                          <p:val>
                                            <p:strVal val="#ppt_w"/>
                                          </p:val>
                                        </p:tav>
                                      </p:tavLst>
                                    </p:anim>
                                    <p:anim calcmode="lin" valueType="num">
                                      <p:cBhvr>
                                        <p:cTn id="58" dur="500" fill="hold"/>
                                        <p:tgtEl>
                                          <p:spTgt spid="13323"/>
                                        </p:tgtEl>
                                        <p:attrNameLst>
                                          <p:attrName>ppt_h</p:attrName>
                                        </p:attrNameLst>
                                      </p:cBhvr>
                                      <p:tavLst>
                                        <p:tav tm="0">
                                          <p:val>
                                            <p:fltVal val="0"/>
                                          </p:val>
                                        </p:tav>
                                        <p:tav tm="100000">
                                          <p:val>
                                            <p:strVal val="#ppt_h"/>
                                          </p:val>
                                        </p:tav>
                                      </p:tavLst>
                                    </p:anim>
                                    <p:anim calcmode="lin" valueType="num">
                                      <p:cBhvr>
                                        <p:cTn id="59" dur="500" fill="hold"/>
                                        <p:tgtEl>
                                          <p:spTgt spid="13323"/>
                                        </p:tgtEl>
                                        <p:attrNameLst>
                                          <p:attrName>style.rotation</p:attrName>
                                        </p:attrNameLst>
                                      </p:cBhvr>
                                      <p:tavLst>
                                        <p:tav tm="0">
                                          <p:val>
                                            <p:fltVal val="90"/>
                                          </p:val>
                                        </p:tav>
                                        <p:tav tm="100000">
                                          <p:val>
                                            <p:fltVal val="0"/>
                                          </p:val>
                                        </p:tav>
                                      </p:tavLst>
                                    </p:anim>
                                    <p:animEffect transition="in" filter="fade">
                                      <p:cBhvr>
                                        <p:cTn id="60" dur="500"/>
                                        <p:tgtEl>
                                          <p:spTgt spid="13323"/>
                                        </p:tgtEl>
                                      </p:cBhvr>
                                    </p:animEffect>
                                  </p:childTnLst>
                                </p:cTn>
                              </p:par>
                              <p:par>
                                <p:cTn id="61" presetID="31" presetClass="entr" presetSubtype="0" fill="hold" grpId="0" nodeType="withEffect">
                                  <p:stCondLst>
                                    <p:cond delay="0"/>
                                  </p:stCondLst>
                                  <p:childTnLst>
                                    <p:set>
                                      <p:cBhvr>
                                        <p:cTn id="62" dur="1" fill="hold">
                                          <p:stCondLst>
                                            <p:cond delay="0"/>
                                          </p:stCondLst>
                                        </p:cTn>
                                        <p:tgtEl>
                                          <p:spTgt spid="13324"/>
                                        </p:tgtEl>
                                        <p:attrNameLst>
                                          <p:attrName>style.visibility</p:attrName>
                                        </p:attrNameLst>
                                      </p:cBhvr>
                                      <p:to>
                                        <p:strVal val="visible"/>
                                      </p:to>
                                    </p:set>
                                    <p:anim calcmode="lin" valueType="num">
                                      <p:cBhvr>
                                        <p:cTn id="63" dur="500" fill="hold"/>
                                        <p:tgtEl>
                                          <p:spTgt spid="13324"/>
                                        </p:tgtEl>
                                        <p:attrNameLst>
                                          <p:attrName>ppt_w</p:attrName>
                                        </p:attrNameLst>
                                      </p:cBhvr>
                                      <p:tavLst>
                                        <p:tav tm="0">
                                          <p:val>
                                            <p:fltVal val="0"/>
                                          </p:val>
                                        </p:tav>
                                        <p:tav tm="100000">
                                          <p:val>
                                            <p:strVal val="#ppt_w"/>
                                          </p:val>
                                        </p:tav>
                                      </p:tavLst>
                                    </p:anim>
                                    <p:anim calcmode="lin" valueType="num">
                                      <p:cBhvr>
                                        <p:cTn id="64" dur="500" fill="hold"/>
                                        <p:tgtEl>
                                          <p:spTgt spid="13324"/>
                                        </p:tgtEl>
                                        <p:attrNameLst>
                                          <p:attrName>ppt_h</p:attrName>
                                        </p:attrNameLst>
                                      </p:cBhvr>
                                      <p:tavLst>
                                        <p:tav tm="0">
                                          <p:val>
                                            <p:fltVal val="0"/>
                                          </p:val>
                                        </p:tav>
                                        <p:tav tm="100000">
                                          <p:val>
                                            <p:strVal val="#ppt_h"/>
                                          </p:val>
                                        </p:tav>
                                      </p:tavLst>
                                    </p:anim>
                                    <p:anim calcmode="lin" valueType="num">
                                      <p:cBhvr>
                                        <p:cTn id="65" dur="500" fill="hold"/>
                                        <p:tgtEl>
                                          <p:spTgt spid="13324"/>
                                        </p:tgtEl>
                                        <p:attrNameLst>
                                          <p:attrName>style.rotation</p:attrName>
                                        </p:attrNameLst>
                                      </p:cBhvr>
                                      <p:tavLst>
                                        <p:tav tm="0">
                                          <p:val>
                                            <p:fltVal val="90"/>
                                          </p:val>
                                        </p:tav>
                                        <p:tav tm="100000">
                                          <p:val>
                                            <p:fltVal val="0"/>
                                          </p:val>
                                        </p:tav>
                                      </p:tavLst>
                                    </p:anim>
                                    <p:animEffect transition="in" filter="fade">
                                      <p:cBhvr>
                                        <p:cTn id="66" dur="500"/>
                                        <p:tgtEl>
                                          <p:spTgt spid="13324"/>
                                        </p:tgtEl>
                                      </p:cBhvr>
                                    </p:animEffect>
                                  </p:childTnLst>
                                </p:cTn>
                              </p:par>
                              <p:par>
                                <p:cTn id="67" presetID="31" presetClass="entr" presetSubtype="0" fill="hold" grpId="0" nodeType="withEffect">
                                  <p:stCondLst>
                                    <p:cond delay="0"/>
                                  </p:stCondLst>
                                  <p:childTnLst>
                                    <p:set>
                                      <p:cBhvr>
                                        <p:cTn id="68" dur="1" fill="hold">
                                          <p:stCondLst>
                                            <p:cond delay="0"/>
                                          </p:stCondLst>
                                        </p:cTn>
                                        <p:tgtEl>
                                          <p:spTgt spid="13325"/>
                                        </p:tgtEl>
                                        <p:attrNameLst>
                                          <p:attrName>style.visibility</p:attrName>
                                        </p:attrNameLst>
                                      </p:cBhvr>
                                      <p:to>
                                        <p:strVal val="visible"/>
                                      </p:to>
                                    </p:set>
                                    <p:anim calcmode="lin" valueType="num">
                                      <p:cBhvr>
                                        <p:cTn id="69" dur="500" fill="hold"/>
                                        <p:tgtEl>
                                          <p:spTgt spid="13325"/>
                                        </p:tgtEl>
                                        <p:attrNameLst>
                                          <p:attrName>ppt_w</p:attrName>
                                        </p:attrNameLst>
                                      </p:cBhvr>
                                      <p:tavLst>
                                        <p:tav tm="0">
                                          <p:val>
                                            <p:fltVal val="0"/>
                                          </p:val>
                                        </p:tav>
                                        <p:tav tm="100000">
                                          <p:val>
                                            <p:strVal val="#ppt_w"/>
                                          </p:val>
                                        </p:tav>
                                      </p:tavLst>
                                    </p:anim>
                                    <p:anim calcmode="lin" valueType="num">
                                      <p:cBhvr>
                                        <p:cTn id="70" dur="500" fill="hold"/>
                                        <p:tgtEl>
                                          <p:spTgt spid="13325"/>
                                        </p:tgtEl>
                                        <p:attrNameLst>
                                          <p:attrName>ppt_h</p:attrName>
                                        </p:attrNameLst>
                                      </p:cBhvr>
                                      <p:tavLst>
                                        <p:tav tm="0">
                                          <p:val>
                                            <p:fltVal val="0"/>
                                          </p:val>
                                        </p:tav>
                                        <p:tav tm="100000">
                                          <p:val>
                                            <p:strVal val="#ppt_h"/>
                                          </p:val>
                                        </p:tav>
                                      </p:tavLst>
                                    </p:anim>
                                    <p:anim calcmode="lin" valueType="num">
                                      <p:cBhvr>
                                        <p:cTn id="71" dur="500" fill="hold"/>
                                        <p:tgtEl>
                                          <p:spTgt spid="13325"/>
                                        </p:tgtEl>
                                        <p:attrNameLst>
                                          <p:attrName>style.rotation</p:attrName>
                                        </p:attrNameLst>
                                      </p:cBhvr>
                                      <p:tavLst>
                                        <p:tav tm="0">
                                          <p:val>
                                            <p:fltVal val="90"/>
                                          </p:val>
                                        </p:tav>
                                        <p:tav tm="100000">
                                          <p:val>
                                            <p:fltVal val="0"/>
                                          </p:val>
                                        </p:tav>
                                      </p:tavLst>
                                    </p:anim>
                                    <p:animEffect transition="in" filter="fade">
                                      <p:cBhvr>
                                        <p:cTn id="72" dur="500"/>
                                        <p:tgtEl>
                                          <p:spTgt spid="13325"/>
                                        </p:tgtEl>
                                      </p:cBhvr>
                                    </p:animEffect>
                                  </p:childTnLst>
                                </p:cTn>
                              </p:par>
                              <p:par>
                                <p:cTn id="73" presetID="31" presetClass="entr" presetSubtype="0" fill="hold" grpId="0" nodeType="withEffect">
                                  <p:stCondLst>
                                    <p:cond delay="0"/>
                                  </p:stCondLst>
                                  <p:childTnLst>
                                    <p:set>
                                      <p:cBhvr>
                                        <p:cTn id="74" dur="1" fill="hold">
                                          <p:stCondLst>
                                            <p:cond delay="0"/>
                                          </p:stCondLst>
                                        </p:cTn>
                                        <p:tgtEl>
                                          <p:spTgt spid="13326"/>
                                        </p:tgtEl>
                                        <p:attrNameLst>
                                          <p:attrName>style.visibility</p:attrName>
                                        </p:attrNameLst>
                                      </p:cBhvr>
                                      <p:to>
                                        <p:strVal val="visible"/>
                                      </p:to>
                                    </p:set>
                                    <p:anim calcmode="lin" valueType="num">
                                      <p:cBhvr>
                                        <p:cTn id="75" dur="500" fill="hold"/>
                                        <p:tgtEl>
                                          <p:spTgt spid="13326"/>
                                        </p:tgtEl>
                                        <p:attrNameLst>
                                          <p:attrName>ppt_w</p:attrName>
                                        </p:attrNameLst>
                                      </p:cBhvr>
                                      <p:tavLst>
                                        <p:tav tm="0">
                                          <p:val>
                                            <p:fltVal val="0"/>
                                          </p:val>
                                        </p:tav>
                                        <p:tav tm="100000">
                                          <p:val>
                                            <p:strVal val="#ppt_w"/>
                                          </p:val>
                                        </p:tav>
                                      </p:tavLst>
                                    </p:anim>
                                    <p:anim calcmode="lin" valueType="num">
                                      <p:cBhvr>
                                        <p:cTn id="76" dur="500" fill="hold"/>
                                        <p:tgtEl>
                                          <p:spTgt spid="13326"/>
                                        </p:tgtEl>
                                        <p:attrNameLst>
                                          <p:attrName>ppt_h</p:attrName>
                                        </p:attrNameLst>
                                      </p:cBhvr>
                                      <p:tavLst>
                                        <p:tav tm="0">
                                          <p:val>
                                            <p:fltVal val="0"/>
                                          </p:val>
                                        </p:tav>
                                        <p:tav tm="100000">
                                          <p:val>
                                            <p:strVal val="#ppt_h"/>
                                          </p:val>
                                        </p:tav>
                                      </p:tavLst>
                                    </p:anim>
                                    <p:anim calcmode="lin" valueType="num">
                                      <p:cBhvr>
                                        <p:cTn id="77" dur="500" fill="hold"/>
                                        <p:tgtEl>
                                          <p:spTgt spid="13326"/>
                                        </p:tgtEl>
                                        <p:attrNameLst>
                                          <p:attrName>style.rotation</p:attrName>
                                        </p:attrNameLst>
                                      </p:cBhvr>
                                      <p:tavLst>
                                        <p:tav tm="0">
                                          <p:val>
                                            <p:fltVal val="90"/>
                                          </p:val>
                                        </p:tav>
                                        <p:tav tm="100000">
                                          <p:val>
                                            <p:fltVal val="0"/>
                                          </p:val>
                                        </p:tav>
                                      </p:tavLst>
                                    </p:anim>
                                    <p:animEffect transition="in" filter="fade">
                                      <p:cBhvr>
                                        <p:cTn id="78" dur="500"/>
                                        <p:tgtEl>
                                          <p:spTgt spid="13326"/>
                                        </p:tgtEl>
                                      </p:cBhvr>
                                    </p:animEffect>
                                  </p:childTnLst>
                                </p:cTn>
                              </p:par>
                              <p:par>
                                <p:cTn id="79" presetID="31" presetClass="entr" presetSubtype="0" fill="hold" grpId="0" nodeType="withEffect">
                                  <p:stCondLst>
                                    <p:cond delay="0"/>
                                  </p:stCondLst>
                                  <p:childTnLst>
                                    <p:set>
                                      <p:cBhvr>
                                        <p:cTn id="80" dur="1" fill="hold">
                                          <p:stCondLst>
                                            <p:cond delay="0"/>
                                          </p:stCondLst>
                                        </p:cTn>
                                        <p:tgtEl>
                                          <p:spTgt spid="13327"/>
                                        </p:tgtEl>
                                        <p:attrNameLst>
                                          <p:attrName>style.visibility</p:attrName>
                                        </p:attrNameLst>
                                      </p:cBhvr>
                                      <p:to>
                                        <p:strVal val="visible"/>
                                      </p:to>
                                    </p:set>
                                    <p:anim calcmode="lin" valueType="num">
                                      <p:cBhvr>
                                        <p:cTn id="81" dur="500" fill="hold"/>
                                        <p:tgtEl>
                                          <p:spTgt spid="13327"/>
                                        </p:tgtEl>
                                        <p:attrNameLst>
                                          <p:attrName>ppt_w</p:attrName>
                                        </p:attrNameLst>
                                      </p:cBhvr>
                                      <p:tavLst>
                                        <p:tav tm="0">
                                          <p:val>
                                            <p:fltVal val="0"/>
                                          </p:val>
                                        </p:tav>
                                        <p:tav tm="100000">
                                          <p:val>
                                            <p:strVal val="#ppt_w"/>
                                          </p:val>
                                        </p:tav>
                                      </p:tavLst>
                                    </p:anim>
                                    <p:anim calcmode="lin" valueType="num">
                                      <p:cBhvr>
                                        <p:cTn id="82" dur="500" fill="hold"/>
                                        <p:tgtEl>
                                          <p:spTgt spid="13327"/>
                                        </p:tgtEl>
                                        <p:attrNameLst>
                                          <p:attrName>ppt_h</p:attrName>
                                        </p:attrNameLst>
                                      </p:cBhvr>
                                      <p:tavLst>
                                        <p:tav tm="0">
                                          <p:val>
                                            <p:fltVal val="0"/>
                                          </p:val>
                                        </p:tav>
                                        <p:tav tm="100000">
                                          <p:val>
                                            <p:strVal val="#ppt_h"/>
                                          </p:val>
                                        </p:tav>
                                      </p:tavLst>
                                    </p:anim>
                                    <p:anim calcmode="lin" valueType="num">
                                      <p:cBhvr>
                                        <p:cTn id="83" dur="500" fill="hold"/>
                                        <p:tgtEl>
                                          <p:spTgt spid="13327"/>
                                        </p:tgtEl>
                                        <p:attrNameLst>
                                          <p:attrName>style.rotation</p:attrName>
                                        </p:attrNameLst>
                                      </p:cBhvr>
                                      <p:tavLst>
                                        <p:tav tm="0">
                                          <p:val>
                                            <p:fltVal val="90"/>
                                          </p:val>
                                        </p:tav>
                                        <p:tav tm="100000">
                                          <p:val>
                                            <p:fltVal val="0"/>
                                          </p:val>
                                        </p:tav>
                                      </p:tavLst>
                                    </p:anim>
                                    <p:animEffect transition="in" filter="fade">
                                      <p:cBhvr>
                                        <p:cTn id="84" dur="500"/>
                                        <p:tgtEl>
                                          <p:spTgt spid="13327"/>
                                        </p:tgtEl>
                                      </p:cBhvr>
                                    </p:animEffect>
                                  </p:childTnLst>
                                </p:cTn>
                              </p:par>
                              <p:par>
                                <p:cTn id="85" presetID="31" presetClass="entr" presetSubtype="0" fill="hold" grpId="0" nodeType="withEffect">
                                  <p:stCondLst>
                                    <p:cond delay="0"/>
                                  </p:stCondLst>
                                  <p:childTnLst>
                                    <p:set>
                                      <p:cBhvr>
                                        <p:cTn id="86" dur="1" fill="hold">
                                          <p:stCondLst>
                                            <p:cond delay="0"/>
                                          </p:stCondLst>
                                        </p:cTn>
                                        <p:tgtEl>
                                          <p:spTgt spid="13328"/>
                                        </p:tgtEl>
                                        <p:attrNameLst>
                                          <p:attrName>style.visibility</p:attrName>
                                        </p:attrNameLst>
                                      </p:cBhvr>
                                      <p:to>
                                        <p:strVal val="visible"/>
                                      </p:to>
                                    </p:set>
                                    <p:anim calcmode="lin" valueType="num">
                                      <p:cBhvr>
                                        <p:cTn id="87" dur="500" fill="hold"/>
                                        <p:tgtEl>
                                          <p:spTgt spid="13328"/>
                                        </p:tgtEl>
                                        <p:attrNameLst>
                                          <p:attrName>ppt_w</p:attrName>
                                        </p:attrNameLst>
                                      </p:cBhvr>
                                      <p:tavLst>
                                        <p:tav tm="0">
                                          <p:val>
                                            <p:fltVal val="0"/>
                                          </p:val>
                                        </p:tav>
                                        <p:tav tm="100000">
                                          <p:val>
                                            <p:strVal val="#ppt_w"/>
                                          </p:val>
                                        </p:tav>
                                      </p:tavLst>
                                    </p:anim>
                                    <p:anim calcmode="lin" valueType="num">
                                      <p:cBhvr>
                                        <p:cTn id="88" dur="500" fill="hold"/>
                                        <p:tgtEl>
                                          <p:spTgt spid="13328"/>
                                        </p:tgtEl>
                                        <p:attrNameLst>
                                          <p:attrName>ppt_h</p:attrName>
                                        </p:attrNameLst>
                                      </p:cBhvr>
                                      <p:tavLst>
                                        <p:tav tm="0">
                                          <p:val>
                                            <p:fltVal val="0"/>
                                          </p:val>
                                        </p:tav>
                                        <p:tav tm="100000">
                                          <p:val>
                                            <p:strVal val="#ppt_h"/>
                                          </p:val>
                                        </p:tav>
                                      </p:tavLst>
                                    </p:anim>
                                    <p:anim calcmode="lin" valueType="num">
                                      <p:cBhvr>
                                        <p:cTn id="89" dur="500" fill="hold"/>
                                        <p:tgtEl>
                                          <p:spTgt spid="13328"/>
                                        </p:tgtEl>
                                        <p:attrNameLst>
                                          <p:attrName>style.rotation</p:attrName>
                                        </p:attrNameLst>
                                      </p:cBhvr>
                                      <p:tavLst>
                                        <p:tav tm="0">
                                          <p:val>
                                            <p:fltVal val="90"/>
                                          </p:val>
                                        </p:tav>
                                        <p:tav tm="100000">
                                          <p:val>
                                            <p:fltVal val="0"/>
                                          </p:val>
                                        </p:tav>
                                      </p:tavLst>
                                    </p:anim>
                                    <p:animEffect transition="in" filter="fade">
                                      <p:cBhvr>
                                        <p:cTn id="90" dur="500"/>
                                        <p:tgtEl>
                                          <p:spTgt spid="13328"/>
                                        </p:tgtEl>
                                      </p:cBhvr>
                                    </p:animEffect>
                                  </p:childTnLst>
                                </p:cTn>
                              </p:par>
                              <p:par>
                                <p:cTn id="91" presetID="31" presetClass="entr" presetSubtype="0" fill="hold" grpId="0" nodeType="withEffect">
                                  <p:stCondLst>
                                    <p:cond delay="0"/>
                                  </p:stCondLst>
                                  <p:childTnLst>
                                    <p:set>
                                      <p:cBhvr>
                                        <p:cTn id="92" dur="1" fill="hold">
                                          <p:stCondLst>
                                            <p:cond delay="0"/>
                                          </p:stCondLst>
                                        </p:cTn>
                                        <p:tgtEl>
                                          <p:spTgt spid="13329"/>
                                        </p:tgtEl>
                                        <p:attrNameLst>
                                          <p:attrName>style.visibility</p:attrName>
                                        </p:attrNameLst>
                                      </p:cBhvr>
                                      <p:to>
                                        <p:strVal val="visible"/>
                                      </p:to>
                                    </p:set>
                                    <p:anim calcmode="lin" valueType="num">
                                      <p:cBhvr>
                                        <p:cTn id="93" dur="500" fill="hold"/>
                                        <p:tgtEl>
                                          <p:spTgt spid="13329"/>
                                        </p:tgtEl>
                                        <p:attrNameLst>
                                          <p:attrName>ppt_w</p:attrName>
                                        </p:attrNameLst>
                                      </p:cBhvr>
                                      <p:tavLst>
                                        <p:tav tm="0">
                                          <p:val>
                                            <p:fltVal val="0"/>
                                          </p:val>
                                        </p:tav>
                                        <p:tav tm="100000">
                                          <p:val>
                                            <p:strVal val="#ppt_w"/>
                                          </p:val>
                                        </p:tav>
                                      </p:tavLst>
                                    </p:anim>
                                    <p:anim calcmode="lin" valueType="num">
                                      <p:cBhvr>
                                        <p:cTn id="94" dur="500" fill="hold"/>
                                        <p:tgtEl>
                                          <p:spTgt spid="13329"/>
                                        </p:tgtEl>
                                        <p:attrNameLst>
                                          <p:attrName>ppt_h</p:attrName>
                                        </p:attrNameLst>
                                      </p:cBhvr>
                                      <p:tavLst>
                                        <p:tav tm="0">
                                          <p:val>
                                            <p:fltVal val="0"/>
                                          </p:val>
                                        </p:tav>
                                        <p:tav tm="100000">
                                          <p:val>
                                            <p:strVal val="#ppt_h"/>
                                          </p:val>
                                        </p:tav>
                                      </p:tavLst>
                                    </p:anim>
                                    <p:anim calcmode="lin" valueType="num">
                                      <p:cBhvr>
                                        <p:cTn id="95" dur="500" fill="hold"/>
                                        <p:tgtEl>
                                          <p:spTgt spid="13329"/>
                                        </p:tgtEl>
                                        <p:attrNameLst>
                                          <p:attrName>style.rotation</p:attrName>
                                        </p:attrNameLst>
                                      </p:cBhvr>
                                      <p:tavLst>
                                        <p:tav tm="0">
                                          <p:val>
                                            <p:fltVal val="90"/>
                                          </p:val>
                                        </p:tav>
                                        <p:tav tm="100000">
                                          <p:val>
                                            <p:fltVal val="0"/>
                                          </p:val>
                                        </p:tav>
                                      </p:tavLst>
                                    </p:anim>
                                    <p:animEffect transition="in" filter="fade">
                                      <p:cBhvr>
                                        <p:cTn id="96" dur="500"/>
                                        <p:tgtEl>
                                          <p:spTgt spid="13329"/>
                                        </p:tgtEl>
                                      </p:cBhvr>
                                    </p:animEffect>
                                  </p:childTnLst>
                                </p:cTn>
                              </p:par>
                              <p:par>
                                <p:cTn id="97" presetID="31" presetClass="entr" presetSubtype="0" fill="hold" grpId="0" nodeType="withEffect">
                                  <p:stCondLst>
                                    <p:cond delay="0"/>
                                  </p:stCondLst>
                                  <p:childTnLst>
                                    <p:set>
                                      <p:cBhvr>
                                        <p:cTn id="98" dur="1" fill="hold">
                                          <p:stCondLst>
                                            <p:cond delay="0"/>
                                          </p:stCondLst>
                                        </p:cTn>
                                        <p:tgtEl>
                                          <p:spTgt spid="13330"/>
                                        </p:tgtEl>
                                        <p:attrNameLst>
                                          <p:attrName>style.visibility</p:attrName>
                                        </p:attrNameLst>
                                      </p:cBhvr>
                                      <p:to>
                                        <p:strVal val="visible"/>
                                      </p:to>
                                    </p:set>
                                    <p:anim calcmode="lin" valueType="num">
                                      <p:cBhvr>
                                        <p:cTn id="99" dur="500" fill="hold"/>
                                        <p:tgtEl>
                                          <p:spTgt spid="13330"/>
                                        </p:tgtEl>
                                        <p:attrNameLst>
                                          <p:attrName>ppt_w</p:attrName>
                                        </p:attrNameLst>
                                      </p:cBhvr>
                                      <p:tavLst>
                                        <p:tav tm="0">
                                          <p:val>
                                            <p:fltVal val="0"/>
                                          </p:val>
                                        </p:tav>
                                        <p:tav tm="100000">
                                          <p:val>
                                            <p:strVal val="#ppt_w"/>
                                          </p:val>
                                        </p:tav>
                                      </p:tavLst>
                                    </p:anim>
                                    <p:anim calcmode="lin" valueType="num">
                                      <p:cBhvr>
                                        <p:cTn id="100" dur="500" fill="hold"/>
                                        <p:tgtEl>
                                          <p:spTgt spid="13330"/>
                                        </p:tgtEl>
                                        <p:attrNameLst>
                                          <p:attrName>ppt_h</p:attrName>
                                        </p:attrNameLst>
                                      </p:cBhvr>
                                      <p:tavLst>
                                        <p:tav tm="0">
                                          <p:val>
                                            <p:fltVal val="0"/>
                                          </p:val>
                                        </p:tav>
                                        <p:tav tm="100000">
                                          <p:val>
                                            <p:strVal val="#ppt_h"/>
                                          </p:val>
                                        </p:tav>
                                      </p:tavLst>
                                    </p:anim>
                                    <p:anim calcmode="lin" valueType="num">
                                      <p:cBhvr>
                                        <p:cTn id="101" dur="500" fill="hold"/>
                                        <p:tgtEl>
                                          <p:spTgt spid="13330"/>
                                        </p:tgtEl>
                                        <p:attrNameLst>
                                          <p:attrName>style.rotation</p:attrName>
                                        </p:attrNameLst>
                                      </p:cBhvr>
                                      <p:tavLst>
                                        <p:tav tm="0">
                                          <p:val>
                                            <p:fltVal val="90"/>
                                          </p:val>
                                        </p:tav>
                                        <p:tav tm="100000">
                                          <p:val>
                                            <p:fltVal val="0"/>
                                          </p:val>
                                        </p:tav>
                                      </p:tavLst>
                                    </p:anim>
                                    <p:animEffect transition="in" filter="fade">
                                      <p:cBhvr>
                                        <p:cTn id="102" dur="500"/>
                                        <p:tgtEl>
                                          <p:spTgt spid="13330"/>
                                        </p:tgtEl>
                                      </p:cBhvr>
                                    </p:animEffect>
                                  </p:childTnLst>
                                </p:cTn>
                              </p:par>
                              <p:par>
                                <p:cTn id="103" presetID="31" presetClass="entr" presetSubtype="0" fill="hold" grpId="0" nodeType="withEffect">
                                  <p:stCondLst>
                                    <p:cond delay="0"/>
                                  </p:stCondLst>
                                  <p:childTnLst>
                                    <p:set>
                                      <p:cBhvr>
                                        <p:cTn id="104" dur="1" fill="hold">
                                          <p:stCondLst>
                                            <p:cond delay="0"/>
                                          </p:stCondLst>
                                        </p:cTn>
                                        <p:tgtEl>
                                          <p:spTgt spid="13331"/>
                                        </p:tgtEl>
                                        <p:attrNameLst>
                                          <p:attrName>style.visibility</p:attrName>
                                        </p:attrNameLst>
                                      </p:cBhvr>
                                      <p:to>
                                        <p:strVal val="visible"/>
                                      </p:to>
                                    </p:set>
                                    <p:anim calcmode="lin" valueType="num">
                                      <p:cBhvr>
                                        <p:cTn id="105" dur="500" fill="hold"/>
                                        <p:tgtEl>
                                          <p:spTgt spid="13331"/>
                                        </p:tgtEl>
                                        <p:attrNameLst>
                                          <p:attrName>ppt_w</p:attrName>
                                        </p:attrNameLst>
                                      </p:cBhvr>
                                      <p:tavLst>
                                        <p:tav tm="0">
                                          <p:val>
                                            <p:fltVal val="0"/>
                                          </p:val>
                                        </p:tav>
                                        <p:tav tm="100000">
                                          <p:val>
                                            <p:strVal val="#ppt_w"/>
                                          </p:val>
                                        </p:tav>
                                      </p:tavLst>
                                    </p:anim>
                                    <p:anim calcmode="lin" valueType="num">
                                      <p:cBhvr>
                                        <p:cTn id="106" dur="500" fill="hold"/>
                                        <p:tgtEl>
                                          <p:spTgt spid="13331"/>
                                        </p:tgtEl>
                                        <p:attrNameLst>
                                          <p:attrName>ppt_h</p:attrName>
                                        </p:attrNameLst>
                                      </p:cBhvr>
                                      <p:tavLst>
                                        <p:tav tm="0">
                                          <p:val>
                                            <p:fltVal val="0"/>
                                          </p:val>
                                        </p:tav>
                                        <p:tav tm="100000">
                                          <p:val>
                                            <p:strVal val="#ppt_h"/>
                                          </p:val>
                                        </p:tav>
                                      </p:tavLst>
                                    </p:anim>
                                    <p:anim calcmode="lin" valueType="num">
                                      <p:cBhvr>
                                        <p:cTn id="107" dur="500" fill="hold"/>
                                        <p:tgtEl>
                                          <p:spTgt spid="13331"/>
                                        </p:tgtEl>
                                        <p:attrNameLst>
                                          <p:attrName>style.rotation</p:attrName>
                                        </p:attrNameLst>
                                      </p:cBhvr>
                                      <p:tavLst>
                                        <p:tav tm="0">
                                          <p:val>
                                            <p:fltVal val="90"/>
                                          </p:val>
                                        </p:tav>
                                        <p:tav tm="100000">
                                          <p:val>
                                            <p:fltVal val="0"/>
                                          </p:val>
                                        </p:tav>
                                      </p:tavLst>
                                    </p:anim>
                                    <p:animEffect transition="in" filter="fade">
                                      <p:cBhvr>
                                        <p:cTn id="108" dur="500"/>
                                        <p:tgtEl>
                                          <p:spTgt spid="13331"/>
                                        </p:tgtEl>
                                      </p:cBhvr>
                                    </p:animEffect>
                                  </p:childTnLst>
                                </p:cTn>
                              </p:par>
                              <p:par>
                                <p:cTn id="109" presetID="31" presetClass="entr" presetSubtype="0" fill="hold" grpId="0" nodeType="withEffect">
                                  <p:stCondLst>
                                    <p:cond delay="0"/>
                                  </p:stCondLst>
                                  <p:childTnLst>
                                    <p:set>
                                      <p:cBhvr>
                                        <p:cTn id="110" dur="1" fill="hold">
                                          <p:stCondLst>
                                            <p:cond delay="0"/>
                                          </p:stCondLst>
                                        </p:cTn>
                                        <p:tgtEl>
                                          <p:spTgt spid="13332"/>
                                        </p:tgtEl>
                                        <p:attrNameLst>
                                          <p:attrName>style.visibility</p:attrName>
                                        </p:attrNameLst>
                                      </p:cBhvr>
                                      <p:to>
                                        <p:strVal val="visible"/>
                                      </p:to>
                                    </p:set>
                                    <p:anim calcmode="lin" valueType="num">
                                      <p:cBhvr>
                                        <p:cTn id="111" dur="500" fill="hold"/>
                                        <p:tgtEl>
                                          <p:spTgt spid="13332"/>
                                        </p:tgtEl>
                                        <p:attrNameLst>
                                          <p:attrName>ppt_w</p:attrName>
                                        </p:attrNameLst>
                                      </p:cBhvr>
                                      <p:tavLst>
                                        <p:tav tm="0">
                                          <p:val>
                                            <p:fltVal val="0"/>
                                          </p:val>
                                        </p:tav>
                                        <p:tav tm="100000">
                                          <p:val>
                                            <p:strVal val="#ppt_w"/>
                                          </p:val>
                                        </p:tav>
                                      </p:tavLst>
                                    </p:anim>
                                    <p:anim calcmode="lin" valueType="num">
                                      <p:cBhvr>
                                        <p:cTn id="112" dur="500" fill="hold"/>
                                        <p:tgtEl>
                                          <p:spTgt spid="13332"/>
                                        </p:tgtEl>
                                        <p:attrNameLst>
                                          <p:attrName>ppt_h</p:attrName>
                                        </p:attrNameLst>
                                      </p:cBhvr>
                                      <p:tavLst>
                                        <p:tav tm="0">
                                          <p:val>
                                            <p:fltVal val="0"/>
                                          </p:val>
                                        </p:tav>
                                        <p:tav tm="100000">
                                          <p:val>
                                            <p:strVal val="#ppt_h"/>
                                          </p:val>
                                        </p:tav>
                                      </p:tavLst>
                                    </p:anim>
                                    <p:anim calcmode="lin" valueType="num">
                                      <p:cBhvr>
                                        <p:cTn id="113" dur="500" fill="hold"/>
                                        <p:tgtEl>
                                          <p:spTgt spid="13332"/>
                                        </p:tgtEl>
                                        <p:attrNameLst>
                                          <p:attrName>style.rotation</p:attrName>
                                        </p:attrNameLst>
                                      </p:cBhvr>
                                      <p:tavLst>
                                        <p:tav tm="0">
                                          <p:val>
                                            <p:fltVal val="90"/>
                                          </p:val>
                                        </p:tav>
                                        <p:tav tm="100000">
                                          <p:val>
                                            <p:fltVal val="0"/>
                                          </p:val>
                                        </p:tav>
                                      </p:tavLst>
                                    </p:anim>
                                    <p:animEffect transition="in" filter="fade">
                                      <p:cBhvr>
                                        <p:cTn id="114" dur="500"/>
                                        <p:tgtEl>
                                          <p:spTgt spid="13332"/>
                                        </p:tgtEl>
                                      </p:cBhvr>
                                    </p:animEffect>
                                  </p:childTnLst>
                                </p:cTn>
                              </p:par>
                              <p:par>
                                <p:cTn id="115" presetID="31" presetClass="entr" presetSubtype="0" fill="hold" grpId="0" nodeType="withEffect">
                                  <p:stCondLst>
                                    <p:cond delay="0"/>
                                  </p:stCondLst>
                                  <p:childTnLst>
                                    <p:set>
                                      <p:cBhvr>
                                        <p:cTn id="116" dur="1" fill="hold">
                                          <p:stCondLst>
                                            <p:cond delay="0"/>
                                          </p:stCondLst>
                                        </p:cTn>
                                        <p:tgtEl>
                                          <p:spTgt spid="13333"/>
                                        </p:tgtEl>
                                        <p:attrNameLst>
                                          <p:attrName>style.visibility</p:attrName>
                                        </p:attrNameLst>
                                      </p:cBhvr>
                                      <p:to>
                                        <p:strVal val="visible"/>
                                      </p:to>
                                    </p:set>
                                    <p:anim calcmode="lin" valueType="num">
                                      <p:cBhvr>
                                        <p:cTn id="117" dur="500" fill="hold"/>
                                        <p:tgtEl>
                                          <p:spTgt spid="13333"/>
                                        </p:tgtEl>
                                        <p:attrNameLst>
                                          <p:attrName>ppt_w</p:attrName>
                                        </p:attrNameLst>
                                      </p:cBhvr>
                                      <p:tavLst>
                                        <p:tav tm="0">
                                          <p:val>
                                            <p:fltVal val="0"/>
                                          </p:val>
                                        </p:tav>
                                        <p:tav tm="100000">
                                          <p:val>
                                            <p:strVal val="#ppt_w"/>
                                          </p:val>
                                        </p:tav>
                                      </p:tavLst>
                                    </p:anim>
                                    <p:anim calcmode="lin" valueType="num">
                                      <p:cBhvr>
                                        <p:cTn id="118" dur="500" fill="hold"/>
                                        <p:tgtEl>
                                          <p:spTgt spid="13333"/>
                                        </p:tgtEl>
                                        <p:attrNameLst>
                                          <p:attrName>ppt_h</p:attrName>
                                        </p:attrNameLst>
                                      </p:cBhvr>
                                      <p:tavLst>
                                        <p:tav tm="0">
                                          <p:val>
                                            <p:fltVal val="0"/>
                                          </p:val>
                                        </p:tav>
                                        <p:tav tm="100000">
                                          <p:val>
                                            <p:strVal val="#ppt_h"/>
                                          </p:val>
                                        </p:tav>
                                      </p:tavLst>
                                    </p:anim>
                                    <p:anim calcmode="lin" valueType="num">
                                      <p:cBhvr>
                                        <p:cTn id="119" dur="500" fill="hold"/>
                                        <p:tgtEl>
                                          <p:spTgt spid="13333"/>
                                        </p:tgtEl>
                                        <p:attrNameLst>
                                          <p:attrName>style.rotation</p:attrName>
                                        </p:attrNameLst>
                                      </p:cBhvr>
                                      <p:tavLst>
                                        <p:tav tm="0">
                                          <p:val>
                                            <p:fltVal val="90"/>
                                          </p:val>
                                        </p:tav>
                                        <p:tav tm="100000">
                                          <p:val>
                                            <p:fltVal val="0"/>
                                          </p:val>
                                        </p:tav>
                                      </p:tavLst>
                                    </p:anim>
                                    <p:animEffect transition="in" filter="fade">
                                      <p:cBhvr>
                                        <p:cTn id="120" dur="500"/>
                                        <p:tgtEl>
                                          <p:spTgt spid="13333"/>
                                        </p:tgtEl>
                                      </p:cBhvr>
                                    </p:animEffect>
                                  </p:childTnLst>
                                </p:cTn>
                              </p:par>
                              <p:par>
                                <p:cTn id="121" presetID="31" presetClass="entr" presetSubtype="0" fill="hold" grpId="0" nodeType="withEffect">
                                  <p:stCondLst>
                                    <p:cond delay="0"/>
                                  </p:stCondLst>
                                  <p:childTnLst>
                                    <p:set>
                                      <p:cBhvr>
                                        <p:cTn id="122" dur="1" fill="hold">
                                          <p:stCondLst>
                                            <p:cond delay="0"/>
                                          </p:stCondLst>
                                        </p:cTn>
                                        <p:tgtEl>
                                          <p:spTgt spid="13334"/>
                                        </p:tgtEl>
                                        <p:attrNameLst>
                                          <p:attrName>style.visibility</p:attrName>
                                        </p:attrNameLst>
                                      </p:cBhvr>
                                      <p:to>
                                        <p:strVal val="visible"/>
                                      </p:to>
                                    </p:set>
                                    <p:anim calcmode="lin" valueType="num">
                                      <p:cBhvr>
                                        <p:cTn id="123" dur="500" fill="hold"/>
                                        <p:tgtEl>
                                          <p:spTgt spid="13334"/>
                                        </p:tgtEl>
                                        <p:attrNameLst>
                                          <p:attrName>ppt_w</p:attrName>
                                        </p:attrNameLst>
                                      </p:cBhvr>
                                      <p:tavLst>
                                        <p:tav tm="0">
                                          <p:val>
                                            <p:fltVal val="0"/>
                                          </p:val>
                                        </p:tav>
                                        <p:tav tm="100000">
                                          <p:val>
                                            <p:strVal val="#ppt_w"/>
                                          </p:val>
                                        </p:tav>
                                      </p:tavLst>
                                    </p:anim>
                                    <p:anim calcmode="lin" valueType="num">
                                      <p:cBhvr>
                                        <p:cTn id="124" dur="500" fill="hold"/>
                                        <p:tgtEl>
                                          <p:spTgt spid="13334"/>
                                        </p:tgtEl>
                                        <p:attrNameLst>
                                          <p:attrName>ppt_h</p:attrName>
                                        </p:attrNameLst>
                                      </p:cBhvr>
                                      <p:tavLst>
                                        <p:tav tm="0">
                                          <p:val>
                                            <p:fltVal val="0"/>
                                          </p:val>
                                        </p:tav>
                                        <p:tav tm="100000">
                                          <p:val>
                                            <p:strVal val="#ppt_h"/>
                                          </p:val>
                                        </p:tav>
                                      </p:tavLst>
                                    </p:anim>
                                    <p:anim calcmode="lin" valueType="num">
                                      <p:cBhvr>
                                        <p:cTn id="125" dur="500" fill="hold"/>
                                        <p:tgtEl>
                                          <p:spTgt spid="13334"/>
                                        </p:tgtEl>
                                        <p:attrNameLst>
                                          <p:attrName>style.rotation</p:attrName>
                                        </p:attrNameLst>
                                      </p:cBhvr>
                                      <p:tavLst>
                                        <p:tav tm="0">
                                          <p:val>
                                            <p:fltVal val="90"/>
                                          </p:val>
                                        </p:tav>
                                        <p:tav tm="100000">
                                          <p:val>
                                            <p:fltVal val="0"/>
                                          </p:val>
                                        </p:tav>
                                      </p:tavLst>
                                    </p:anim>
                                    <p:animEffect transition="in" filter="fade">
                                      <p:cBhvr>
                                        <p:cTn id="126" dur="500"/>
                                        <p:tgtEl>
                                          <p:spTgt spid="13334"/>
                                        </p:tgtEl>
                                      </p:cBhvr>
                                    </p:animEffect>
                                  </p:childTnLst>
                                </p:cTn>
                              </p:par>
                              <p:par>
                                <p:cTn id="127" presetID="31" presetClass="entr" presetSubtype="0" fill="hold" grpId="0" nodeType="withEffect">
                                  <p:stCondLst>
                                    <p:cond delay="0"/>
                                  </p:stCondLst>
                                  <p:childTnLst>
                                    <p:set>
                                      <p:cBhvr>
                                        <p:cTn id="128" dur="1" fill="hold">
                                          <p:stCondLst>
                                            <p:cond delay="0"/>
                                          </p:stCondLst>
                                        </p:cTn>
                                        <p:tgtEl>
                                          <p:spTgt spid="13335"/>
                                        </p:tgtEl>
                                        <p:attrNameLst>
                                          <p:attrName>style.visibility</p:attrName>
                                        </p:attrNameLst>
                                      </p:cBhvr>
                                      <p:to>
                                        <p:strVal val="visible"/>
                                      </p:to>
                                    </p:set>
                                    <p:anim calcmode="lin" valueType="num">
                                      <p:cBhvr>
                                        <p:cTn id="129" dur="500" fill="hold"/>
                                        <p:tgtEl>
                                          <p:spTgt spid="13335"/>
                                        </p:tgtEl>
                                        <p:attrNameLst>
                                          <p:attrName>ppt_w</p:attrName>
                                        </p:attrNameLst>
                                      </p:cBhvr>
                                      <p:tavLst>
                                        <p:tav tm="0">
                                          <p:val>
                                            <p:fltVal val="0"/>
                                          </p:val>
                                        </p:tav>
                                        <p:tav tm="100000">
                                          <p:val>
                                            <p:strVal val="#ppt_w"/>
                                          </p:val>
                                        </p:tav>
                                      </p:tavLst>
                                    </p:anim>
                                    <p:anim calcmode="lin" valueType="num">
                                      <p:cBhvr>
                                        <p:cTn id="130" dur="500" fill="hold"/>
                                        <p:tgtEl>
                                          <p:spTgt spid="13335"/>
                                        </p:tgtEl>
                                        <p:attrNameLst>
                                          <p:attrName>ppt_h</p:attrName>
                                        </p:attrNameLst>
                                      </p:cBhvr>
                                      <p:tavLst>
                                        <p:tav tm="0">
                                          <p:val>
                                            <p:fltVal val="0"/>
                                          </p:val>
                                        </p:tav>
                                        <p:tav tm="100000">
                                          <p:val>
                                            <p:strVal val="#ppt_h"/>
                                          </p:val>
                                        </p:tav>
                                      </p:tavLst>
                                    </p:anim>
                                    <p:anim calcmode="lin" valueType="num">
                                      <p:cBhvr>
                                        <p:cTn id="131" dur="500" fill="hold"/>
                                        <p:tgtEl>
                                          <p:spTgt spid="13335"/>
                                        </p:tgtEl>
                                        <p:attrNameLst>
                                          <p:attrName>style.rotation</p:attrName>
                                        </p:attrNameLst>
                                      </p:cBhvr>
                                      <p:tavLst>
                                        <p:tav tm="0">
                                          <p:val>
                                            <p:fltVal val="90"/>
                                          </p:val>
                                        </p:tav>
                                        <p:tav tm="100000">
                                          <p:val>
                                            <p:fltVal val="0"/>
                                          </p:val>
                                        </p:tav>
                                      </p:tavLst>
                                    </p:anim>
                                    <p:animEffect transition="in" filter="fade">
                                      <p:cBhvr>
                                        <p:cTn id="132" dur="500"/>
                                        <p:tgtEl>
                                          <p:spTgt spid="13335"/>
                                        </p:tgtEl>
                                      </p:cBhvr>
                                    </p:animEffect>
                                  </p:childTnLst>
                                </p:cTn>
                              </p:par>
                              <p:par>
                                <p:cTn id="133" presetID="31" presetClass="entr" presetSubtype="0" fill="hold" grpId="0" nodeType="withEffect">
                                  <p:stCondLst>
                                    <p:cond delay="0"/>
                                  </p:stCondLst>
                                  <p:childTnLst>
                                    <p:set>
                                      <p:cBhvr>
                                        <p:cTn id="134" dur="1" fill="hold">
                                          <p:stCondLst>
                                            <p:cond delay="0"/>
                                          </p:stCondLst>
                                        </p:cTn>
                                        <p:tgtEl>
                                          <p:spTgt spid="13336"/>
                                        </p:tgtEl>
                                        <p:attrNameLst>
                                          <p:attrName>style.visibility</p:attrName>
                                        </p:attrNameLst>
                                      </p:cBhvr>
                                      <p:to>
                                        <p:strVal val="visible"/>
                                      </p:to>
                                    </p:set>
                                    <p:anim calcmode="lin" valueType="num">
                                      <p:cBhvr>
                                        <p:cTn id="135" dur="500" fill="hold"/>
                                        <p:tgtEl>
                                          <p:spTgt spid="13336"/>
                                        </p:tgtEl>
                                        <p:attrNameLst>
                                          <p:attrName>ppt_w</p:attrName>
                                        </p:attrNameLst>
                                      </p:cBhvr>
                                      <p:tavLst>
                                        <p:tav tm="0">
                                          <p:val>
                                            <p:fltVal val="0"/>
                                          </p:val>
                                        </p:tav>
                                        <p:tav tm="100000">
                                          <p:val>
                                            <p:strVal val="#ppt_w"/>
                                          </p:val>
                                        </p:tav>
                                      </p:tavLst>
                                    </p:anim>
                                    <p:anim calcmode="lin" valueType="num">
                                      <p:cBhvr>
                                        <p:cTn id="136" dur="500" fill="hold"/>
                                        <p:tgtEl>
                                          <p:spTgt spid="13336"/>
                                        </p:tgtEl>
                                        <p:attrNameLst>
                                          <p:attrName>ppt_h</p:attrName>
                                        </p:attrNameLst>
                                      </p:cBhvr>
                                      <p:tavLst>
                                        <p:tav tm="0">
                                          <p:val>
                                            <p:fltVal val="0"/>
                                          </p:val>
                                        </p:tav>
                                        <p:tav tm="100000">
                                          <p:val>
                                            <p:strVal val="#ppt_h"/>
                                          </p:val>
                                        </p:tav>
                                      </p:tavLst>
                                    </p:anim>
                                    <p:anim calcmode="lin" valueType="num">
                                      <p:cBhvr>
                                        <p:cTn id="137" dur="500" fill="hold"/>
                                        <p:tgtEl>
                                          <p:spTgt spid="13336"/>
                                        </p:tgtEl>
                                        <p:attrNameLst>
                                          <p:attrName>style.rotation</p:attrName>
                                        </p:attrNameLst>
                                      </p:cBhvr>
                                      <p:tavLst>
                                        <p:tav tm="0">
                                          <p:val>
                                            <p:fltVal val="90"/>
                                          </p:val>
                                        </p:tav>
                                        <p:tav tm="100000">
                                          <p:val>
                                            <p:fltVal val="0"/>
                                          </p:val>
                                        </p:tav>
                                      </p:tavLst>
                                    </p:anim>
                                    <p:animEffect transition="in" filter="fade">
                                      <p:cBhvr>
                                        <p:cTn id="138" dur="500"/>
                                        <p:tgtEl>
                                          <p:spTgt spid="13336"/>
                                        </p:tgtEl>
                                      </p:cBhvr>
                                    </p:animEffect>
                                  </p:childTnLst>
                                </p:cTn>
                              </p:par>
                              <p:par>
                                <p:cTn id="139" presetID="31" presetClass="entr" presetSubtype="0" fill="hold" grpId="0" nodeType="withEffect">
                                  <p:stCondLst>
                                    <p:cond delay="0"/>
                                  </p:stCondLst>
                                  <p:childTnLst>
                                    <p:set>
                                      <p:cBhvr>
                                        <p:cTn id="140" dur="1" fill="hold">
                                          <p:stCondLst>
                                            <p:cond delay="0"/>
                                          </p:stCondLst>
                                        </p:cTn>
                                        <p:tgtEl>
                                          <p:spTgt spid="13337"/>
                                        </p:tgtEl>
                                        <p:attrNameLst>
                                          <p:attrName>style.visibility</p:attrName>
                                        </p:attrNameLst>
                                      </p:cBhvr>
                                      <p:to>
                                        <p:strVal val="visible"/>
                                      </p:to>
                                    </p:set>
                                    <p:anim calcmode="lin" valueType="num">
                                      <p:cBhvr>
                                        <p:cTn id="141" dur="500" fill="hold"/>
                                        <p:tgtEl>
                                          <p:spTgt spid="13337"/>
                                        </p:tgtEl>
                                        <p:attrNameLst>
                                          <p:attrName>ppt_w</p:attrName>
                                        </p:attrNameLst>
                                      </p:cBhvr>
                                      <p:tavLst>
                                        <p:tav tm="0">
                                          <p:val>
                                            <p:fltVal val="0"/>
                                          </p:val>
                                        </p:tav>
                                        <p:tav tm="100000">
                                          <p:val>
                                            <p:strVal val="#ppt_w"/>
                                          </p:val>
                                        </p:tav>
                                      </p:tavLst>
                                    </p:anim>
                                    <p:anim calcmode="lin" valueType="num">
                                      <p:cBhvr>
                                        <p:cTn id="142" dur="500" fill="hold"/>
                                        <p:tgtEl>
                                          <p:spTgt spid="13337"/>
                                        </p:tgtEl>
                                        <p:attrNameLst>
                                          <p:attrName>ppt_h</p:attrName>
                                        </p:attrNameLst>
                                      </p:cBhvr>
                                      <p:tavLst>
                                        <p:tav tm="0">
                                          <p:val>
                                            <p:fltVal val="0"/>
                                          </p:val>
                                        </p:tav>
                                        <p:tav tm="100000">
                                          <p:val>
                                            <p:strVal val="#ppt_h"/>
                                          </p:val>
                                        </p:tav>
                                      </p:tavLst>
                                    </p:anim>
                                    <p:anim calcmode="lin" valueType="num">
                                      <p:cBhvr>
                                        <p:cTn id="143" dur="500" fill="hold"/>
                                        <p:tgtEl>
                                          <p:spTgt spid="13337"/>
                                        </p:tgtEl>
                                        <p:attrNameLst>
                                          <p:attrName>style.rotation</p:attrName>
                                        </p:attrNameLst>
                                      </p:cBhvr>
                                      <p:tavLst>
                                        <p:tav tm="0">
                                          <p:val>
                                            <p:fltVal val="90"/>
                                          </p:val>
                                        </p:tav>
                                        <p:tav tm="100000">
                                          <p:val>
                                            <p:fltVal val="0"/>
                                          </p:val>
                                        </p:tav>
                                      </p:tavLst>
                                    </p:anim>
                                    <p:animEffect transition="in" filter="fade">
                                      <p:cBhvr>
                                        <p:cTn id="144" dur="500"/>
                                        <p:tgtEl>
                                          <p:spTgt spid="13337"/>
                                        </p:tgtEl>
                                      </p:cBhvr>
                                    </p:animEffect>
                                  </p:childTnLst>
                                </p:cTn>
                              </p:par>
                              <p:par>
                                <p:cTn id="145" presetID="31" presetClass="entr" presetSubtype="0" fill="hold" grpId="0" nodeType="withEffect">
                                  <p:stCondLst>
                                    <p:cond delay="0"/>
                                  </p:stCondLst>
                                  <p:childTnLst>
                                    <p:set>
                                      <p:cBhvr>
                                        <p:cTn id="146" dur="1" fill="hold">
                                          <p:stCondLst>
                                            <p:cond delay="0"/>
                                          </p:stCondLst>
                                        </p:cTn>
                                        <p:tgtEl>
                                          <p:spTgt spid="13338"/>
                                        </p:tgtEl>
                                        <p:attrNameLst>
                                          <p:attrName>style.visibility</p:attrName>
                                        </p:attrNameLst>
                                      </p:cBhvr>
                                      <p:to>
                                        <p:strVal val="visible"/>
                                      </p:to>
                                    </p:set>
                                    <p:anim calcmode="lin" valueType="num">
                                      <p:cBhvr>
                                        <p:cTn id="147" dur="500" fill="hold"/>
                                        <p:tgtEl>
                                          <p:spTgt spid="13338"/>
                                        </p:tgtEl>
                                        <p:attrNameLst>
                                          <p:attrName>ppt_w</p:attrName>
                                        </p:attrNameLst>
                                      </p:cBhvr>
                                      <p:tavLst>
                                        <p:tav tm="0">
                                          <p:val>
                                            <p:fltVal val="0"/>
                                          </p:val>
                                        </p:tav>
                                        <p:tav tm="100000">
                                          <p:val>
                                            <p:strVal val="#ppt_w"/>
                                          </p:val>
                                        </p:tav>
                                      </p:tavLst>
                                    </p:anim>
                                    <p:anim calcmode="lin" valueType="num">
                                      <p:cBhvr>
                                        <p:cTn id="148" dur="500" fill="hold"/>
                                        <p:tgtEl>
                                          <p:spTgt spid="13338"/>
                                        </p:tgtEl>
                                        <p:attrNameLst>
                                          <p:attrName>ppt_h</p:attrName>
                                        </p:attrNameLst>
                                      </p:cBhvr>
                                      <p:tavLst>
                                        <p:tav tm="0">
                                          <p:val>
                                            <p:fltVal val="0"/>
                                          </p:val>
                                        </p:tav>
                                        <p:tav tm="100000">
                                          <p:val>
                                            <p:strVal val="#ppt_h"/>
                                          </p:val>
                                        </p:tav>
                                      </p:tavLst>
                                    </p:anim>
                                    <p:anim calcmode="lin" valueType="num">
                                      <p:cBhvr>
                                        <p:cTn id="149" dur="500" fill="hold"/>
                                        <p:tgtEl>
                                          <p:spTgt spid="13338"/>
                                        </p:tgtEl>
                                        <p:attrNameLst>
                                          <p:attrName>style.rotation</p:attrName>
                                        </p:attrNameLst>
                                      </p:cBhvr>
                                      <p:tavLst>
                                        <p:tav tm="0">
                                          <p:val>
                                            <p:fltVal val="90"/>
                                          </p:val>
                                        </p:tav>
                                        <p:tav tm="100000">
                                          <p:val>
                                            <p:fltVal val="0"/>
                                          </p:val>
                                        </p:tav>
                                      </p:tavLst>
                                    </p:anim>
                                    <p:animEffect transition="in" filter="fade">
                                      <p:cBhvr>
                                        <p:cTn id="150" dur="500"/>
                                        <p:tgtEl>
                                          <p:spTgt spid="13338"/>
                                        </p:tgtEl>
                                      </p:cBhvr>
                                    </p:animEffect>
                                  </p:childTnLst>
                                </p:cTn>
                              </p:par>
                              <p:par>
                                <p:cTn id="151" presetID="31" presetClass="entr" presetSubtype="0" fill="hold" grpId="0" nodeType="withEffect">
                                  <p:stCondLst>
                                    <p:cond delay="0"/>
                                  </p:stCondLst>
                                  <p:childTnLst>
                                    <p:set>
                                      <p:cBhvr>
                                        <p:cTn id="152" dur="1" fill="hold">
                                          <p:stCondLst>
                                            <p:cond delay="0"/>
                                          </p:stCondLst>
                                        </p:cTn>
                                        <p:tgtEl>
                                          <p:spTgt spid="13339"/>
                                        </p:tgtEl>
                                        <p:attrNameLst>
                                          <p:attrName>style.visibility</p:attrName>
                                        </p:attrNameLst>
                                      </p:cBhvr>
                                      <p:to>
                                        <p:strVal val="visible"/>
                                      </p:to>
                                    </p:set>
                                    <p:anim calcmode="lin" valueType="num">
                                      <p:cBhvr>
                                        <p:cTn id="153" dur="500" fill="hold"/>
                                        <p:tgtEl>
                                          <p:spTgt spid="13339"/>
                                        </p:tgtEl>
                                        <p:attrNameLst>
                                          <p:attrName>ppt_w</p:attrName>
                                        </p:attrNameLst>
                                      </p:cBhvr>
                                      <p:tavLst>
                                        <p:tav tm="0">
                                          <p:val>
                                            <p:fltVal val="0"/>
                                          </p:val>
                                        </p:tav>
                                        <p:tav tm="100000">
                                          <p:val>
                                            <p:strVal val="#ppt_w"/>
                                          </p:val>
                                        </p:tav>
                                      </p:tavLst>
                                    </p:anim>
                                    <p:anim calcmode="lin" valueType="num">
                                      <p:cBhvr>
                                        <p:cTn id="154" dur="500" fill="hold"/>
                                        <p:tgtEl>
                                          <p:spTgt spid="13339"/>
                                        </p:tgtEl>
                                        <p:attrNameLst>
                                          <p:attrName>ppt_h</p:attrName>
                                        </p:attrNameLst>
                                      </p:cBhvr>
                                      <p:tavLst>
                                        <p:tav tm="0">
                                          <p:val>
                                            <p:fltVal val="0"/>
                                          </p:val>
                                        </p:tav>
                                        <p:tav tm="100000">
                                          <p:val>
                                            <p:strVal val="#ppt_h"/>
                                          </p:val>
                                        </p:tav>
                                      </p:tavLst>
                                    </p:anim>
                                    <p:anim calcmode="lin" valueType="num">
                                      <p:cBhvr>
                                        <p:cTn id="155" dur="500" fill="hold"/>
                                        <p:tgtEl>
                                          <p:spTgt spid="13339"/>
                                        </p:tgtEl>
                                        <p:attrNameLst>
                                          <p:attrName>style.rotation</p:attrName>
                                        </p:attrNameLst>
                                      </p:cBhvr>
                                      <p:tavLst>
                                        <p:tav tm="0">
                                          <p:val>
                                            <p:fltVal val="90"/>
                                          </p:val>
                                        </p:tav>
                                        <p:tav tm="100000">
                                          <p:val>
                                            <p:fltVal val="0"/>
                                          </p:val>
                                        </p:tav>
                                      </p:tavLst>
                                    </p:anim>
                                    <p:animEffect transition="in" filter="fade">
                                      <p:cBhvr>
                                        <p:cTn id="156" dur="500"/>
                                        <p:tgtEl>
                                          <p:spTgt spid="13339"/>
                                        </p:tgtEl>
                                      </p:cBhvr>
                                    </p:animEffect>
                                  </p:childTnLst>
                                </p:cTn>
                              </p:par>
                              <p:par>
                                <p:cTn id="157" presetID="31" presetClass="entr" presetSubtype="0" fill="hold" grpId="0" nodeType="withEffect">
                                  <p:stCondLst>
                                    <p:cond delay="0"/>
                                  </p:stCondLst>
                                  <p:childTnLst>
                                    <p:set>
                                      <p:cBhvr>
                                        <p:cTn id="158" dur="1" fill="hold">
                                          <p:stCondLst>
                                            <p:cond delay="0"/>
                                          </p:stCondLst>
                                        </p:cTn>
                                        <p:tgtEl>
                                          <p:spTgt spid="13340"/>
                                        </p:tgtEl>
                                        <p:attrNameLst>
                                          <p:attrName>style.visibility</p:attrName>
                                        </p:attrNameLst>
                                      </p:cBhvr>
                                      <p:to>
                                        <p:strVal val="visible"/>
                                      </p:to>
                                    </p:set>
                                    <p:anim calcmode="lin" valueType="num">
                                      <p:cBhvr>
                                        <p:cTn id="159" dur="500" fill="hold"/>
                                        <p:tgtEl>
                                          <p:spTgt spid="13340"/>
                                        </p:tgtEl>
                                        <p:attrNameLst>
                                          <p:attrName>ppt_w</p:attrName>
                                        </p:attrNameLst>
                                      </p:cBhvr>
                                      <p:tavLst>
                                        <p:tav tm="0">
                                          <p:val>
                                            <p:fltVal val="0"/>
                                          </p:val>
                                        </p:tav>
                                        <p:tav tm="100000">
                                          <p:val>
                                            <p:strVal val="#ppt_w"/>
                                          </p:val>
                                        </p:tav>
                                      </p:tavLst>
                                    </p:anim>
                                    <p:anim calcmode="lin" valueType="num">
                                      <p:cBhvr>
                                        <p:cTn id="160" dur="500" fill="hold"/>
                                        <p:tgtEl>
                                          <p:spTgt spid="13340"/>
                                        </p:tgtEl>
                                        <p:attrNameLst>
                                          <p:attrName>ppt_h</p:attrName>
                                        </p:attrNameLst>
                                      </p:cBhvr>
                                      <p:tavLst>
                                        <p:tav tm="0">
                                          <p:val>
                                            <p:fltVal val="0"/>
                                          </p:val>
                                        </p:tav>
                                        <p:tav tm="100000">
                                          <p:val>
                                            <p:strVal val="#ppt_h"/>
                                          </p:val>
                                        </p:tav>
                                      </p:tavLst>
                                    </p:anim>
                                    <p:anim calcmode="lin" valueType="num">
                                      <p:cBhvr>
                                        <p:cTn id="161" dur="500" fill="hold"/>
                                        <p:tgtEl>
                                          <p:spTgt spid="13340"/>
                                        </p:tgtEl>
                                        <p:attrNameLst>
                                          <p:attrName>style.rotation</p:attrName>
                                        </p:attrNameLst>
                                      </p:cBhvr>
                                      <p:tavLst>
                                        <p:tav tm="0">
                                          <p:val>
                                            <p:fltVal val="90"/>
                                          </p:val>
                                        </p:tav>
                                        <p:tav tm="100000">
                                          <p:val>
                                            <p:fltVal val="0"/>
                                          </p:val>
                                        </p:tav>
                                      </p:tavLst>
                                    </p:anim>
                                    <p:animEffect transition="in" filter="fade">
                                      <p:cBhvr>
                                        <p:cTn id="162" dur="500"/>
                                        <p:tgtEl>
                                          <p:spTgt spid="13340"/>
                                        </p:tgtEl>
                                      </p:cBhvr>
                                    </p:animEffect>
                                  </p:childTnLst>
                                </p:cTn>
                              </p:par>
                              <p:par>
                                <p:cTn id="163" presetID="31" presetClass="entr" presetSubtype="0" fill="hold" grpId="0" nodeType="withEffect">
                                  <p:stCondLst>
                                    <p:cond delay="0"/>
                                  </p:stCondLst>
                                  <p:childTnLst>
                                    <p:set>
                                      <p:cBhvr>
                                        <p:cTn id="164" dur="1" fill="hold">
                                          <p:stCondLst>
                                            <p:cond delay="0"/>
                                          </p:stCondLst>
                                        </p:cTn>
                                        <p:tgtEl>
                                          <p:spTgt spid="13341"/>
                                        </p:tgtEl>
                                        <p:attrNameLst>
                                          <p:attrName>style.visibility</p:attrName>
                                        </p:attrNameLst>
                                      </p:cBhvr>
                                      <p:to>
                                        <p:strVal val="visible"/>
                                      </p:to>
                                    </p:set>
                                    <p:anim calcmode="lin" valueType="num">
                                      <p:cBhvr>
                                        <p:cTn id="165" dur="500" fill="hold"/>
                                        <p:tgtEl>
                                          <p:spTgt spid="13341"/>
                                        </p:tgtEl>
                                        <p:attrNameLst>
                                          <p:attrName>ppt_w</p:attrName>
                                        </p:attrNameLst>
                                      </p:cBhvr>
                                      <p:tavLst>
                                        <p:tav tm="0">
                                          <p:val>
                                            <p:fltVal val="0"/>
                                          </p:val>
                                        </p:tav>
                                        <p:tav tm="100000">
                                          <p:val>
                                            <p:strVal val="#ppt_w"/>
                                          </p:val>
                                        </p:tav>
                                      </p:tavLst>
                                    </p:anim>
                                    <p:anim calcmode="lin" valueType="num">
                                      <p:cBhvr>
                                        <p:cTn id="166" dur="500" fill="hold"/>
                                        <p:tgtEl>
                                          <p:spTgt spid="13341"/>
                                        </p:tgtEl>
                                        <p:attrNameLst>
                                          <p:attrName>ppt_h</p:attrName>
                                        </p:attrNameLst>
                                      </p:cBhvr>
                                      <p:tavLst>
                                        <p:tav tm="0">
                                          <p:val>
                                            <p:fltVal val="0"/>
                                          </p:val>
                                        </p:tav>
                                        <p:tav tm="100000">
                                          <p:val>
                                            <p:strVal val="#ppt_h"/>
                                          </p:val>
                                        </p:tav>
                                      </p:tavLst>
                                    </p:anim>
                                    <p:anim calcmode="lin" valueType="num">
                                      <p:cBhvr>
                                        <p:cTn id="167" dur="500" fill="hold"/>
                                        <p:tgtEl>
                                          <p:spTgt spid="13341"/>
                                        </p:tgtEl>
                                        <p:attrNameLst>
                                          <p:attrName>style.rotation</p:attrName>
                                        </p:attrNameLst>
                                      </p:cBhvr>
                                      <p:tavLst>
                                        <p:tav tm="0">
                                          <p:val>
                                            <p:fltVal val="90"/>
                                          </p:val>
                                        </p:tav>
                                        <p:tav tm="100000">
                                          <p:val>
                                            <p:fltVal val="0"/>
                                          </p:val>
                                        </p:tav>
                                      </p:tavLst>
                                    </p:anim>
                                    <p:animEffect transition="in" filter="fade">
                                      <p:cBhvr>
                                        <p:cTn id="168" dur="500"/>
                                        <p:tgtEl>
                                          <p:spTgt spid="13341"/>
                                        </p:tgtEl>
                                      </p:cBhvr>
                                    </p:animEffect>
                                  </p:childTnLst>
                                </p:cTn>
                              </p:par>
                              <p:par>
                                <p:cTn id="169" presetID="31" presetClass="entr" presetSubtype="0" fill="hold" grpId="0" nodeType="withEffect">
                                  <p:stCondLst>
                                    <p:cond delay="0"/>
                                  </p:stCondLst>
                                  <p:childTnLst>
                                    <p:set>
                                      <p:cBhvr>
                                        <p:cTn id="170" dur="1" fill="hold">
                                          <p:stCondLst>
                                            <p:cond delay="0"/>
                                          </p:stCondLst>
                                        </p:cTn>
                                        <p:tgtEl>
                                          <p:spTgt spid="13342"/>
                                        </p:tgtEl>
                                        <p:attrNameLst>
                                          <p:attrName>style.visibility</p:attrName>
                                        </p:attrNameLst>
                                      </p:cBhvr>
                                      <p:to>
                                        <p:strVal val="visible"/>
                                      </p:to>
                                    </p:set>
                                    <p:anim calcmode="lin" valueType="num">
                                      <p:cBhvr>
                                        <p:cTn id="171" dur="500" fill="hold"/>
                                        <p:tgtEl>
                                          <p:spTgt spid="13342"/>
                                        </p:tgtEl>
                                        <p:attrNameLst>
                                          <p:attrName>ppt_w</p:attrName>
                                        </p:attrNameLst>
                                      </p:cBhvr>
                                      <p:tavLst>
                                        <p:tav tm="0">
                                          <p:val>
                                            <p:fltVal val="0"/>
                                          </p:val>
                                        </p:tav>
                                        <p:tav tm="100000">
                                          <p:val>
                                            <p:strVal val="#ppt_w"/>
                                          </p:val>
                                        </p:tav>
                                      </p:tavLst>
                                    </p:anim>
                                    <p:anim calcmode="lin" valueType="num">
                                      <p:cBhvr>
                                        <p:cTn id="172" dur="500" fill="hold"/>
                                        <p:tgtEl>
                                          <p:spTgt spid="13342"/>
                                        </p:tgtEl>
                                        <p:attrNameLst>
                                          <p:attrName>ppt_h</p:attrName>
                                        </p:attrNameLst>
                                      </p:cBhvr>
                                      <p:tavLst>
                                        <p:tav tm="0">
                                          <p:val>
                                            <p:fltVal val="0"/>
                                          </p:val>
                                        </p:tav>
                                        <p:tav tm="100000">
                                          <p:val>
                                            <p:strVal val="#ppt_h"/>
                                          </p:val>
                                        </p:tav>
                                      </p:tavLst>
                                    </p:anim>
                                    <p:anim calcmode="lin" valueType="num">
                                      <p:cBhvr>
                                        <p:cTn id="173" dur="500" fill="hold"/>
                                        <p:tgtEl>
                                          <p:spTgt spid="13342"/>
                                        </p:tgtEl>
                                        <p:attrNameLst>
                                          <p:attrName>style.rotation</p:attrName>
                                        </p:attrNameLst>
                                      </p:cBhvr>
                                      <p:tavLst>
                                        <p:tav tm="0">
                                          <p:val>
                                            <p:fltVal val="90"/>
                                          </p:val>
                                        </p:tav>
                                        <p:tav tm="100000">
                                          <p:val>
                                            <p:fltVal val="0"/>
                                          </p:val>
                                        </p:tav>
                                      </p:tavLst>
                                    </p:anim>
                                    <p:animEffect transition="in" filter="fade">
                                      <p:cBhvr>
                                        <p:cTn id="174" dur="500"/>
                                        <p:tgtEl>
                                          <p:spTgt spid="13342"/>
                                        </p:tgtEl>
                                      </p:cBhvr>
                                    </p:animEffect>
                                  </p:childTnLst>
                                </p:cTn>
                              </p:par>
                              <p:par>
                                <p:cTn id="175" presetID="31" presetClass="entr" presetSubtype="0" fill="hold" grpId="0" nodeType="withEffect">
                                  <p:stCondLst>
                                    <p:cond delay="0"/>
                                  </p:stCondLst>
                                  <p:childTnLst>
                                    <p:set>
                                      <p:cBhvr>
                                        <p:cTn id="176" dur="1" fill="hold">
                                          <p:stCondLst>
                                            <p:cond delay="0"/>
                                          </p:stCondLst>
                                        </p:cTn>
                                        <p:tgtEl>
                                          <p:spTgt spid="13343"/>
                                        </p:tgtEl>
                                        <p:attrNameLst>
                                          <p:attrName>style.visibility</p:attrName>
                                        </p:attrNameLst>
                                      </p:cBhvr>
                                      <p:to>
                                        <p:strVal val="visible"/>
                                      </p:to>
                                    </p:set>
                                    <p:anim calcmode="lin" valueType="num">
                                      <p:cBhvr>
                                        <p:cTn id="177" dur="500" fill="hold"/>
                                        <p:tgtEl>
                                          <p:spTgt spid="13343"/>
                                        </p:tgtEl>
                                        <p:attrNameLst>
                                          <p:attrName>ppt_w</p:attrName>
                                        </p:attrNameLst>
                                      </p:cBhvr>
                                      <p:tavLst>
                                        <p:tav tm="0">
                                          <p:val>
                                            <p:fltVal val="0"/>
                                          </p:val>
                                        </p:tav>
                                        <p:tav tm="100000">
                                          <p:val>
                                            <p:strVal val="#ppt_w"/>
                                          </p:val>
                                        </p:tav>
                                      </p:tavLst>
                                    </p:anim>
                                    <p:anim calcmode="lin" valueType="num">
                                      <p:cBhvr>
                                        <p:cTn id="178" dur="500" fill="hold"/>
                                        <p:tgtEl>
                                          <p:spTgt spid="13343"/>
                                        </p:tgtEl>
                                        <p:attrNameLst>
                                          <p:attrName>ppt_h</p:attrName>
                                        </p:attrNameLst>
                                      </p:cBhvr>
                                      <p:tavLst>
                                        <p:tav tm="0">
                                          <p:val>
                                            <p:fltVal val="0"/>
                                          </p:val>
                                        </p:tav>
                                        <p:tav tm="100000">
                                          <p:val>
                                            <p:strVal val="#ppt_h"/>
                                          </p:val>
                                        </p:tav>
                                      </p:tavLst>
                                    </p:anim>
                                    <p:anim calcmode="lin" valueType="num">
                                      <p:cBhvr>
                                        <p:cTn id="179" dur="500" fill="hold"/>
                                        <p:tgtEl>
                                          <p:spTgt spid="13343"/>
                                        </p:tgtEl>
                                        <p:attrNameLst>
                                          <p:attrName>style.rotation</p:attrName>
                                        </p:attrNameLst>
                                      </p:cBhvr>
                                      <p:tavLst>
                                        <p:tav tm="0">
                                          <p:val>
                                            <p:fltVal val="90"/>
                                          </p:val>
                                        </p:tav>
                                        <p:tav tm="100000">
                                          <p:val>
                                            <p:fltVal val="0"/>
                                          </p:val>
                                        </p:tav>
                                      </p:tavLst>
                                    </p:anim>
                                    <p:animEffect transition="in" filter="fade">
                                      <p:cBhvr>
                                        <p:cTn id="180" dur="500"/>
                                        <p:tgtEl>
                                          <p:spTgt spid="13343"/>
                                        </p:tgtEl>
                                      </p:cBhvr>
                                    </p:animEffect>
                                  </p:childTnLst>
                                </p:cTn>
                              </p:par>
                              <p:par>
                                <p:cTn id="181" presetID="31" presetClass="entr" presetSubtype="0" fill="hold" grpId="0" nodeType="withEffect">
                                  <p:stCondLst>
                                    <p:cond delay="0"/>
                                  </p:stCondLst>
                                  <p:childTnLst>
                                    <p:set>
                                      <p:cBhvr>
                                        <p:cTn id="182" dur="1" fill="hold">
                                          <p:stCondLst>
                                            <p:cond delay="0"/>
                                          </p:stCondLst>
                                        </p:cTn>
                                        <p:tgtEl>
                                          <p:spTgt spid="13344"/>
                                        </p:tgtEl>
                                        <p:attrNameLst>
                                          <p:attrName>style.visibility</p:attrName>
                                        </p:attrNameLst>
                                      </p:cBhvr>
                                      <p:to>
                                        <p:strVal val="visible"/>
                                      </p:to>
                                    </p:set>
                                    <p:anim calcmode="lin" valueType="num">
                                      <p:cBhvr>
                                        <p:cTn id="183" dur="500" fill="hold"/>
                                        <p:tgtEl>
                                          <p:spTgt spid="13344"/>
                                        </p:tgtEl>
                                        <p:attrNameLst>
                                          <p:attrName>ppt_w</p:attrName>
                                        </p:attrNameLst>
                                      </p:cBhvr>
                                      <p:tavLst>
                                        <p:tav tm="0">
                                          <p:val>
                                            <p:fltVal val="0"/>
                                          </p:val>
                                        </p:tav>
                                        <p:tav tm="100000">
                                          <p:val>
                                            <p:strVal val="#ppt_w"/>
                                          </p:val>
                                        </p:tav>
                                      </p:tavLst>
                                    </p:anim>
                                    <p:anim calcmode="lin" valueType="num">
                                      <p:cBhvr>
                                        <p:cTn id="184" dur="500" fill="hold"/>
                                        <p:tgtEl>
                                          <p:spTgt spid="13344"/>
                                        </p:tgtEl>
                                        <p:attrNameLst>
                                          <p:attrName>ppt_h</p:attrName>
                                        </p:attrNameLst>
                                      </p:cBhvr>
                                      <p:tavLst>
                                        <p:tav tm="0">
                                          <p:val>
                                            <p:fltVal val="0"/>
                                          </p:val>
                                        </p:tav>
                                        <p:tav tm="100000">
                                          <p:val>
                                            <p:strVal val="#ppt_h"/>
                                          </p:val>
                                        </p:tav>
                                      </p:tavLst>
                                    </p:anim>
                                    <p:anim calcmode="lin" valueType="num">
                                      <p:cBhvr>
                                        <p:cTn id="185" dur="500" fill="hold"/>
                                        <p:tgtEl>
                                          <p:spTgt spid="13344"/>
                                        </p:tgtEl>
                                        <p:attrNameLst>
                                          <p:attrName>style.rotation</p:attrName>
                                        </p:attrNameLst>
                                      </p:cBhvr>
                                      <p:tavLst>
                                        <p:tav tm="0">
                                          <p:val>
                                            <p:fltVal val="90"/>
                                          </p:val>
                                        </p:tav>
                                        <p:tav tm="100000">
                                          <p:val>
                                            <p:fltVal val="0"/>
                                          </p:val>
                                        </p:tav>
                                      </p:tavLst>
                                    </p:anim>
                                    <p:animEffect transition="in" filter="fade">
                                      <p:cBhvr>
                                        <p:cTn id="186" dur="500"/>
                                        <p:tgtEl>
                                          <p:spTgt spid="13344"/>
                                        </p:tgtEl>
                                      </p:cBhvr>
                                    </p:animEffect>
                                  </p:childTnLst>
                                </p:cTn>
                              </p:par>
                              <p:par>
                                <p:cTn id="187" presetID="31" presetClass="entr" presetSubtype="0" fill="hold" grpId="0" nodeType="withEffect">
                                  <p:stCondLst>
                                    <p:cond delay="0"/>
                                  </p:stCondLst>
                                  <p:childTnLst>
                                    <p:set>
                                      <p:cBhvr>
                                        <p:cTn id="188" dur="1" fill="hold">
                                          <p:stCondLst>
                                            <p:cond delay="0"/>
                                          </p:stCondLst>
                                        </p:cTn>
                                        <p:tgtEl>
                                          <p:spTgt spid="13345"/>
                                        </p:tgtEl>
                                        <p:attrNameLst>
                                          <p:attrName>style.visibility</p:attrName>
                                        </p:attrNameLst>
                                      </p:cBhvr>
                                      <p:to>
                                        <p:strVal val="visible"/>
                                      </p:to>
                                    </p:set>
                                    <p:anim calcmode="lin" valueType="num">
                                      <p:cBhvr>
                                        <p:cTn id="189" dur="500" fill="hold"/>
                                        <p:tgtEl>
                                          <p:spTgt spid="13345"/>
                                        </p:tgtEl>
                                        <p:attrNameLst>
                                          <p:attrName>ppt_w</p:attrName>
                                        </p:attrNameLst>
                                      </p:cBhvr>
                                      <p:tavLst>
                                        <p:tav tm="0">
                                          <p:val>
                                            <p:fltVal val="0"/>
                                          </p:val>
                                        </p:tav>
                                        <p:tav tm="100000">
                                          <p:val>
                                            <p:strVal val="#ppt_w"/>
                                          </p:val>
                                        </p:tav>
                                      </p:tavLst>
                                    </p:anim>
                                    <p:anim calcmode="lin" valueType="num">
                                      <p:cBhvr>
                                        <p:cTn id="190" dur="500" fill="hold"/>
                                        <p:tgtEl>
                                          <p:spTgt spid="13345"/>
                                        </p:tgtEl>
                                        <p:attrNameLst>
                                          <p:attrName>ppt_h</p:attrName>
                                        </p:attrNameLst>
                                      </p:cBhvr>
                                      <p:tavLst>
                                        <p:tav tm="0">
                                          <p:val>
                                            <p:fltVal val="0"/>
                                          </p:val>
                                        </p:tav>
                                        <p:tav tm="100000">
                                          <p:val>
                                            <p:strVal val="#ppt_h"/>
                                          </p:val>
                                        </p:tav>
                                      </p:tavLst>
                                    </p:anim>
                                    <p:anim calcmode="lin" valueType="num">
                                      <p:cBhvr>
                                        <p:cTn id="191" dur="500" fill="hold"/>
                                        <p:tgtEl>
                                          <p:spTgt spid="13345"/>
                                        </p:tgtEl>
                                        <p:attrNameLst>
                                          <p:attrName>style.rotation</p:attrName>
                                        </p:attrNameLst>
                                      </p:cBhvr>
                                      <p:tavLst>
                                        <p:tav tm="0">
                                          <p:val>
                                            <p:fltVal val="90"/>
                                          </p:val>
                                        </p:tav>
                                        <p:tav tm="100000">
                                          <p:val>
                                            <p:fltVal val="0"/>
                                          </p:val>
                                        </p:tav>
                                      </p:tavLst>
                                    </p:anim>
                                    <p:animEffect transition="in" filter="fade">
                                      <p:cBhvr>
                                        <p:cTn id="192" dur="500"/>
                                        <p:tgtEl>
                                          <p:spTgt spid="13345"/>
                                        </p:tgtEl>
                                      </p:cBhvr>
                                    </p:animEffect>
                                  </p:childTnLst>
                                </p:cTn>
                              </p:par>
                              <p:par>
                                <p:cTn id="193" presetID="31" presetClass="entr" presetSubtype="0" fill="hold" grpId="0" nodeType="withEffect">
                                  <p:stCondLst>
                                    <p:cond delay="0"/>
                                  </p:stCondLst>
                                  <p:childTnLst>
                                    <p:set>
                                      <p:cBhvr>
                                        <p:cTn id="194" dur="1" fill="hold">
                                          <p:stCondLst>
                                            <p:cond delay="0"/>
                                          </p:stCondLst>
                                        </p:cTn>
                                        <p:tgtEl>
                                          <p:spTgt spid="13346"/>
                                        </p:tgtEl>
                                        <p:attrNameLst>
                                          <p:attrName>style.visibility</p:attrName>
                                        </p:attrNameLst>
                                      </p:cBhvr>
                                      <p:to>
                                        <p:strVal val="visible"/>
                                      </p:to>
                                    </p:set>
                                    <p:anim calcmode="lin" valueType="num">
                                      <p:cBhvr>
                                        <p:cTn id="195" dur="500" fill="hold"/>
                                        <p:tgtEl>
                                          <p:spTgt spid="13346"/>
                                        </p:tgtEl>
                                        <p:attrNameLst>
                                          <p:attrName>ppt_w</p:attrName>
                                        </p:attrNameLst>
                                      </p:cBhvr>
                                      <p:tavLst>
                                        <p:tav tm="0">
                                          <p:val>
                                            <p:fltVal val="0"/>
                                          </p:val>
                                        </p:tav>
                                        <p:tav tm="100000">
                                          <p:val>
                                            <p:strVal val="#ppt_w"/>
                                          </p:val>
                                        </p:tav>
                                      </p:tavLst>
                                    </p:anim>
                                    <p:anim calcmode="lin" valueType="num">
                                      <p:cBhvr>
                                        <p:cTn id="196" dur="500" fill="hold"/>
                                        <p:tgtEl>
                                          <p:spTgt spid="13346"/>
                                        </p:tgtEl>
                                        <p:attrNameLst>
                                          <p:attrName>ppt_h</p:attrName>
                                        </p:attrNameLst>
                                      </p:cBhvr>
                                      <p:tavLst>
                                        <p:tav tm="0">
                                          <p:val>
                                            <p:fltVal val="0"/>
                                          </p:val>
                                        </p:tav>
                                        <p:tav tm="100000">
                                          <p:val>
                                            <p:strVal val="#ppt_h"/>
                                          </p:val>
                                        </p:tav>
                                      </p:tavLst>
                                    </p:anim>
                                    <p:anim calcmode="lin" valueType="num">
                                      <p:cBhvr>
                                        <p:cTn id="197" dur="500" fill="hold"/>
                                        <p:tgtEl>
                                          <p:spTgt spid="13346"/>
                                        </p:tgtEl>
                                        <p:attrNameLst>
                                          <p:attrName>style.rotation</p:attrName>
                                        </p:attrNameLst>
                                      </p:cBhvr>
                                      <p:tavLst>
                                        <p:tav tm="0">
                                          <p:val>
                                            <p:fltVal val="90"/>
                                          </p:val>
                                        </p:tav>
                                        <p:tav tm="100000">
                                          <p:val>
                                            <p:fltVal val="0"/>
                                          </p:val>
                                        </p:tav>
                                      </p:tavLst>
                                    </p:anim>
                                    <p:animEffect transition="in" filter="fade">
                                      <p:cBhvr>
                                        <p:cTn id="198" dur="500"/>
                                        <p:tgtEl>
                                          <p:spTgt spid="13346"/>
                                        </p:tgtEl>
                                      </p:cBhvr>
                                    </p:animEffect>
                                  </p:childTnLst>
                                </p:cTn>
                              </p:par>
                            </p:childTnLst>
                          </p:cTn>
                        </p:par>
                        <p:par>
                          <p:cTn id="199" fill="hold" nodeType="afterGroup">
                            <p:stCondLst>
                              <p:cond delay="1520"/>
                            </p:stCondLst>
                            <p:childTnLst>
                              <p:par>
                                <p:cTn id="200" presetID="22" presetClass="entr" presetSubtype="8" fill="hold" nodeType="afterEffect">
                                  <p:stCondLst>
                                    <p:cond delay="0"/>
                                  </p:stCondLst>
                                  <p:childTnLst>
                                    <p:set>
                                      <p:cBhvr>
                                        <p:cTn id="201" dur="1" fill="hold">
                                          <p:stCondLst>
                                            <p:cond delay="0"/>
                                          </p:stCondLst>
                                        </p:cTn>
                                        <p:tgtEl>
                                          <p:spTgt spid="13347"/>
                                        </p:tgtEl>
                                        <p:attrNameLst>
                                          <p:attrName>style.visibility</p:attrName>
                                        </p:attrNameLst>
                                      </p:cBhvr>
                                      <p:to>
                                        <p:strVal val="visible"/>
                                      </p:to>
                                    </p:set>
                                    <p:animEffect transition="in" filter="wipe(left)">
                                      <p:cBhvr>
                                        <p:cTn id="202" dur="500"/>
                                        <p:tgtEl>
                                          <p:spTgt spid="13347"/>
                                        </p:tgtEl>
                                      </p:cBhvr>
                                    </p:animEffect>
                                  </p:childTnLst>
                                </p:cTn>
                              </p:par>
                            </p:childTnLst>
                          </p:cTn>
                        </p:par>
                        <p:par>
                          <p:cTn id="203" fill="hold" nodeType="afterGroup">
                            <p:stCondLst>
                              <p:cond delay="2020"/>
                            </p:stCondLst>
                            <p:childTnLst>
                              <p:par>
                                <p:cTn id="204" presetID="22" presetClass="entr" presetSubtype="4" fill="hold" grpId="0" nodeType="afterEffect">
                                  <p:stCondLst>
                                    <p:cond delay="0"/>
                                  </p:stCondLst>
                                  <p:childTnLst>
                                    <p:set>
                                      <p:cBhvr>
                                        <p:cTn id="205" dur="1" fill="hold">
                                          <p:stCondLst>
                                            <p:cond delay="0"/>
                                          </p:stCondLst>
                                        </p:cTn>
                                        <p:tgtEl>
                                          <p:spTgt spid="13348"/>
                                        </p:tgtEl>
                                        <p:attrNameLst>
                                          <p:attrName>style.visibility</p:attrName>
                                        </p:attrNameLst>
                                      </p:cBhvr>
                                      <p:to>
                                        <p:strVal val="visible"/>
                                      </p:to>
                                    </p:set>
                                    <p:animEffect transition="in" filter="wipe(down)">
                                      <p:cBhvr>
                                        <p:cTn id="206" dur="500"/>
                                        <p:tgtEl>
                                          <p:spTgt spid="13348"/>
                                        </p:tgtEl>
                                      </p:cBhvr>
                                    </p:animEffect>
                                  </p:childTnLst>
                                </p:cTn>
                              </p:par>
                            </p:childTnLst>
                          </p:cTn>
                        </p:par>
                        <p:par>
                          <p:cTn id="207" fill="hold" nodeType="afterGroup">
                            <p:stCondLst>
                              <p:cond delay="2520"/>
                            </p:stCondLst>
                            <p:childTnLst>
                              <p:par>
                                <p:cTn id="208" presetID="22" presetClass="entr" presetSubtype="2" fill="hold" nodeType="afterEffect">
                                  <p:stCondLst>
                                    <p:cond delay="0"/>
                                  </p:stCondLst>
                                  <p:childTnLst>
                                    <p:set>
                                      <p:cBhvr>
                                        <p:cTn id="209" dur="1" fill="hold">
                                          <p:stCondLst>
                                            <p:cond delay="0"/>
                                          </p:stCondLst>
                                        </p:cTn>
                                        <p:tgtEl>
                                          <p:spTgt spid="13349"/>
                                        </p:tgtEl>
                                        <p:attrNameLst>
                                          <p:attrName>style.visibility</p:attrName>
                                        </p:attrNameLst>
                                      </p:cBhvr>
                                      <p:to>
                                        <p:strVal val="visible"/>
                                      </p:to>
                                    </p:set>
                                    <p:animEffect transition="in" filter="wipe(right)">
                                      <p:cBhvr>
                                        <p:cTn id="210" dur="500"/>
                                        <p:tgtEl>
                                          <p:spTgt spid="13349"/>
                                        </p:tgtEl>
                                      </p:cBhvr>
                                    </p:animEffect>
                                  </p:childTnLst>
                                </p:cTn>
                              </p:par>
                            </p:childTnLst>
                          </p:cTn>
                        </p:par>
                        <p:par>
                          <p:cTn id="211" fill="hold" nodeType="afterGroup">
                            <p:stCondLst>
                              <p:cond delay="3020"/>
                            </p:stCondLst>
                            <p:childTnLst>
                              <p:par>
                                <p:cTn id="212" presetID="22" presetClass="entr" presetSubtype="1" fill="hold" grpId="0" nodeType="afterEffect">
                                  <p:stCondLst>
                                    <p:cond delay="0"/>
                                  </p:stCondLst>
                                  <p:childTnLst>
                                    <p:set>
                                      <p:cBhvr>
                                        <p:cTn id="213" dur="1" fill="hold">
                                          <p:stCondLst>
                                            <p:cond delay="0"/>
                                          </p:stCondLst>
                                        </p:cTn>
                                        <p:tgtEl>
                                          <p:spTgt spid="13350"/>
                                        </p:tgtEl>
                                        <p:attrNameLst>
                                          <p:attrName>style.visibility</p:attrName>
                                        </p:attrNameLst>
                                      </p:cBhvr>
                                      <p:to>
                                        <p:strVal val="visible"/>
                                      </p:to>
                                    </p:set>
                                    <p:animEffect transition="in" filter="wipe(up)">
                                      <p:cBhvr>
                                        <p:cTn id="214" dur="500"/>
                                        <p:tgtEl>
                                          <p:spTgt spid="13350"/>
                                        </p:tgtEl>
                                      </p:cBhvr>
                                    </p:animEffect>
                                  </p:childTnLst>
                                </p:cTn>
                              </p:par>
                            </p:childTnLst>
                          </p:cTn>
                        </p:par>
                        <p:par>
                          <p:cTn id="215" fill="hold" nodeType="afterGroup">
                            <p:stCondLst>
                              <p:cond delay="3520"/>
                            </p:stCondLst>
                            <p:childTnLst>
                              <p:par>
                                <p:cTn id="216" presetID="22" presetClass="entr" presetSubtype="8" fill="hold" grpId="0" nodeType="afterEffect">
                                  <p:stCondLst>
                                    <p:cond delay="0"/>
                                  </p:stCondLst>
                                  <p:childTnLst>
                                    <p:set>
                                      <p:cBhvr>
                                        <p:cTn id="217" dur="1" fill="hold">
                                          <p:stCondLst>
                                            <p:cond delay="0"/>
                                          </p:stCondLst>
                                        </p:cTn>
                                        <p:tgtEl>
                                          <p:spTgt spid="13314"/>
                                        </p:tgtEl>
                                        <p:attrNameLst>
                                          <p:attrName>style.visibility</p:attrName>
                                        </p:attrNameLst>
                                      </p:cBhvr>
                                      <p:to>
                                        <p:strVal val="visible"/>
                                      </p:to>
                                    </p:set>
                                    <p:animEffect transition="in" filter="wipe(left)">
                                      <p:cBhvr>
                                        <p:cTn id="218" dur="500"/>
                                        <p:tgtEl>
                                          <p:spTgt spid="13314"/>
                                        </p:tgtEl>
                                      </p:cBhvr>
                                    </p:animEffect>
                                  </p:childTnLst>
                                </p:cTn>
                              </p:par>
                            </p:childTnLst>
                          </p:cTn>
                        </p:par>
                        <p:par>
                          <p:cTn id="219" fill="hold" nodeType="afterGroup">
                            <p:stCondLst>
                              <p:cond delay="4020"/>
                            </p:stCondLst>
                            <p:childTnLst>
                              <p:par>
                                <p:cTn id="220" presetID="22" presetClass="entr" presetSubtype="1" fill="hold" grpId="0" nodeType="afterEffect">
                                  <p:stCondLst>
                                    <p:cond delay="0"/>
                                  </p:stCondLst>
                                  <p:childTnLst>
                                    <p:set>
                                      <p:cBhvr>
                                        <p:cTn id="221" dur="1" fill="hold">
                                          <p:stCondLst>
                                            <p:cond delay="0"/>
                                          </p:stCondLst>
                                        </p:cTn>
                                        <p:tgtEl>
                                          <p:spTgt spid="13351"/>
                                        </p:tgtEl>
                                        <p:attrNameLst>
                                          <p:attrName>style.visibility</p:attrName>
                                        </p:attrNameLst>
                                      </p:cBhvr>
                                      <p:to>
                                        <p:strVal val="visible"/>
                                      </p:to>
                                    </p:set>
                                    <p:animEffect transition="in" filter="wipe(up)">
                                      <p:cBhvr>
                                        <p:cTn id="222" dur="500"/>
                                        <p:tgtEl>
                                          <p:spTgt spid="133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nimBg="1" autoUpdateAnimBg="0"/>
      <p:bldP spid="13315" grpId="0" autoUpdateAnimBg="0"/>
      <p:bldP spid="13316" grpId="0" animBg="1"/>
      <p:bldP spid="13317" grpId="0" animBg="1"/>
      <p:bldP spid="13318" grpId="0" animBg="1"/>
      <p:bldP spid="13319" grpId="0" animBg="1"/>
      <p:bldP spid="13320" grpId="0" animBg="1"/>
      <p:bldP spid="13321" grpId="0" animBg="1"/>
      <p:bldP spid="13322" grpId="0" animBg="1"/>
      <p:bldP spid="13323" grpId="0" animBg="1"/>
      <p:bldP spid="13324" grpId="0" animBg="1"/>
      <p:bldP spid="13325" grpId="0" animBg="1"/>
      <p:bldP spid="13326" grpId="0" animBg="1"/>
      <p:bldP spid="13327" grpId="0" animBg="1"/>
      <p:bldP spid="13328" grpId="0" animBg="1"/>
      <p:bldP spid="13329" grpId="0" animBg="1"/>
      <p:bldP spid="13330" grpId="0" animBg="1"/>
      <p:bldP spid="13331" grpId="0" animBg="1"/>
      <p:bldP spid="13332" grpId="0" animBg="1"/>
      <p:bldP spid="13333" grpId="0" animBg="1"/>
      <p:bldP spid="13334" grpId="0" animBg="1"/>
      <p:bldP spid="13335" grpId="0" animBg="1"/>
      <p:bldP spid="13336" grpId="0" animBg="1"/>
      <p:bldP spid="13337" grpId="0" animBg="1"/>
      <p:bldP spid="13338" grpId="0" animBg="1"/>
      <p:bldP spid="13339" grpId="0" animBg="1"/>
      <p:bldP spid="13340" grpId="0" animBg="1"/>
      <p:bldP spid="13341" grpId="0" animBg="1"/>
      <p:bldP spid="13342" grpId="0" animBg="1"/>
      <p:bldP spid="13343" grpId="0" animBg="1"/>
      <p:bldP spid="13344" grpId="0" animBg="1"/>
      <p:bldP spid="13345" grpId="0" animBg="1"/>
      <p:bldP spid="13346" grpId="0" animBg="1"/>
      <p:bldP spid="13348" grpId="0" autoUpdateAnimBg="0"/>
      <p:bldP spid="13350" grpId="0" autoUpdateAnimBg="0"/>
      <p:bldP spid="13351"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76"/>
          <p:cNvSpPr txBox="1">
            <a:spLocks noChangeArrowheads="1"/>
          </p:cNvSpPr>
          <p:nvPr/>
        </p:nvSpPr>
        <p:spPr bwMode="auto">
          <a:xfrm>
            <a:off x="665163" y="203200"/>
            <a:ext cx="20891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2600">
                <a:solidFill>
                  <a:schemeClr val="bg2"/>
                </a:solidFill>
                <a:latin typeface="微软雅黑" pitchFamily="34" charset="-122"/>
                <a:ea typeface="微软雅黑" pitchFamily="34" charset="-122"/>
              </a:rPr>
              <a:t>1.4 </a:t>
            </a:r>
            <a:r>
              <a:rPr lang="zh-CN" altLang="en-US" sz="2600">
                <a:solidFill>
                  <a:schemeClr val="bg2"/>
                </a:solidFill>
                <a:latin typeface="微软雅黑" pitchFamily="34" charset="-122"/>
                <a:ea typeface="微软雅黑" pitchFamily="34" charset="-122"/>
              </a:rPr>
              <a:t>研究意义</a:t>
            </a:r>
          </a:p>
        </p:txBody>
      </p:sp>
      <p:sp>
        <p:nvSpPr>
          <p:cNvPr id="14339" name="Freeform 5"/>
          <p:cNvSpPr>
            <a:spLocks noEditPoints="1"/>
          </p:cNvSpPr>
          <p:nvPr/>
        </p:nvSpPr>
        <p:spPr bwMode="auto">
          <a:xfrm>
            <a:off x="252413" y="201613"/>
            <a:ext cx="430212" cy="431800"/>
          </a:xfrm>
          <a:custGeom>
            <a:avLst/>
            <a:gdLst>
              <a:gd name="T0" fmla="*/ 2147483647 w 1374"/>
              <a:gd name="T1" fmla="*/ 2147483647 h 1374"/>
              <a:gd name="T2" fmla="*/ 2147483647 w 1374"/>
              <a:gd name="T3" fmla="*/ 2147483647 h 1374"/>
              <a:gd name="T4" fmla="*/ 2147483647 w 1374"/>
              <a:gd name="T5" fmla="*/ 2147483647 h 1374"/>
              <a:gd name="T6" fmla="*/ 2147483647 w 1374"/>
              <a:gd name="T7" fmla="*/ 2147483647 h 1374"/>
              <a:gd name="T8" fmla="*/ 2147483647 w 1374"/>
              <a:gd name="T9" fmla="*/ 2147483647 h 1374"/>
              <a:gd name="T10" fmla="*/ 2147483647 w 1374"/>
              <a:gd name="T11" fmla="*/ 2147483647 h 1374"/>
              <a:gd name="T12" fmla="*/ 2147483647 w 1374"/>
              <a:gd name="T13" fmla="*/ 2147483647 h 1374"/>
              <a:gd name="T14" fmla="*/ 2147483647 w 1374"/>
              <a:gd name="T15" fmla="*/ 2147483647 h 1374"/>
              <a:gd name="T16" fmla="*/ 2147483647 w 1374"/>
              <a:gd name="T17" fmla="*/ 2147483647 h 1374"/>
              <a:gd name="T18" fmla="*/ 2147483647 w 1374"/>
              <a:gd name="T19" fmla="*/ 2147483647 h 1374"/>
              <a:gd name="T20" fmla="*/ 2147483647 w 1374"/>
              <a:gd name="T21" fmla="*/ 2147483647 h 1374"/>
              <a:gd name="T22" fmla="*/ 2147483647 w 1374"/>
              <a:gd name="T23" fmla="*/ 2147483647 h 1374"/>
              <a:gd name="T24" fmla="*/ 2147483647 w 1374"/>
              <a:gd name="T25" fmla="*/ 2147483647 h 1374"/>
              <a:gd name="T26" fmla="*/ 2147483647 w 1374"/>
              <a:gd name="T27" fmla="*/ 2147483647 h 1374"/>
              <a:gd name="T28" fmla="*/ 2147483647 w 1374"/>
              <a:gd name="T29" fmla="*/ 2147483647 h 1374"/>
              <a:gd name="T30" fmla="*/ 2147483647 w 1374"/>
              <a:gd name="T31" fmla="*/ 2147483647 h 1374"/>
              <a:gd name="T32" fmla="*/ 2147483647 w 1374"/>
              <a:gd name="T33" fmla="*/ 2147483647 h 1374"/>
              <a:gd name="T34" fmla="*/ 2147483647 w 1374"/>
              <a:gd name="T35" fmla="*/ 2147483647 h 1374"/>
              <a:gd name="T36" fmla="*/ 2147483647 w 1374"/>
              <a:gd name="T37" fmla="*/ 2147483647 h 1374"/>
              <a:gd name="T38" fmla="*/ 2147483647 w 1374"/>
              <a:gd name="T39" fmla="*/ 2147483647 h 1374"/>
              <a:gd name="T40" fmla="*/ 2147483647 w 1374"/>
              <a:gd name="T41" fmla="*/ 2147483647 h 1374"/>
              <a:gd name="T42" fmla="*/ 2147483647 w 1374"/>
              <a:gd name="T43" fmla="*/ 2147483647 h 1374"/>
              <a:gd name="T44" fmla="*/ 2147483647 w 1374"/>
              <a:gd name="T45" fmla="*/ 2147483647 h 1374"/>
              <a:gd name="T46" fmla="*/ 2147483647 w 1374"/>
              <a:gd name="T47" fmla="*/ 2147483647 h 1374"/>
              <a:gd name="T48" fmla="*/ 2147483647 w 1374"/>
              <a:gd name="T49" fmla="*/ 2147483647 h 1374"/>
              <a:gd name="T50" fmla="*/ 2147483647 w 1374"/>
              <a:gd name="T51" fmla="*/ 2147483647 h 1374"/>
              <a:gd name="T52" fmla="*/ 2147483647 w 1374"/>
              <a:gd name="T53" fmla="*/ 2147483647 h 1374"/>
              <a:gd name="T54" fmla="*/ 2147483647 w 1374"/>
              <a:gd name="T55" fmla="*/ 2147483647 h 1374"/>
              <a:gd name="T56" fmla="*/ 2147483647 w 1374"/>
              <a:gd name="T57" fmla="*/ 2147483647 h 1374"/>
              <a:gd name="T58" fmla="*/ 2147483647 w 1374"/>
              <a:gd name="T59" fmla="*/ 2147483647 h 1374"/>
              <a:gd name="T60" fmla="*/ 2147483647 w 1374"/>
              <a:gd name="T61" fmla="*/ 2147483647 h 1374"/>
              <a:gd name="T62" fmla="*/ 2147483647 w 1374"/>
              <a:gd name="T63" fmla="*/ 2147483647 h 1374"/>
              <a:gd name="T64" fmla="*/ 2147483647 w 1374"/>
              <a:gd name="T65" fmla="*/ 2147483647 h 1374"/>
              <a:gd name="T66" fmla="*/ 2147483647 w 1374"/>
              <a:gd name="T67" fmla="*/ 2147483647 h 1374"/>
              <a:gd name="T68" fmla="*/ 2147483647 w 1374"/>
              <a:gd name="T69" fmla="*/ 0 h 1374"/>
              <a:gd name="T70" fmla="*/ 2147483647 w 1374"/>
              <a:gd name="T71" fmla="*/ 2147483647 h 1374"/>
              <a:gd name="T72" fmla="*/ 2147483647 w 1374"/>
              <a:gd name="T73" fmla="*/ 2147483647 h 1374"/>
              <a:gd name="T74" fmla="*/ 0 w 1374"/>
              <a:gd name="T75" fmla="*/ 2147483647 h 1374"/>
              <a:gd name="T76" fmla="*/ 2147483647 w 1374"/>
              <a:gd name="T77" fmla="*/ 0 h 1374"/>
              <a:gd name="T78" fmla="*/ 2147483647 w 1374"/>
              <a:gd name="T79" fmla="*/ 2147483647 h 1374"/>
              <a:gd name="T80" fmla="*/ 2147483647 w 1374"/>
              <a:gd name="T81" fmla="*/ 2147483647 h 1374"/>
              <a:gd name="T82" fmla="*/ 2147483647 w 1374"/>
              <a:gd name="T83" fmla="*/ 2147483647 h 1374"/>
              <a:gd name="T84" fmla="*/ 2147483647 w 1374"/>
              <a:gd name="T85" fmla="*/ 2147483647 h 1374"/>
              <a:gd name="T86" fmla="*/ 2147483647 w 1374"/>
              <a:gd name="T87" fmla="*/ 2147483647 h 137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374" h="1374">
                <a:moveTo>
                  <a:pt x="517" y="1009"/>
                </a:moveTo>
                <a:lnTo>
                  <a:pt x="901" y="1009"/>
                </a:lnTo>
                <a:cubicBezTo>
                  <a:pt x="923" y="1009"/>
                  <a:pt x="940" y="1026"/>
                  <a:pt x="940" y="1047"/>
                </a:cubicBezTo>
                <a:cubicBezTo>
                  <a:pt x="940" y="1068"/>
                  <a:pt x="923" y="1085"/>
                  <a:pt x="901" y="1085"/>
                </a:cubicBezTo>
                <a:lnTo>
                  <a:pt x="517" y="1085"/>
                </a:lnTo>
                <a:cubicBezTo>
                  <a:pt x="496" y="1085"/>
                  <a:pt x="479" y="1068"/>
                  <a:pt x="479" y="1047"/>
                </a:cubicBezTo>
                <a:cubicBezTo>
                  <a:pt x="479" y="1026"/>
                  <a:pt x="496" y="1009"/>
                  <a:pt x="517" y="1009"/>
                </a:cubicBezTo>
                <a:close/>
                <a:moveTo>
                  <a:pt x="500" y="844"/>
                </a:moveTo>
                <a:lnTo>
                  <a:pt x="730" y="465"/>
                </a:lnTo>
                <a:lnTo>
                  <a:pt x="836" y="529"/>
                </a:lnTo>
                <a:lnTo>
                  <a:pt x="606" y="908"/>
                </a:lnTo>
                <a:lnTo>
                  <a:pt x="500" y="844"/>
                </a:lnTo>
                <a:close/>
                <a:moveTo>
                  <a:pt x="352" y="754"/>
                </a:moveTo>
                <a:lnTo>
                  <a:pt x="582" y="375"/>
                </a:lnTo>
                <a:lnTo>
                  <a:pt x="688" y="439"/>
                </a:lnTo>
                <a:lnTo>
                  <a:pt x="458" y="818"/>
                </a:lnTo>
                <a:lnTo>
                  <a:pt x="352" y="754"/>
                </a:lnTo>
                <a:close/>
                <a:moveTo>
                  <a:pt x="326" y="1027"/>
                </a:moveTo>
                <a:lnTo>
                  <a:pt x="349" y="826"/>
                </a:lnTo>
                <a:lnTo>
                  <a:pt x="542" y="943"/>
                </a:lnTo>
                <a:lnTo>
                  <a:pt x="376" y="1057"/>
                </a:lnTo>
                <a:cubicBezTo>
                  <a:pt x="348" y="1078"/>
                  <a:pt x="320" y="1061"/>
                  <a:pt x="326" y="1027"/>
                </a:cubicBezTo>
                <a:close/>
                <a:moveTo>
                  <a:pt x="640" y="279"/>
                </a:moveTo>
                <a:lnTo>
                  <a:pt x="894" y="433"/>
                </a:lnTo>
                <a:lnTo>
                  <a:pt x="844" y="515"/>
                </a:lnTo>
                <a:lnTo>
                  <a:pt x="589" y="360"/>
                </a:lnTo>
                <a:lnTo>
                  <a:pt x="640" y="279"/>
                </a:lnTo>
                <a:close/>
                <a:moveTo>
                  <a:pt x="677" y="217"/>
                </a:moveTo>
                <a:cubicBezTo>
                  <a:pt x="697" y="185"/>
                  <a:pt x="738" y="175"/>
                  <a:pt x="770" y="194"/>
                </a:cubicBezTo>
                <a:lnTo>
                  <a:pt x="909" y="279"/>
                </a:lnTo>
                <a:cubicBezTo>
                  <a:pt x="941" y="298"/>
                  <a:pt x="951" y="340"/>
                  <a:pt x="932" y="371"/>
                </a:cubicBezTo>
                <a:lnTo>
                  <a:pt x="903" y="418"/>
                </a:lnTo>
                <a:lnTo>
                  <a:pt x="649" y="264"/>
                </a:lnTo>
                <a:lnTo>
                  <a:pt x="677" y="217"/>
                </a:lnTo>
                <a:close/>
                <a:moveTo>
                  <a:pt x="687" y="0"/>
                </a:moveTo>
                <a:cubicBezTo>
                  <a:pt x="1067" y="0"/>
                  <a:pt x="1374" y="308"/>
                  <a:pt x="1374" y="687"/>
                </a:cubicBezTo>
                <a:cubicBezTo>
                  <a:pt x="1374" y="1067"/>
                  <a:pt x="1067" y="1374"/>
                  <a:pt x="687" y="1374"/>
                </a:cubicBezTo>
                <a:cubicBezTo>
                  <a:pt x="308" y="1374"/>
                  <a:pt x="0" y="1067"/>
                  <a:pt x="0" y="687"/>
                </a:cubicBezTo>
                <a:cubicBezTo>
                  <a:pt x="0" y="308"/>
                  <a:pt x="308" y="0"/>
                  <a:pt x="687" y="0"/>
                </a:cubicBezTo>
                <a:close/>
                <a:moveTo>
                  <a:pt x="687" y="131"/>
                </a:moveTo>
                <a:cubicBezTo>
                  <a:pt x="994" y="131"/>
                  <a:pt x="1244" y="380"/>
                  <a:pt x="1244" y="687"/>
                </a:cubicBezTo>
                <a:cubicBezTo>
                  <a:pt x="1244" y="994"/>
                  <a:pt x="994" y="1244"/>
                  <a:pt x="687" y="1244"/>
                </a:cubicBezTo>
                <a:cubicBezTo>
                  <a:pt x="380" y="1244"/>
                  <a:pt x="131" y="994"/>
                  <a:pt x="131" y="687"/>
                </a:cubicBezTo>
                <a:cubicBezTo>
                  <a:pt x="131" y="380"/>
                  <a:pt x="380" y="131"/>
                  <a:pt x="687" y="13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40" name="Line 9"/>
          <p:cNvSpPr>
            <a:spLocks noChangeShapeType="1"/>
          </p:cNvSpPr>
          <p:nvPr/>
        </p:nvSpPr>
        <p:spPr bwMode="auto">
          <a:xfrm>
            <a:off x="2836863" y="1844675"/>
            <a:ext cx="5408612" cy="0"/>
          </a:xfrm>
          <a:prstGeom prst="line">
            <a:avLst/>
          </a:prstGeom>
          <a:noFill/>
          <a:ln w="13">
            <a:solidFill>
              <a:srgbClr val="2E2C2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1" name="TextBox 4"/>
          <p:cNvSpPr txBox="1">
            <a:spLocks noChangeArrowheads="1"/>
          </p:cNvSpPr>
          <p:nvPr/>
        </p:nvSpPr>
        <p:spPr bwMode="auto">
          <a:xfrm>
            <a:off x="2871788" y="1384300"/>
            <a:ext cx="37941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200">
                <a:latin typeface="微软雅黑" pitchFamily="34" charset="-122"/>
                <a:ea typeface="微软雅黑" pitchFamily="34" charset="-122"/>
              </a:rPr>
              <a:t>学术研究意义</a:t>
            </a:r>
            <a:endParaRPr lang="en-US" sz="2200">
              <a:latin typeface="微软雅黑" pitchFamily="34" charset="-122"/>
              <a:ea typeface="微软雅黑" pitchFamily="34" charset="-122"/>
            </a:endParaRPr>
          </a:p>
        </p:txBody>
      </p:sp>
      <p:sp>
        <p:nvSpPr>
          <p:cNvPr id="14342" name="TextBox 5"/>
          <p:cNvSpPr txBox="1">
            <a:spLocks noChangeArrowheads="1"/>
          </p:cNvSpPr>
          <p:nvPr/>
        </p:nvSpPr>
        <p:spPr bwMode="auto">
          <a:xfrm>
            <a:off x="2863850" y="1895475"/>
            <a:ext cx="52800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a:solidFill>
                  <a:schemeClr val="bg2"/>
                </a:solidFill>
                <a:latin typeface="微软雅黑" pitchFamily="34" charset="-122"/>
                <a:ea typeface="微软雅黑" pitchFamily="34" charset="-122"/>
              </a:rPr>
              <a:t>这里可以添加主要内容这里可以添加主要内容这里可以添加主要内容这里可以添加主要内容可以添加主要内容</a:t>
            </a:r>
          </a:p>
        </p:txBody>
      </p:sp>
      <p:sp>
        <p:nvSpPr>
          <p:cNvPr id="14343" name="Freeform 8"/>
          <p:cNvSpPr>
            <a:spLocks/>
          </p:cNvSpPr>
          <p:nvPr/>
        </p:nvSpPr>
        <p:spPr bwMode="auto">
          <a:xfrm>
            <a:off x="2405063" y="1687513"/>
            <a:ext cx="269875" cy="312737"/>
          </a:xfrm>
          <a:custGeom>
            <a:avLst/>
            <a:gdLst>
              <a:gd name="T0" fmla="*/ 2147483647 w 274"/>
              <a:gd name="T1" fmla="*/ 2147483647 h 317"/>
              <a:gd name="T2" fmla="*/ 2147483647 w 274"/>
              <a:gd name="T3" fmla="*/ 2147483647 h 317"/>
              <a:gd name="T4" fmla="*/ 0 w 274"/>
              <a:gd name="T5" fmla="*/ 2147483647 h 317"/>
              <a:gd name="T6" fmla="*/ 0 w 274"/>
              <a:gd name="T7" fmla="*/ 2147483647 h 317"/>
              <a:gd name="T8" fmla="*/ 0 w 274"/>
              <a:gd name="T9" fmla="*/ 0 h 317"/>
              <a:gd name="T10" fmla="*/ 2147483647 w 274"/>
              <a:gd name="T11" fmla="*/ 2147483647 h 317"/>
              <a:gd name="T12" fmla="*/ 2147483647 w 274"/>
              <a:gd name="T13" fmla="*/ 2147483647 h 3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 h="317">
                <a:moveTo>
                  <a:pt x="274" y="158"/>
                </a:moveTo>
                <a:lnTo>
                  <a:pt x="137" y="238"/>
                </a:lnTo>
                <a:lnTo>
                  <a:pt x="0" y="317"/>
                </a:lnTo>
                <a:lnTo>
                  <a:pt x="0" y="158"/>
                </a:lnTo>
                <a:lnTo>
                  <a:pt x="0" y="0"/>
                </a:lnTo>
                <a:lnTo>
                  <a:pt x="137" y="79"/>
                </a:lnTo>
                <a:lnTo>
                  <a:pt x="274" y="15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44" name="Line 9"/>
          <p:cNvSpPr>
            <a:spLocks noChangeShapeType="1"/>
          </p:cNvSpPr>
          <p:nvPr/>
        </p:nvSpPr>
        <p:spPr bwMode="auto">
          <a:xfrm>
            <a:off x="2836863" y="5446713"/>
            <a:ext cx="5408612" cy="0"/>
          </a:xfrm>
          <a:prstGeom prst="line">
            <a:avLst/>
          </a:prstGeom>
          <a:noFill/>
          <a:ln w="13">
            <a:solidFill>
              <a:srgbClr val="2E2C2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5" name="TextBox 8"/>
          <p:cNvSpPr txBox="1">
            <a:spLocks noChangeArrowheads="1"/>
          </p:cNvSpPr>
          <p:nvPr/>
        </p:nvSpPr>
        <p:spPr bwMode="auto">
          <a:xfrm>
            <a:off x="2871788" y="4987925"/>
            <a:ext cx="35639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200">
                <a:latin typeface="微软雅黑" pitchFamily="34" charset="-122"/>
                <a:ea typeface="微软雅黑" pitchFamily="34" charset="-122"/>
              </a:rPr>
              <a:t>社会效益</a:t>
            </a:r>
            <a:endParaRPr lang="en-US" sz="2200">
              <a:latin typeface="微软雅黑" pitchFamily="34" charset="-122"/>
              <a:ea typeface="微软雅黑" pitchFamily="34" charset="-122"/>
            </a:endParaRPr>
          </a:p>
        </p:txBody>
      </p:sp>
      <p:sp>
        <p:nvSpPr>
          <p:cNvPr id="14346" name="TextBox 9"/>
          <p:cNvSpPr txBox="1">
            <a:spLocks noChangeArrowheads="1"/>
          </p:cNvSpPr>
          <p:nvPr/>
        </p:nvSpPr>
        <p:spPr bwMode="auto">
          <a:xfrm>
            <a:off x="2863850" y="5499100"/>
            <a:ext cx="5280025"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a:solidFill>
                  <a:schemeClr val="bg2"/>
                </a:solidFill>
                <a:latin typeface="微软雅黑" pitchFamily="34" charset="-122"/>
                <a:ea typeface="微软雅黑" pitchFamily="34" charset="-122"/>
              </a:rPr>
              <a:t>这里可以添加主要内容这里可以添加主要内容这里可以添加主要内容这里可以添加主要内容可以添加主要内容</a:t>
            </a:r>
          </a:p>
        </p:txBody>
      </p:sp>
      <p:sp>
        <p:nvSpPr>
          <p:cNvPr id="14347" name="Freeform 8"/>
          <p:cNvSpPr>
            <a:spLocks/>
          </p:cNvSpPr>
          <p:nvPr/>
        </p:nvSpPr>
        <p:spPr bwMode="auto">
          <a:xfrm>
            <a:off x="2405063" y="5291138"/>
            <a:ext cx="269875" cy="312737"/>
          </a:xfrm>
          <a:custGeom>
            <a:avLst/>
            <a:gdLst>
              <a:gd name="T0" fmla="*/ 2147483647 w 274"/>
              <a:gd name="T1" fmla="*/ 2147483647 h 317"/>
              <a:gd name="T2" fmla="*/ 2147483647 w 274"/>
              <a:gd name="T3" fmla="*/ 2147483647 h 317"/>
              <a:gd name="T4" fmla="*/ 0 w 274"/>
              <a:gd name="T5" fmla="*/ 2147483647 h 317"/>
              <a:gd name="T6" fmla="*/ 0 w 274"/>
              <a:gd name="T7" fmla="*/ 2147483647 h 317"/>
              <a:gd name="T8" fmla="*/ 0 w 274"/>
              <a:gd name="T9" fmla="*/ 0 h 317"/>
              <a:gd name="T10" fmla="*/ 2147483647 w 274"/>
              <a:gd name="T11" fmla="*/ 2147483647 h 317"/>
              <a:gd name="T12" fmla="*/ 2147483647 w 274"/>
              <a:gd name="T13" fmla="*/ 2147483647 h 3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 h="317">
                <a:moveTo>
                  <a:pt x="274" y="158"/>
                </a:moveTo>
                <a:lnTo>
                  <a:pt x="137" y="238"/>
                </a:lnTo>
                <a:lnTo>
                  <a:pt x="0" y="317"/>
                </a:lnTo>
                <a:lnTo>
                  <a:pt x="0" y="158"/>
                </a:lnTo>
                <a:lnTo>
                  <a:pt x="0" y="0"/>
                </a:lnTo>
                <a:lnTo>
                  <a:pt x="137" y="79"/>
                </a:lnTo>
                <a:lnTo>
                  <a:pt x="274" y="15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48" name="Line 9"/>
          <p:cNvSpPr>
            <a:spLocks noChangeShapeType="1"/>
          </p:cNvSpPr>
          <p:nvPr/>
        </p:nvSpPr>
        <p:spPr bwMode="auto">
          <a:xfrm>
            <a:off x="4097338" y="3605213"/>
            <a:ext cx="4148137" cy="0"/>
          </a:xfrm>
          <a:prstGeom prst="line">
            <a:avLst/>
          </a:prstGeom>
          <a:noFill/>
          <a:ln w="13">
            <a:solidFill>
              <a:srgbClr val="2E2C2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9" name="TextBox 12"/>
          <p:cNvSpPr txBox="1">
            <a:spLocks noChangeArrowheads="1"/>
          </p:cNvSpPr>
          <p:nvPr/>
        </p:nvSpPr>
        <p:spPr bwMode="auto">
          <a:xfrm>
            <a:off x="4081463" y="3146425"/>
            <a:ext cx="3681412"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200">
                <a:latin typeface="微软雅黑" pitchFamily="34" charset="-122"/>
                <a:ea typeface="微软雅黑" pitchFamily="34" charset="-122"/>
              </a:rPr>
              <a:t>经济效益</a:t>
            </a:r>
            <a:endParaRPr lang="en-US" sz="2200">
              <a:latin typeface="微软雅黑" pitchFamily="34" charset="-122"/>
              <a:ea typeface="微软雅黑" pitchFamily="34" charset="-122"/>
            </a:endParaRPr>
          </a:p>
        </p:txBody>
      </p:sp>
      <p:sp>
        <p:nvSpPr>
          <p:cNvPr id="14350" name="TextBox 13"/>
          <p:cNvSpPr txBox="1">
            <a:spLocks noChangeArrowheads="1"/>
          </p:cNvSpPr>
          <p:nvPr/>
        </p:nvSpPr>
        <p:spPr bwMode="auto">
          <a:xfrm>
            <a:off x="4073525" y="3656013"/>
            <a:ext cx="424338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a:solidFill>
                  <a:schemeClr val="bg2"/>
                </a:solidFill>
                <a:latin typeface="微软雅黑" pitchFamily="34" charset="-122"/>
                <a:ea typeface="微软雅黑" pitchFamily="34" charset="-122"/>
              </a:rPr>
              <a:t>这里可以添加主要内容这里可以添加主要内容这里可以添加主要内容这里可以添加主要内容可以添加主要内容</a:t>
            </a:r>
          </a:p>
        </p:txBody>
      </p:sp>
      <p:sp>
        <p:nvSpPr>
          <p:cNvPr id="14351" name="Freeform 8"/>
          <p:cNvSpPr>
            <a:spLocks/>
          </p:cNvSpPr>
          <p:nvPr/>
        </p:nvSpPr>
        <p:spPr bwMode="auto">
          <a:xfrm>
            <a:off x="3608388" y="3448050"/>
            <a:ext cx="271462" cy="312738"/>
          </a:xfrm>
          <a:custGeom>
            <a:avLst/>
            <a:gdLst>
              <a:gd name="T0" fmla="*/ 2147483647 w 274"/>
              <a:gd name="T1" fmla="*/ 2147483647 h 317"/>
              <a:gd name="T2" fmla="*/ 2147483647 w 274"/>
              <a:gd name="T3" fmla="*/ 2147483647 h 317"/>
              <a:gd name="T4" fmla="*/ 0 w 274"/>
              <a:gd name="T5" fmla="*/ 2147483647 h 317"/>
              <a:gd name="T6" fmla="*/ 0 w 274"/>
              <a:gd name="T7" fmla="*/ 2147483647 h 317"/>
              <a:gd name="T8" fmla="*/ 0 w 274"/>
              <a:gd name="T9" fmla="*/ 0 h 317"/>
              <a:gd name="T10" fmla="*/ 2147483647 w 274"/>
              <a:gd name="T11" fmla="*/ 2147483647 h 317"/>
              <a:gd name="T12" fmla="*/ 2147483647 w 274"/>
              <a:gd name="T13" fmla="*/ 2147483647 h 3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 h="317">
                <a:moveTo>
                  <a:pt x="274" y="158"/>
                </a:moveTo>
                <a:lnTo>
                  <a:pt x="137" y="238"/>
                </a:lnTo>
                <a:lnTo>
                  <a:pt x="0" y="317"/>
                </a:lnTo>
                <a:lnTo>
                  <a:pt x="0" y="158"/>
                </a:lnTo>
                <a:lnTo>
                  <a:pt x="0" y="0"/>
                </a:lnTo>
                <a:lnTo>
                  <a:pt x="137" y="79"/>
                </a:lnTo>
                <a:lnTo>
                  <a:pt x="274" y="15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52" name="Oval 6"/>
          <p:cNvSpPr>
            <a:spLocks noChangeArrowheads="1"/>
          </p:cNvSpPr>
          <p:nvPr/>
        </p:nvSpPr>
        <p:spPr bwMode="auto">
          <a:xfrm>
            <a:off x="1181100" y="1306513"/>
            <a:ext cx="1076325" cy="1076325"/>
          </a:xfrm>
          <a:prstGeom prst="ellipse">
            <a:avLst/>
          </a:prstGeom>
          <a:solidFill>
            <a:srgbClr val="DFDF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53" name="Oval 7"/>
          <p:cNvSpPr>
            <a:spLocks noChangeArrowheads="1"/>
          </p:cNvSpPr>
          <p:nvPr/>
        </p:nvSpPr>
        <p:spPr bwMode="auto">
          <a:xfrm>
            <a:off x="1271588" y="1397000"/>
            <a:ext cx="896937" cy="89535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54" name="TextBox 18"/>
          <p:cNvSpPr txBox="1">
            <a:spLocks noChangeArrowheads="1"/>
          </p:cNvSpPr>
          <p:nvPr/>
        </p:nvSpPr>
        <p:spPr bwMode="auto">
          <a:xfrm>
            <a:off x="1271588" y="1520825"/>
            <a:ext cx="9017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en-US" altLang="zh-CN" sz="3600" b="1">
                <a:solidFill>
                  <a:schemeClr val="accent1"/>
                </a:solidFill>
                <a:latin typeface="微软雅黑" pitchFamily="34" charset="-122"/>
                <a:ea typeface="微软雅黑" pitchFamily="34" charset="-122"/>
              </a:rPr>
              <a:t>01</a:t>
            </a:r>
          </a:p>
        </p:txBody>
      </p:sp>
      <p:sp>
        <p:nvSpPr>
          <p:cNvPr id="14355" name="Oval 6"/>
          <p:cNvSpPr>
            <a:spLocks noChangeArrowheads="1"/>
          </p:cNvSpPr>
          <p:nvPr/>
        </p:nvSpPr>
        <p:spPr bwMode="auto">
          <a:xfrm>
            <a:off x="1181100" y="4908550"/>
            <a:ext cx="1076325" cy="1076325"/>
          </a:xfrm>
          <a:prstGeom prst="ellipse">
            <a:avLst/>
          </a:prstGeom>
          <a:solidFill>
            <a:srgbClr val="DFDF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56" name="Oval 7"/>
          <p:cNvSpPr>
            <a:spLocks noChangeArrowheads="1"/>
          </p:cNvSpPr>
          <p:nvPr/>
        </p:nvSpPr>
        <p:spPr bwMode="auto">
          <a:xfrm>
            <a:off x="1271588" y="4999038"/>
            <a:ext cx="896937" cy="89535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57" name="Oval 6"/>
          <p:cNvSpPr>
            <a:spLocks noChangeArrowheads="1"/>
          </p:cNvSpPr>
          <p:nvPr/>
        </p:nvSpPr>
        <p:spPr bwMode="auto">
          <a:xfrm>
            <a:off x="2420938" y="3067050"/>
            <a:ext cx="1076325" cy="1076325"/>
          </a:xfrm>
          <a:prstGeom prst="ellipse">
            <a:avLst/>
          </a:prstGeom>
          <a:solidFill>
            <a:srgbClr val="DFDF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58" name="Oval 7"/>
          <p:cNvSpPr>
            <a:spLocks noChangeArrowheads="1"/>
          </p:cNvSpPr>
          <p:nvPr/>
        </p:nvSpPr>
        <p:spPr bwMode="auto">
          <a:xfrm>
            <a:off x="2511425" y="3157538"/>
            <a:ext cx="895350" cy="89535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59" name="TextBox 25"/>
          <p:cNvSpPr txBox="1">
            <a:spLocks noChangeArrowheads="1"/>
          </p:cNvSpPr>
          <p:nvPr/>
        </p:nvSpPr>
        <p:spPr bwMode="auto">
          <a:xfrm>
            <a:off x="2503488" y="3314700"/>
            <a:ext cx="9017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en-US" altLang="zh-CN" sz="3600" b="1">
                <a:solidFill>
                  <a:schemeClr val="accent1"/>
                </a:solidFill>
                <a:latin typeface="微软雅黑" pitchFamily="34" charset="-122"/>
                <a:ea typeface="微软雅黑" pitchFamily="34" charset="-122"/>
              </a:rPr>
              <a:t>02</a:t>
            </a:r>
          </a:p>
        </p:txBody>
      </p:sp>
      <p:sp>
        <p:nvSpPr>
          <p:cNvPr id="14360" name="TextBox 26"/>
          <p:cNvSpPr txBox="1">
            <a:spLocks noChangeArrowheads="1"/>
          </p:cNvSpPr>
          <p:nvPr/>
        </p:nvSpPr>
        <p:spPr bwMode="auto">
          <a:xfrm>
            <a:off x="1258888" y="5130800"/>
            <a:ext cx="9017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en-US" altLang="zh-CN" sz="3600" b="1">
                <a:solidFill>
                  <a:schemeClr val="accent1"/>
                </a:solidFill>
                <a:latin typeface="微软雅黑" pitchFamily="34" charset="-122"/>
                <a:ea typeface="微软雅黑" pitchFamily="34" charset="-122"/>
              </a:rPr>
              <a:t>03</a:t>
            </a:r>
          </a:p>
        </p:txBody>
      </p:sp>
    </p:spTree>
  </p:cSld>
  <p:clrMapOvr>
    <a:masterClrMapping/>
  </p:clrMapOvr>
  <p:transition spd="slow" advTm="5769">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339"/>
                                        </p:tgtEl>
                                        <p:attrNameLst>
                                          <p:attrName>style.visibility</p:attrName>
                                        </p:attrNameLst>
                                      </p:cBhvr>
                                      <p:to>
                                        <p:strVal val="visible"/>
                                      </p:to>
                                    </p:set>
                                    <p:anim calcmode="lin" valueType="num">
                                      <p:cBhvr>
                                        <p:cTn id="7" dur="300" fill="hold"/>
                                        <p:tgtEl>
                                          <p:spTgt spid="14339"/>
                                        </p:tgtEl>
                                        <p:attrNameLst>
                                          <p:attrName>ppt_w</p:attrName>
                                        </p:attrNameLst>
                                      </p:cBhvr>
                                      <p:tavLst>
                                        <p:tav tm="0">
                                          <p:val>
                                            <p:fltVal val="0"/>
                                          </p:val>
                                        </p:tav>
                                        <p:tav tm="100000">
                                          <p:val>
                                            <p:strVal val="#ppt_w"/>
                                          </p:val>
                                        </p:tav>
                                      </p:tavLst>
                                    </p:anim>
                                    <p:anim calcmode="lin" valueType="num">
                                      <p:cBhvr>
                                        <p:cTn id="8" dur="300" fill="hold"/>
                                        <p:tgtEl>
                                          <p:spTgt spid="14339"/>
                                        </p:tgtEl>
                                        <p:attrNameLst>
                                          <p:attrName>ppt_h</p:attrName>
                                        </p:attrNameLst>
                                      </p:cBhvr>
                                      <p:tavLst>
                                        <p:tav tm="0">
                                          <p:val>
                                            <p:fltVal val="0"/>
                                          </p:val>
                                        </p:tav>
                                        <p:tav tm="100000">
                                          <p:val>
                                            <p:strVal val="#ppt_h"/>
                                          </p:val>
                                        </p:tav>
                                      </p:tavLst>
                                    </p:anim>
                                    <p:animEffect transition="in" filter="fade">
                                      <p:cBhvr>
                                        <p:cTn id="9" dur="300"/>
                                        <p:tgtEl>
                                          <p:spTgt spid="14339"/>
                                        </p:tgtEl>
                                      </p:cBhvr>
                                    </p:animEffect>
                                  </p:childTnLst>
                                </p:cTn>
                              </p:par>
                            </p:childTnLst>
                          </p:cTn>
                        </p:par>
                        <p:par>
                          <p:cTn id="10" fill="hold" nodeType="afterGroup">
                            <p:stCondLst>
                              <p:cond delay="3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4338"/>
                                        </p:tgtEl>
                                        <p:attrNameLst>
                                          <p:attrName>style.visibility</p:attrName>
                                        </p:attrNameLst>
                                      </p:cBhvr>
                                      <p:to>
                                        <p:strVal val="visible"/>
                                      </p:to>
                                    </p:set>
                                    <p:anim calcmode="lin" valueType="num">
                                      <p:cBhvr>
                                        <p:cTn id="13"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14" dur="400" fill="hold"/>
                                        <p:tgtEl>
                                          <p:spTgt spid="14338"/>
                                        </p:tgtEl>
                                        <p:attrNameLst>
                                          <p:attrName>ppt_y</p:attrName>
                                        </p:attrNameLst>
                                      </p:cBhvr>
                                      <p:tavLst>
                                        <p:tav tm="0">
                                          <p:val>
                                            <p:strVal val="#ppt_y"/>
                                          </p:val>
                                        </p:tav>
                                        <p:tav tm="100000">
                                          <p:val>
                                            <p:strVal val="#ppt_y"/>
                                          </p:val>
                                        </p:tav>
                                      </p:tavLst>
                                    </p:anim>
                                    <p:anim calcmode="lin" valueType="num">
                                      <p:cBhvr>
                                        <p:cTn id="15"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6"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7" dur="400" tmFilter="0,0; .5, 1; 1, 1"/>
                                        <p:tgtEl>
                                          <p:spTgt spid="14338"/>
                                        </p:tgtEl>
                                      </p:cBhvr>
                                    </p:animEffect>
                                  </p:childTnLst>
                                </p:cTn>
                              </p:par>
                            </p:childTnLst>
                          </p:cTn>
                        </p:par>
                        <p:par>
                          <p:cTn id="18" fill="hold" nodeType="afterGroup">
                            <p:stCondLst>
                              <p:cond delay="980"/>
                            </p:stCondLst>
                            <p:childTnLst>
                              <p:par>
                                <p:cTn id="19" presetID="2" presetClass="entr" presetSubtype="6" fill="hold" grpId="0" nodeType="afterEffect">
                                  <p:stCondLst>
                                    <p:cond delay="0"/>
                                  </p:stCondLst>
                                  <p:childTnLst>
                                    <p:set>
                                      <p:cBhvr>
                                        <p:cTn id="20" dur="1" fill="hold">
                                          <p:stCondLst>
                                            <p:cond delay="0"/>
                                          </p:stCondLst>
                                        </p:cTn>
                                        <p:tgtEl>
                                          <p:spTgt spid="14352"/>
                                        </p:tgtEl>
                                        <p:attrNameLst>
                                          <p:attrName>style.visibility</p:attrName>
                                        </p:attrNameLst>
                                      </p:cBhvr>
                                      <p:to>
                                        <p:strVal val="visible"/>
                                      </p:to>
                                    </p:set>
                                    <p:anim calcmode="lin" valueType="num">
                                      <p:cBhvr additive="base">
                                        <p:cTn id="21" dur="500" fill="hold"/>
                                        <p:tgtEl>
                                          <p:spTgt spid="14352"/>
                                        </p:tgtEl>
                                        <p:attrNameLst>
                                          <p:attrName>ppt_x</p:attrName>
                                        </p:attrNameLst>
                                      </p:cBhvr>
                                      <p:tavLst>
                                        <p:tav tm="0">
                                          <p:val>
                                            <p:strVal val="1+#ppt_w/2"/>
                                          </p:val>
                                        </p:tav>
                                        <p:tav tm="100000">
                                          <p:val>
                                            <p:strVal val="#ppt_x"/>
                                          </p:val>
                                        </p:tav>
                                      </p:tavLst>
                                    </p:anim>
                                    <p:anim calcmode="lin" valueType="num">
                                      <p:cBhvr additive="base">
                                        <p:cTn id="22" dur="500" fill="hold"/>
                                        <p:tgtEl>
                                          <p:spTgt spid="14352"/>
                                        </p:tgtEl>
                                        <p:attrNameLst>
                                          <p:attrName>ppt_y</p:attrName>
                                        </p:attrNameLst>
                                      </p:cBhvr>
                                      <p:tavLst>
                                        <p:tav tm="0">
                                          <p:val>
                                            <p:strVal val="1+#ppt_h/2"/>
                                          </p:val>
                                        </p:tav>
                                        <p:tav tm="100000">
                                          <p:val>
                                            <p:strVal val="#ppt_y"/>
                                          </p:val>
                                        </p:tav>
                                      </p:tavLst>
                                    </p:anim>
                                  </p:childTnLst>
                                </p:cTn>
                              </p:par>
                              <p:par>
                                <p:cTn id="23" presetID="2" presetClass="entr" presetSubtype="6" fill="hold" grpId="0" nodeType="withEffect">
                                  <p:stCondLst>
                                    <p:cond delay="0"/>
                                  </p:stCondLst>
                                  <p:childTnLst>
                                    <p:set>
                                      <p:cBhvr>
                                        <p:cTn id="24" dur="1" fill="hold">
                                          <p:stCondLst>
                                            <p:cond delay="0"/>
                                          </p:stCondLst>
                                        </p:cTn>
                                        <p:tgtEl>
                                          <p:spTgt spid="14353"/>
                                        </p:tgtEl>
                                        <p:attrNameLst>
                                          <p:attrName>style.visibility</p:attrName>
                                        </p:attrNameLst>
                                      </p:cBhvr>
                                      <p:to>
                                        <p:strVal val="visible"/>
                                      </p:to>
                                    </p:set>
                                    <p:anim calcmode="lin" valueType="num">
                                      <p:cBhvr additive="base">
                                        <p:cTn id="25" dur="500" fill="hold"/>
                                        <p:tgtEl>
                                          <p:spTgt spid="14353"/>
                                        </p:tgtEl>
                                        <p:attrNameLst>
                                          <p:attrName>ppt_x</p:attrName>
                                        </p:attrNameLst>
                                      </p:cBhvr>
                                      <p:tavLst>
                                        <p:tav tm="0">
                                          <p:val>
                                            <p:strVal val="1+#ppt_w/2"/>
                                          </p:val>
                                        </p:tav>
                                        <p:tav tm="100000">
                                          <p:val>
                                            <p:strVal val="#ppt_x"/>
                                          </p:val>
                                        </p:tav>
                                      </p:tavLst>
                                    </p:anim>
                                    <p:anim calcmode="lin" valueType="num">
                                      <p:cBhvr additive="base">
                                        <p:cTn id="26" dur="500" fill="hold"/>
                                        <p:tgtEl>
                                          <p:spTgt spid="14353"/>
                                        </p:tgtEl>
                                        <p:attrNameLst>
                                          <p:attrName>ppt_y</p:attrName>
                                        </p:attrNameLst>
                                      </p:cBhvr>
                                      <p:tavLst>
                                        <p:tav tm="0">
                                          <p:val>
                                            <p:strVal val="1+#ppt_h/2"/>
                                          </p:val>
                                        </p:tav>
                                        <p:tav tm="100000">
                                          <p:val>
                                            <p:strVal val="#ppt_y"/>
                                          </p:val>
                                        </p:tav>
                                      </p:tavLst>
                                    </p:anim>
                                  </p:childTnLst>
                                </p:cTn>
                              </p:par>
                              <p:par>
                                <p:cTn id="27" presetID="2" presetClass="entr" presetSubtype="6" fill="hold" grpId="0" nodeType="withEffect">
                                  <p:stCondLst>
                                    <p:cond delay="0"/>
                                  </p:stCondLst>
                                  <p:childTnLst>
                                    <p:set>
                                      <p:cBhvr>
                                        <p:cTn id="28" dur="1" fill="hold">
                                          <p:stCondLst>
                                            <p:cond delay="0"/>
                                          </p:stCondLst>
                                        </p:cTn>
                                        <p:tgtEl>
                                          <p:spTgt spid="14354"/>
                                        </p:tgtEl>
                                        <p:attrNameLst>
                                          <p:attrName>style.visibility</p:attrName>
                                        </p:attrNameLst>
                                      </p:cBhvr>
                                      <p:to>
                                        <p:strVal val="visible"/>
                                      </p:to>
                                    </p:set>
                                    <p:anim calcmode="lin" valueType="num">
                                      <p:cBhvr additive="base">
                                        <p:cTn id="29" dur="500" fill="hold"/>
                                        <p:tgtEl>
                                          <p:spTgt spid="14354"/>
                                        </p:tgtEl>
                                        <p:attrNameLst>
                                          <p:attrName>ppt_x</p:attrName>
                                        </p:attrNameLst>
                                      </p:cBhvr>
                                      <p:tavLst>
                                        <p:tav tm="0">
                                          <p:val>
                                            <p:strVal val="1+#ppt_w/2"/>
                                          </p:val>
                                        </p:tav>
                                        <p:tav tm="100000">
                                          <p:val>
                                            <p:strVal val="#ppt_x"/>
                                          </p:val>
                                        </p:tav>
                                      </p:tavLst>
                                    </p:anim>
                                    <p:anim calcmode="lin" valueType="num">
                                      <p:cBhvr additive="base">
                                        <p:cTn id="30" dur="500" fill="hold"/>
                                        <p:tgtEl>
                                          <p:spTgt spid="14354"/>
                                        </p:tgtEl>
                                        <p:attrNameLst>
                                          <p:attrName>ppt_y</p:attrName>
                                        </p:attrNameLst>
                                      </p:cBhvr>
                                      <p:tavLst>
                                        <p:tav tm="0">
                                          <p:val>
                                            <p:strVal val="1+#ppt_h/2"/>
                                          </p:val>
                                        </p:tav>
                                        <p:tav tm="100000">
                                          <p:val>
                                            <p:strVal val="#ppt_y"/>
                                          </p:val>
                                        </p:tav>
                                      </p:tavLst>
                                    </p:anim>
                                  </p:childTnLst>
                                </p:cTn>
                              </p:par>
                            </p:childTnLst>
                          </p:cTn>
                        </p:par>
                        <p:par>
                          <p:cTn id="31" fill="hold" nodeType="afterGroup">
                            <p:stCondLst>
                              <p:cond delay="1480"/>
                            </p:stCondLst>
                            <p:childTnLst>
                              <p:par>
                                <p:cTn id="32" presetID="1" presetClass="entr" presetSubtype="0" fill="hold" grpId="0" nodeType="afterEffect">
                                  <p:stCondLst>
                                    <p:cond delay="0"/>
                                  </p:stCondLst>
                                  <p:childTnLst>
                                    <p:set>
                                      <p:cBhvr>
                                        <p:cTn id="33" dur="1" fill="hold">
                                          <p:stCondLst>
                                            <p:cond delay="0"/>
                                          </p:stCondLst>
                                        </p:cTn>
                                        <p:tgtEl>
                                          <p:spTgt spid="14343"/>
                                        </p:tgtEl>
                                        <p:attrNameLst>
                                          <p:attrName>style.visibility</p:attrName>
                                        </p:attrNameLst>
                                      </p:cBhvr>
                                      <p:to>
                                        <p:strVal val="visible"/>
                                      </p:to>
                                    </p:set>
                                  </p:childTnLst>
                                </p:cTn>
                              </p:par>
                              <p:par>
                                <p:cTn id="34" presetID="63" presetClass="path" presetSubtype="0" accel="50000" decel="50000" fill="hold" grpId="1" nodeType="withEffect">
                                  <p:stCondLst>
                                    <p:cond delay="0"/>
                                  </p:stCondLst>
                                  <p:childTnLst>
                                    <p:animMotion origin="layout" path="M 4.57715E-6 -1.3876E-6 L -0.07456 -1.3876E-6 " pathEditMode="relative" rAng="0" ptsTypes="AA">
                                      <p:cBhvr>
                                        <p:cTn id="35" dur="500" spd="-99800" fill="hold"/>
                                        <p:tgtEl>
                                          <p:spTgt spid="14343"/>
                                        </p:tgtEl>
                                        <p:attrNameLst>
                                          <p:attrName>ppt_x,ppt_y</p:attrName>
                                        </p:attrNameLst>
                                      </p:cBhvr>
                                      <p:rCtr x="-3500" y="0"/>
                                    </p:animMotion>
                                  </p:childTnLst>
                                </p:cTn>
                              </p:par>
                            </p:childTnLst>
                          </p:cTn>
                        </p:par>
                        <p:par>
                          <p:cTn id="36" fill="hold" nodeType="afterGroup">
                            <p:stCondLst>
                              <p:cond delay="1980"/>
                            </p:stCondLst>
                            <p:childTnLst>
                              <p:par>
                                <p:cTn id="37" presetID="22" presetClass="entr" presetSubtype="8" fill="hold" grpId="0" nodeType="afterEffect">
                                  <p:stCondLst>
                                    <p:cond delay="0"/>
                                  </p:stCondLst>
                                  <p:childTnLst>
                                    <p:set>
                                      <p:cBhvr>
                                        <p:cTn id="38" dur="1" fill="hold">
                                          <p:stCondLst>
                                            <p:cond delay="0"/>
                                          </p:stCondLst>
                                        </p:cTn>
                                        <p:tgtEl>
                                          <p:spTgt spid="14340"/>
                                        </p:tgtEl>
                                        <p:attrNameLst>
                                          <p:attrName>style.visibility</p:attrName>
                                        </p:attrNameLst>
                                      </p:cBhvr>
                                      <p:to>
                                        <p:strVal val="visible"/>
                                      </p:to>
                                    </p:set>
                                    <p:animEffect transition="in" filter="wipe(left)">
                                      <p:cBhvr>
                                        <p:cTn id="39" dur="500"/>
                                        <p:tgtEl>
                                          <p:spTgt spid="14340"/>
                                        </p:tgtEl>
                                      </p:cBhvr>
                                    </p:animEffect>
                                  </p:childTnLst>
                                </p:cTn>
                              </p:par>
                            </p:childTnLst>
                          </p:cTn>
                        </p:par>
                        <p:par>
                          <p:cTn id="40" fill="hold" nodeType="afterGroup">
                            <p:stCondLst>
                              <p:cond delay="2480"/>
                            </p:stCondLst>
                            <p:childTnLst>
                              <p:par>
                                <p:cTn id="41" presetID="22" presetClass="entr" presetSubtype="4" fill="hold" grpId="0" nodeType="afterEffect">
                                  <p:stCondLst>
                                    <p:cond delay="0"/>
                                  </p:stCondLst>
                                  <p:childTnLst>
                                    <p:set>
                                      <p:cBhvr>
                                        <p:cTn id="42" dur="1" fill="hold">
                                          <p:stCondLst>
                                            <p:cond delay="0"/>
                                          </p:stCondLst>
                                        </p:cTn>
                                        <p:tgtEl>
                                          <p:spTgt spid="14341"/>
                                        </p:tgtEl>
                                        <p:attrNameLst>
                                          <p:attrName>style.visibility</p:attrName>
                                        </p:attrNameLst>
                                      </p:cBhvr>
                                      <p:to>
                                        <p:strVal val="visible"/>
                                      </p:to>
                                    </p:set>
                                    <p:animEffect transition="in" filter="wipe(down)">
                                      <p:cBhvr>
                                        <p:cTn id="43" dur="500"/>
                                        <p:tgtEl>
                                          <p:spTgt spid="14341"/>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14342"/>
                                        </p:tgtEl>
                                        <p:attrNameLst>
                                          <p:attrName>style.visibility</p:attrName>
                                        </p:attrNameLst>
                                      </p:cBhvr>
                                      <p:to>
                                        <p:strVal val="visible"/>
                                      </p:to>
                                    </p:set>
                                    <p:animEffect transition="in" filter="wipe(up)">
                                      <p:cBhvr>
                                        <p:cTn id="46" dur="500"/>
                                        <p:tgtEl>
                                          <p:spTgt spid="14342"/>
                                        </p:tgtEl>
                                      </p:cBhvr>
                                    </p:animEffect>
                                  </p:childTnLst>
                                </p:cTn>
                              </p:par>
                            </p:childTnLst>
                          </p:cTn>
                        </p:par>
                        <p:par>
                          <p:cTn id="47" fill="hold" nodeType="afterGroup">
                            <p:stCondLst>
                              <p:cond delay="2980"/>
                            </p:stCondLst>
                            <p:childTnLst>
                              <p:par>
                                <p:cTn id="48" presetID="2" presetClass="entr" presetSubtype="6" fill="hold" grpId="0" nodeType="afterEffect">
                                  <p:stCondLst>
                                    <p:cond delay="0"/>
                                  </p:stCondLst>
                                  <p:childTnLst>
                                    <p:set>
                                      <p:cBhvr>
                                        <p:cTn id="49" dur="1" fill="hold">
                                          <p:stCondLst>
                                            <p:cond delay="0"/>
                                          </p:stCondLst>
                                        </p:cTn>
                                        <p:tgtEl>
                                          <p:spTgt spid="14357"/>
                                        </p:tgtEl>
                                        <p:attrNameLst>
                                          <p:attrName>style.visibility</p:attrName>
                                        </p:attrNameLst>
                                      </p:cBhvr>
                                      <p:to>
                                        <p:strVal val="visible"/>
                                      </p:to>
                                    </p:set>
                                    <p:anim calcmode="lin" valueType="num">
                                      <p:cBhvr additive="base">
                                        <p:cTn id="50" dur="500" fill="hold"/>
                                        <p:tgtEl>
                                          <p:spTgt spid="14357"/>
                                        </p:tgtEl>
                                        <p:attrNameLst>
                                          <p:attrName>ppt_x</p:attrName>
                                        </p:attrNameLst>
                                      </p:cBhvr>
                                      <p:tavLst>
                                        <p:tav tm="0">
                                          <p:val>
                                            <p:strVal val="1+#ppt_w/2"/>
                                          </p:val>
                                        </p:tav>
                                        <p:tav tm="100000">
                                          <p:val>
                                            <p:strVal val="#ppt_x"/>
                                          </p:val>
                                        </p:tav>
                                      </p:tavLst>
                                    </p:anim>
                                    <p:anim calcmode="lin" valueType="num">
                                      <p:cBhvr additive="base">
                                        <p:cTn id="51" dur="500" fill="hold"/>
                                        <p:tgtEl>
                                          <p:spTgt spid="14357"/>
                                        </p:tgtEl>
                                        <p:attrNameLst>
                                          <p:attrName>ppt_y</p:attrName>
                                        </p:attrNameLst>
                                      </p:cBhvr>
                                      <p:tavLst>
                                        <p:tav tm="0">
                                          <p:val>
                                            <p:strVal val="1+#ppt_h/2"/>
                                          </p:val>
                                        </p:tav>
                                        <p:tav tm="100000">
                                          <p:val>
                                            <p:strVal val="#ppt_y"/>
                                          </p:val>
                                        </p:tav>
                                      </p:tavLst>
                                    </p:anim>
                                  </p:childTnLst>
                                </p:cTn>
                              </p:par>
                              <p:par>
                                <p:cTn id="52" presetID="2" presetClass="entr" presetSubtype="6" fill="hold" grpId="0" nodeType="withEffect">
                                  <p:stCondLst>
                                    <p:cond delay="0"/>
                                  </p:stCondLst>
                                  <p:childTnLst>
                                    <p:set>
                                      <p:cBhvr>
                                        <p:cTn id="53" dur="1" fill="hold">
                                          <p:stCondLst>
                                            <p:cond delay="0"/>
                                          </p:stCondLst>
                                        </p:cTn>
                                        <p:tgtEl>
                                          <p:spTgt spid="14358"/>
                                        </p:tgtEl>
                                        <p:attrNameLst>
                                          <p:attrName>style.visibility</p:attrName>
                                        </p:attrNameLst>
                                      </p:cBhvr>
                                      <p:to>
                                        <p:strVal val="visible"/>
                                      </p:to>
                                    </p:set>
                                    <p:anim calcmode="lin" valueType="num">
                                      <p:cBhvr additive="base">
                                        <p:cTn id="54" dur="500" fill="hold"/>
                                        <p:tgtEl>
                                          <p:spTgt spid="14358"/>
                                        </p:tgtEl>
                                        <p:attrNameLst>
                                          <p:attrName>ppt_x</p:attrName>
                                        </p:attrNameLst>
                                      </p:cBhvr>
                                      <p:tavLst>
                                        <p:tav tm="0">
                                          <p:val>
                                            <p:strVal val="1+#ppt_w/2"/>
                                          </p:val>
                                        </p:tav>
                                        <p:tav tm="100000">
                                          <p:val>
                                            <p:strVal val="#ppt_x"/>
                                          </p:val>
                                        </p:tav>
                                      </p:tavLst>
                                    </p:anim>
                                    <p:anim calcmode="lin" valueType="num">
                                      <p:cBhvr additive="base">
                                        <p:cTn id="55" dur="500" fill="hold"/>
                                        <p:tgtEl>
                                          <p:spTgt spid="14358"/>
                                        </p:tgtEl>
                                        <p:attrNameLst>
                                          <p:attrName>ppt_y</p:attrName>
                                        </p:attrNameLst>
                                      </p:cBhvr>
                                      <p:tavLst>
                                        <p:tav tm="0">
                                          <p:val>
                                            <p:strVal val="1+#ppt_h/2"/>
                                          </p:val>
                                        </p:tav>
                                        <p:tav tm="100000">
                                          <p:val>
                                            <p:strVal val="#ppt_y"/>
                                          </p:val>
                                        </p:tav>
                                      </p:tavLst>
                                    </p:anim>
                                  </p:childTnLst>
                                </p:cTn>
                              </p:par>
                            </p:childTnLst>
                          </p:cTn>
                        </p:par>
                        <p:par>
                          <p:cTn id="56" fill="hold" nodeType="afterGroup">
                            <p:stCondLst>
                              <p:cond delay="3480"/>
                            </p:stCondLst>
                            <p:childTnLst>
                              <p:par>
                                <p:cTn id="57" presetID="1" presetClass="entr" presetSubtype="0" fill="hold" grpId="0" nodeType="afterEffect">
                                  <p:stCondLst>
                                    <p:cond delay="0"/>
                                  </p:stCondLst>
                                  <p:childTnLst>
                                    <p:set>
                                      <p:cBhvr>
                                        <p:cTn id="58" dur="1" fill="hold">
                                          <p:stCondLst>
                                            <p:cond delay="0"/>
                                          </p:stCondLst>
                                        </p:cTn>
                                        <p:tgtEl>
                                          <p:spTgt spid="14351"/>
                                        </p:tgtEl>
                                        <p:attrNameLst>
                                          <p:attrName>style.visibility</p:attrName>
                                        </p:attrNameLst>
                                      </p:cBhvr>
                                      <p:to>
                                        <p:strVal val="visible"/>
                                      </p:to>
                                    </p:set>
                                  </p:childTnLst>
                                </p:cTn>
                              </p:par>
                              <p:par>
                                <p:cTn id="59" presetID="63" presetClass="path" presetSubtype="0" accel="50000" decel="50000" fill="hold" grpId="1" nodeType="withEffect">
                                  <p:stCondLst>
                                    <p:cond delay="0"/>
                                  </p:stCondLst>
                                  <p:childTnLst>
                                    <p:animMotion origin="layout" path="M 4.57715E-6 -1.3876E-6 L -0.07456 -1.3876E-6 " pathEditMode="relative" rAng="0" ptsTypes="AA">
                                      <p:cBhvr>
                                        <p:cTn id="60" dur="500" spd="-99800" fill="hold"/>
                                        <p:tgtEl>
                                          <p:spTgt spid="14351"/>
                                        </p:tgtEl>
                                        <p:attrNameLst>
                                          <p:attrName>ppt_x,ppt_y</p:attrName>
                                        </p:attrNameLst>
                                      </p:cBhvr>
                                      <p:rCtr x="-3500" y="0"/>
                                    </p:animMotion>
                                  </p:childTnLst>
                                </p:cTn>
                              </p:par>
                              <p:par>
                                <p:cTn id="61" presetID="2" presetClass="entr" presetSubtype="6" fill="hold" grpId="0" nodeType="withEffect">
                                  <p:stCondLst>
                                    <p:cond delay="0"/>
                                  </p:stCondLst>
                                  <p:childTnLst>
                                    <p:set>
                                      <p:cBhvr>
                                        <p:cTn id="62" dur="1" fill="hold">
                                          <p:stCondLst>
                                            <p:cond delay="0"/>
                                          </p:stCondLst>
                                        </p:cTn>
                                        <p:tgtEl>
                                          <p:spTgt spid="14359"/>
                                        </p:tgtEl>
                                        <p:attrNameLst>
                                          <p:attrName>style.visibility</p:attrName>
                                        </p:attrNameLst>
                                      </p:cBhvr>
                                      <p:to>
                                        <p:strVal val="visible"/>
                                      </p:to>
                                    </p:set>
                                    <p:anim calcmode="lin" valueType="num">
                                      <p:cBhvr additive="base">
                                        <p:cTn id="63" dur="500" fill="hold"/>
                                        <p:tgtEl>
                                          <p:spTgt spid="14359"/>
                                        </p:tgtEl>
                                        <p:attrNameLst>
                                          <p:attrName>ppt_x</p:attrName>
                                        </p:attrNameLst>
                                      </p:cBhvr>
                                      <p:tavLst>
                                        <p:tav tm="0">
                                          <p:val>
                                            <p:strVal val="1+#ppt_w/2"/>
                                          </p:val>
                                        </p:tav>
                                        <p:tav tm="100000">
                                          <p:val>
                                            <p:strVal val="#ppt_x"/>
                                          </p:val>
                                        </p:tav>
                                      </p:tavLst>
                                    </p:anim>
                                    <p:anim calcmode="lin" valueType="num">
                                      <p:cBhvr additive="base">
                                        <p:cTn id="64" dur="500" fill="hold"/>
                                        <p:tgtEl>
                                          <p:spTgt spid="14359"/>
                                        </p:tgtEl>
                                        <p:attrNameLst>
                                          <p:attrName>ppt_y</p:attrName>
                                        </p:attrNameLst>
                                      </p:cBhvr>
                                      <p:tavLst>
                                        <p:tav tm="0">
                                          <p:val>
                                            <p:strVal val="1+#ppt_h/2"/>
                                          </p:val>
                                        </p:tav>
                                        <p:tav tm="100000">
                                          <p:val>
                                            <p:strVal val="#ppt_y"/>
                                          </p:val>
                                        </p:tav>
                                      </p:tavLst>
                                    </p:anim>
                                  </p:childTnLst>
                                </p:cTn>
                              </p:par>
                            </p:childTnLst>
                          </p:cTn>
                        </p:par>
                        <p:par>
                          <p:cTn id="65" fill="hold" nodeType="afterGroup">
                            <p:stCondLst>
                              <p:cond delay="3980"/>
                            </p:stCondLst>
                            <p:childTnLst>
                              <p:par>
                                <p:cTn id="66" presetID="22" presetClass="entr" presetSubtype="8" fill="hold" grpId="0" nodeType="afterEffect">
                                  <p:stCondLst>
                                    <p:cond delay="0"/>
                                  </p:stCondLst>
                                  <p:childTnLst>
                                    <p:set>
                                      <p:cBhvr>
                                        <p:cTn id="67" dur="1" fill="hold">
                                          <p:stCondLst>
                                            <p:cond delay="0"/>
                                          </p:stCondLst>
                                        </p:cTn>
                                        <p:tgtEl>
                                          <p:spTgt spid="14348"/>
                                        </p:tgtEl>
                                        <p:attrNameLst>
                                          <p:attrName>style.visibility</p:attrName>
                                        </p:attrNameLst>
                                      </p:cBhvr>
                                      <p:to>
                                        <p:strVal val="visible"/>
                                      </p:to>
                                    </p:set>
                                    <p:animEffect transition="in" filter="wipe(left)">
                                      <p:cBhvr>
                                        <p:cTn id="68" dur="500"/>
                                        <p:tgtEl>
                                          <p:spTgt spid="14348"/>
                                        </p:tgtEl>
                                      </p:cBhvr>
                                    </p:animEffect>
                                  </p:childTnLst>
                                </p:cTn>
                              </p:par>
                            </p:childTnLst>
                          </p:cTn>
                        </p:par>
                        <p:par>
                          <p:cTn id="69" fill="hold" nodeType="afterGroup">
                            <p:stCondLst>
                              <p:cond delay="4480"/>
                            </p:stCondLst>
                            <p:childTnLst>
                              <p:par>
                                <p:cTn id="70" presetID="22" presetClass="entr" presetSubtype="4" fill="hold" grpId="0" nodeType="afterEffect">
                                  <p:stCondLst>
                                    <p:cond delay="0"/>
                                  </p:stCondLst>
                                  <p:childTnLst>
                                    <p:set>
                                      <p:cBhvr>
                                        <p:cTn id="71" dur="1" fill="hold">
                                          <p:stCondLst>
                                            <p:cond delay="0"/>
                                          </p:stCondLst>
                                        </p:cTn>
                                        <p:tgtEl>
                                          <p:spTgt spid="14349"/>
                                        </p:tgtEl>
                                        <p:attrNameLst>
                                          <p:attrName>style.visibility</p:attrName>
                                        </p:attrNameLst>
                                      </p:cBhvr>
                                      <p:to>
                                        <p:strVal val="visible"/>
                                      </p:to>
                                    </p:set>
                                    <p:animEffect transition="in" filter="wipe(down)">
                                      <p:cBhvr>
                                        <p:cTn id="72" dur="500"/>
                                        <p:tgtEl>
                                          <p:spTgt spid="14349"/>
                                        </p:tgtEl>
                                      </p:cBhvr>
                                    </p:animEffect>
                                  </p:childTnLst>
                                </p:cTn>
                              </p:par>
                              <p:par>
                                <p:cTn id="73" presetID="22" presetClass="entr" presetSubtype="1" fill="hold" grpId="0" nodeType="withEffect">
                                  <p:stCondLst>
                                    <p:cond delay="0"/>
                                  </p:stCondLst>
                                  <p:childTnLst>
                                    <p:set>
                                      <p:cBhvr>
                                        <p:cTn id="74" dur="1" fill="hold">
                                          <p:stCondLst>
                                            <p:cond delay="0"/>
                                          </p:stCondLst>
                                        </p:cTn>
                                        <p:tgtEl>
                                          <p:spTgt spid="14350"/>
                                        </p:tgtEl>
                                        <p:attrNameLst>
                                          <p:attrName>style.visibility</p:attrName>
                                        </p:attrNameLst>
                                      </p:cBhvr>
                                      <p:to>
                                        <p:strVal val="visible"/>
                                      </p:to>
                                    </p:set>
                                    <p:animEffect transition="in" filter="wipe(up)">
                                      <p:cBhvr>
                                        <p:cTn id="75" dur="500"/>
                                        <p:tgtEl>
                                          <p:spTgt spid="14350"/>
                                        </p:tgtEl>
                                      </p:cBhvr>
                                    </p:animEffect>
                                  </p:childTnLst>
                                </p:cTn>
                              </p:par>
                            </p:childTnLst>
                          </p:cTn>
                        </p:par>
                        <p:par>
                          <p:cTn id="76" fill="hold" nodeType="afterGroup">
                            <p:stCondLst>
                              <p:cond delay="4980"/>
                            </p:stCondLst>
                            <p:childTnLst>
                              <p:par>
                                <p:cTn id="77" presetID="2" presetClass="entr" presetSubtype="6" fill="hold" grpId="0" nodeType="afterEffect">
                                  <p:stCondLst>
                                    <p:cond delay="0"/>
                                  </p:stCondLst>
                                  <p:childTnLst>
                                    <p:set>
                                      <p:cBhvr>
                                        <p:cTn id="78" dur="1" fill="hold">
                                          <p:stCondLst>
                                            <p:cond delay="0"/>
                                          </p:stCondLst>
                                        </p:cTn>
                                        <p:tgtEl>
                                          <p:spTgt spid="14355"/>
                                        </p:tgtEl>
                                        <p:attrNameLst>
                                          <p:attrName>style.visibility</p:attrName>
                                        </p:attrNameLst>
                                      </p:cBhvr>
                                      <p:to>
                                        <p:strVal val="visible"/>
                                      </p:to>
                                    </p:set>
                                    <p:anim calcmode="lin" valueType="num">
                                      <p:cBhvr additive="base">
                                        <p:cTn id="79" dur="500" fill="hold"/>
                                        <p:tgtEl>
                                          <p:spTgt spid="14355"/>
                                        </p:tgtEl>
                                        <p:attrNameLst>
                                          <p:attrName>ppt_x</p:attrName>
                                        </p:attrNameLst>
                                      </p:cBhvr>
                                      <p:tavLst>
                                        <p:tav tm="0">
                                          <p:val>
                                            <p:strVal val="1+#ppt_w/2"/>
                                          </p:val>
                                        </p:tav>
                                        <p:tav tm="100000">
                                          <p:val>
                                            <p:strVal val="#ppt_x"/>
                                          </p:val>
                                        </p:tav>
                                      </p:tavLst>
                                    </p:anim>
                                    <p:anim calcmode="lin" valueType="num">
                                      <p:cBhvr additive="base">
                                        <p:cTn id="80" dur="500" fill="hold"/>
                                        <p:tgtEl>
                                          <p:spTgt spid="14355"/>
                                        </p:tgtEl>
                                        <p:attrNameLst>
                                          <p:attrName>ppt_y</p:attrName>
                                        </p:attrNameLst>
                                      </p:cBhvr>
                                      <p:tavLst>
                                        <p:tav tm="0">
                                          <p:val>
                                            <p:strVal val="1+#ppt_h/2"/>
                                          </p:val>
                                        </p:tav>
                                        <p:tav tm="100000">
                                          <p:val>
                                            <p:strVal val="#ppt_y"/>
                                          </p:val>
                                        </p:tav>
                                      </p:tavLst>
                                    </p:anim>
                                  </p:childTnLst>
                                </p:cTn>
                              </p:par>
                              <p:par>
                                <p:cTn id="81" presetID="2" presetClass="entr" presetSubtype="6" fill="hold" grpId="0" nodeType="withEffect">
                                  <p:stCondLst>
                                    <p:cond delay="0"/>
                                  </p:stCondLst>
                                  <p:childTnLst>
                                    <p:set>
                                      <p:cBhvr>
                                        <p:cTn id="82" dur="1" fill="hold">
                                          <p:stCondLst>
                                            <p:cond delay="0"/>
                                          </p:stCondLst>
                                        </p:cTn>
                                        <p:tgtEl>
                                          <p:spTgt spid="14356"/>
                                        </p:tgtEl>
                                        <p:attrNameLst>
                                          <p:attrName>style.visibility</p:attrName>
                                        </p:attrNameLst>
                                      </p:cBhvr>
                                      <p:to>
                                        <p:strVal val="visible"/>
                                      </p:to>
                                    </p:set>
                                    <p:anim calcmode="lin" valueType="num">
                                      <p:cBhvr additive="base">
                                        <p:cTn id="83" dur="500" fill="hold"/>
                                        <p:tgtEl>
                                          <p:spTgt spid="14356"/>
                                        </p:tgtEl>
                                        <p:attrNameLst>
                                          <p:attrName>ppt_x</p:attrName>
                                        </p:attrNameLst>
                                      </p:cBhvr>
                                      <p:tavLst>
                                        <p:tav tm="0">
                                          <p:val>
                                            <p:strVal val="1+#ppt_w/2"/>
                                          </p:val>
                                        </p:tav>
                                        <p:tav tm="100000">
                                          <p:val>
                                            <p:strVal val="#ppt_x"/>
                                          </p:val>
                                        </p:tav>
                                      </p:tavLst>
                                    </p:anim>
                                    <p:anim calcmode="lin" valueType="num">
                                      <p:cBhvr additive="base">
                                        <p:cTn id="84" dur="500" fill="hold"/>
                                        <p:tgtEl>
                                          <p:spTgt spid="14356"/>
                                        </p:tgtEl>
                                        <p:attrNameLst>
                                          <p:attrName>ppt_y</p:attrName>
                                        </p:attrNameLst>
                                      </p:cBhvr>
                                      <p:tavLst>
                                        <p:tav tm="0">
                                          <p:val>
                                            <p:strVal val="1+#ppt_h/2"/>
                                          </p:val>
                                        </p:tav>
                                        <p:tav tm="100000">
                                          <p:val>
                                            <p:strVal val="#ppt_y"/>
                                          </p:val>
                                        </p:tav>
                                      </p:tavLst>
                                    </p:anim>
                                  </p:childTnLst>
                                </p:cTn>
                              </p:par>
                            </p:childTnLst>
                          </p:cTn>
                        </p:par>
                        <p:par>
                          <p:cTn id="85" fill="hold" nodeType="afterGroup">
                            <p:stCondLst>
                              <p:cond delay="5480"/>
                            </p:stCondLst>
                            <p:childTnLst>
                              <p:par>
                                <p:cTn id="86" presetID="1" presetClass="entr" presetSubtype="0" fill="hold" grpId="0" nodeType="afterEffect">
                                  <p:stCondLst>
                                    <p:cond delay="0"/>
                                  </p:stCondLst>
                                  <p:childTnLst>
                                    <p:set>
                                      <p:cBhvr>
                                        <p:cTn id="87" dur="1" fill="hold">
                                          <p:stCondLst>
                                            <p:cond delay="0"/>
                                          </p:stCondLst>
                                        </p:cTn>
                                        <p:tgtEl>
                                          <p:spTgt spid="14347"/>
                                        </p:tgtEl>
                                        <p:attrNameLst>
                                          <p:attrName>style.visibility</p:attrName>
                                        </p:attrNameLst>
                                      </p:cBhvr>
                                      <p:to>
                                        <p:strVal val="visible"/>
                                      </p:to>
                                    </p:set>
                                  </p:childTnLst>
                                </p:cTn>
                              </p:par>
                              <p:par>
                                <p:cTn id="88" presetID="63" presetClass="path" presetSubtype="0" accel="50000" decel="50000" fill="hold" grpId="1" nodeType="withEffect">
                                  <p:stCondLst>
                                    <p:cond delay="0"/>
                                  </p:stCondLst>
                                  <p:childTnLst>
                                    <p:animMotion origin="layout" path="M 4.57715E-6 -1.3876E-6 L -0.07456 -1.3876E-6 " pathEditMode="relative" rAng="0" ptsTypes="AA">
                                      <p:cBhvr>
                                        <p:cTn id="89" dur="500" spd="-99800" fill="hold"/>
                                        <p:tgtEl>
                                          <p:spTgt spid="14347"/>
                                        </p:tgtEl>
                                        <p:attrNameLst>
                                          <p:attrName>ppt_x,ppt_y</p:attrName>
                                        </p:attrNameLst>
                                      </p:cBhvr>
                                      <p:rCtr x="-3500" y="0"/>
                                    </p:animMotion>
                                  </p:childTnLst>
                                </p:cTn>
                              </p:par>
                              <p:par>
                                <p:cTn id="90" presetID="2" presetClass="entr" presetSubtype="6" fill="hold" grpId="0" nodeType="withEffect">
                                  <p:stCondLst>
                                    <p:cond delay="0"/>
                                  </p:stCondLst>
                                  <p:childTnLst>
                                    <p:set>
                                      <p:cBhvr>
                                        <p:cTn id="91" dur="1" fill="hold">
                                          <p:stCondLst>
                                            <p:cond delay="0"/>
                                          </p:stCondLst>
                                        </p:cTn>
                                        <p:tgtEl>
                                          <p:spTgt spid="14360"/>
                                        </p:tgtEl>
                                        <p:attrNameLst>
                                          <p:attrName>style.visibility</p:attrName>
                                        </p:attrNameLst>
                                      </p:cBhvr>
                                      <p:to>
                                        <p:strVal val="visible"/>
                                      </p:to>
                                    </p:set>
                                    <p:anim calcmode="lin" valueType="num">
                                      <p:cBhvr additive="base">
                                        <p:cTn id="92" dur="500" fill="hold"/>
                                        <p:tgtEl>
                                          <p:spTgt spid="14360"/>
                                        </p:tgtEl>
                                        <p:attrNameLst>
                                          <p:attrName>ppt_x</p:attrName>
                                        </p:attrNameLst>
                                      </p:cBhvr>
                                      <p:tavLst>
                                        <p:tav tm="0">
                                          <p:val>
                                            <p:strVal val="1+#ppt_w/2"/>
                                          </p:val>
                                        </p:tav>
                                        <p:tav tm="100000">
                                          <p:val>
                                            <p:strVal val="#ppt_x"/>
                                          </p:val>
                                        </p:tav>
                                      </p:tavLst>
                                    </p:anim>
                                    <p:anim calcmode="lin" valueType="num">
                                      <p:cBhvr additive="base">
                                        <p:cTn id="93" dur="500" fill="hold"/>
                                        <p:tgtEl>
                                          <p:spTgt spid="14360"/>
                                        </p:tgtEl>
                                        <p:attrNameLst>
                                          <p:attrName>ppt_y</p:attrName>
                                        </p:attrNameLst>
                                      </p:cBhvr>
                                      <p:tavLst>
                                        <p:tav tm="0">
                                          <p:val>
                                            <p:strVal val="1+#ppt_h/2"/>
                                          </p:val>
                                        </p:tav>
                                        <p:tav tm="100000">
                                          <p:val>
                                            <p:strVal val="#ppt_y"/>
                                          </p:val>
                                        </p:tav>
                                      </p:tavLst>
                                    </p:anim>
                                  </p:childTnLst>
                                </p:cTn>
                              </p:par>
                            </p:childTnLst>
                          </p:cTn>
                        </p:par>
                        <p:par>
                          <p:cTn id="94" fill="hold" nodeType="afterGroup">
                            <p:stCondLst>
                              <p:cond delay="5980"/>
                            </p:stCondLst>
                            <p:childTnLst>
                              <p:par>
                                <p:cTn id="95" presetID="22" presetClass="entr" presetSubtype="8" fill="hold" grpId="0" nodeType="afterEffect">
                                  <p:stCondLst>
                                    <p:cond delay="0"/>
                                  </p:stCondLst>
                                  <p:childTnLst>
                                    <p:set>
                                      <p:cBhvr>
                                        <p:cTn id="96" dur="1" fill="hold">
                                          <p:stCondLst>
                                            <p:cond delay="0"/>
                                          </p:stCondLst>
                                        </p:cTn>
                                        <p:tgtEl>
                                          <p:spTgt spid="14344"/>
                                        </p:tgtEl>
                                        <p:attrNameLst>
                                          <p:attrName>style.visibility</p:attrName>
                                        </p:attrNameLst>
                                      </p:cBhvr>
                                      <p:to>
                                        <p:strVal val="visible"/>
                                      </p:to>
                                    </p:set>
                                    <p:animEffect transition="in" filter="wipe(left)">
                                      <p:cBhvr>
                                        <p:cTn id="97" dur="500"/>
                                        <p:tgtEl>
                                          <p:spTgt spid="14344"/>
                                        </p:tgtEl>
                                      </p:cBhvr>
                                    </p:animEffect>
                                  </p:childTnLst>
                                </p:cTn>
                              </p:par>
                            </p:childTnLst>
                          </p:cTn>
                        </p:par>
                        <p:par>
                          <p:cTn id="98" fill="hold" nodeType="afterGroup">
                            <p:stCondLst>
                              <p:cond delay="6480"/>
                            </p:stCondLst>
                            <p:childTnLst>
                              <p:par>
                                <p:cTn id="99" presetID="22" presetClass="entr" presetSubtype="4" fill="hold" grpId="0" nodeType="afterEffect">
                                  <p:stCondLst>
                                    <p:cond delay="0"/>
                                  </p:stCondLst>
                                  <p:childTnLst>
                                    <p:set>
                                      <p:cBhvr>
                                        <p:cTn id="100" dur="1" fill="hold">
                                          <p:stCondLst>
                                            <p:cond delay="0"/>
                                          </p:stCondLst>
                                        </p:cTn>
                                        <p:tgtEl>
                                          <p:spTgt spid="14345"/>
                                        </p:tgtEl>
                                        <p:attrNameLst>
                                          <p:attrName>style.visibility</p:attrName>
                                        </p:attrNameLst>
                                      </p:cBhvr>
                                      <p:to>
                                        <p:strVal val="visible"/>
                                      </p:to>
                                    </p:set>
                                    <p:animEffect transition="in" filter="wipe(down)">
                                      <p:cBhvr>
                                        <p:cTn id="101" dur="500"/>
                                        <p:tgtEl>
                                          <p:spTgt spid="14345"/>
                                        </p:tgtEl>
                                      </p:cBhvr>
                                    </p:animEffect>
                                  </p:childTnLst>
                                </p:cTn>
                              </p:par>
                              <p:par>
                                <p:cTn id="102" presetID="22" presetClass="entr" presetSubtype="1" fill="hold" grpId="0" nodeType="withEffect">
                                  <p:stCondLst>
                                    <p:cond delay="0"/>
                                  </p:stCondLst>
                                  <p:childTnLst>
                                    <p:set>
                                      <p:cBhvr>
                                        <p:cTn id="103" dur="1" fill="hold">
                                          <p:stCondLst>
                                            <p:cond delay="0"/>
                                          </p:stCondLst>
                                        </p:cTn>
                                        <p:tgtEl>
                                          <p:spTgt spid="14346"/>
                                        </p:tgtEl>
                                        <p:attrNameLst>
                                          <p:attrName>style.visibility</p:attrName>
                                        </p:attrNameLst>
                                      </p:cBhvr>
                                      <p:to>
                                        <p:strVal val="visible"/>
                                      </p:to>
                                    </p:set>
                                    <p:animEffect transition="in" filter="wipe(up)">
                                      <p:cBhvr>
                                        <p:cTn id="104" dur="500"/>
                                        <p:tgtEl>
                                          <p:spTgt spid="14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autoUpdateAnimBg="0"/>
      <p:bldP spid="14339" grpId="0" animBg="1"/>
      <p:bldP spid="14340" grpId="0" animBg="1"/>
      <p:bldP spid="14341" grpId="0" autoUpdateAnimBg="0"/>
      <p:bldP spid="14342" grpId="0" autoUpdateAnimBg="0"/>
      <p:bldP spid="14343" grpId="0" animBg="1"/>
      <p:bldP spid="14343" grpId="1" animBg="1"/>
      <p:bldP spid="14344" grpId="0" animBg="1"/>
      <p:bldP spid="14345" grpId="0" autoUpdateAnimBg="0"/>
      <p:bldP spid="14346" grpId="0" autoUpdateAnimBg="0"/>
      <p:bldP spid="14347" grpId="0" animBg="1"/>
      <p:bldP spid="14347" grpId="1" animBg="1"/>
      <p:bldP spid="14348" grpId="0" animBg="1"/>
      <p:bldP spid="14349" grpId="0" autoUpdateAnimBg="0"/>
      <p:bldP spid="14350" grpId="0" autoUpdateAnimBg="0"/>
      <p:bldP spid="14351" grpId="0" animBg="1"/>
      <p:bldP spid="14351" grpId="1" animBg="1"/>
      <p:bldP spid="14352" grpId="0" animBg="1" autoUpdateAnimBg="0"/>
      <p:bldP spid="14353" grpId="0" animBg="1" autoUpdateAnimBg="0"/>
      <p:bldP spid="14354" grpId="0" autoUpdateAnimBg="0"/>
      <p:bldP spid="14355" grpId="0" animBg="1" autoUpdateAnimBg="0"/>
      <p:bldP spid="14356" grpId="0" animBg="1" autoUpdateAnimBg="0"/>
      <p:bldP spid="14357" grpId="0" animBg="1" autoUpdateAnimBg="0"/>
      <p:bldP spid="14358" grpId="0" animBg="1" autoUpdateAnimBg="0"/>
      <p:bldP spid="14359" grpId="0" autoUpdateAnimBg="0"/>
      <p:bldP spid="14360"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Box 76"/>
          <p:cNvSpPr txBox="1">
            <a:spLocks noChangeArrowheads="1"/>
          </p:cNvSpPr>
          <p:nvPr/>
        </p:nvSpPr>
        <p:spPr bwMode="auto">
          <a:xfrm>
            <a:off x="665163" y="203200"/>
            <a:ext cx="30892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2600">
                <a:solidFill>
                  <a:schemeClr val="bg2"/>
                </a:solidFill>
                <a:latin typeface="微软雅黑" pitchFamily="34" charset="-122"/>
                <a:ea typeface="微软雅黑" pitchFamily="34" charset="-122"/>
              </a:rPr>
              <a:t>1.5 </a:t>
            </a:r>
            <a:r>
              <a:rPr lang="zh-CN" altLang="en-US" sz="2600">
                <a:solidFill>
                  <a:schemeClr val="bg2"/>
                </a:solidFill>
                <a:latin typeface="微软雅黑" pitchFamily="34" charset="-122"/>
                <a:ea typeface="微软雅黑" pitchFamily="34" charset="-122"/>
              </a:rPr>
              <a:t>主要贡献与创新</a:t>
            </a:r>
          </a:p>
        </p:txBody>
      </p:sp>
      <p:sp>
        <p:nvSpPr>
          <p:cNvPr id="15363" name="Freeform 5"/>
          <p:cNvSpPr>
            <a:spLocks noEditPoints="1"/>
          </p:cNvSpPr>
          <p:nvPr/>
        </p:nvSpPr>
        <p:spPr bwMode="auto">
          <a:xfrm>
            <a:off x="252413" y="201613"/>
            <a:ext cx="430212" cy="431800"/>
          </a:xfrm>
          <a:custGeom>
            <a:avLst/>
            <a:gdLst>
              <a:gd name="T0" fmla="*/ 2147483647 w 1374"/>
              <a:gd name="T1" fmla="*/ 2147483647 h 1374"/>
              <a:gd name="T2" fmla="*/ 2147483647 w 1374"/>
              <a:gd name="T3" fmla="*/ 2147483647 h 1374"/>
              <a:gd name="T4" fmla="*/ 2147483647 w 1374"/>
              <a:gd name="T5" fmla="*/ 2147483647 h 1374"/>
              <a:gd name="T6" fmla="*/ 2147483647 w 1374"/>
              <a:gd name="T7" fmla="*/ 2147483647 h 1374"/>
              <a:gd name="T8" fmla="*/ 2147483647 w 1374"/>
              <a:gd name="T9" fmla="*/ 2147483647 h 1374"/>
              <a:gd name="T10" fmla="*/ 2147483647 w 1374"/>
              <a:gd name="T11" fmla="*/ 2147483647 h 1374"/>
              <a:gd name="T12" fmla="*/ 2147483647 w 1374"/>
              <a:gd name="T13" fmla="*/ 2147483647 h 1374"/>
              <a:gd name="T14" fmla="*/ 2147483647 w 1374"/>
              <a:gd name="T15" fmla="*/ 2147483647 h 1374"/>
              <a:gd name="T16" fmla="*/ 2147483647 w 1374"/>
              <a:gd name="T17" fmla="*/ 2147483647 h 1374"/>
              <a:gd name="T18" fmla="*/ 2147483647 w 1374"/>
              <a:gd name="T19" fmla="*/ 2147483647 h 1374"/>
              <a:gd name="T20" fmla="*/ 2147483647 w 1374"/>
              <a:gd name="T21" fmla="*/ 2147483647 h 1374"/>
              <a:gd name="T22" fmla="*/ 2147483647 w 1374"/>
              <a:gd name="T23" fmla="*/ 2147483647 h 1374"/>
              <a:gd name="T24" fmla="*/ 2147483647 w 1374"/>
              <a:gd name="T25" fmla="*/ 2147483647 h 1374"/>
              <a:gd name="T26" fmla="*/ 2147483647 w 1374"/>
              <a:gd name="T27" fmla="*/ 2147483647 h 1374"/>
              <a:gd name="T28" fmla="*/ 2147483647 w 1374"/>
              <a:gd name="T29" fmla="*/ 2147483647 h 1374"/>
              <a:gd name="T30" fmla="*/ 2147483647 w 1374"/>
              <a:gd name="T31" fmla="*/ 2147483647 h 1374"/>
              <a:gd name="T32" fmla="*/ 2147483647 w 1374"/>
              <a:gd name="T33" fmla="*/ 2147483647 h 1374"/>
              <a:gd name="T34" fmla="*/ 2147483647 w 1374"/>
              <a:gd name="T35" fmla="*/ 2147483647 h 1374"/>
              <a:gd name="T36" fmla="*/ 2147483647 w 1374"/>
              <a:gd name="T37" fmla="*/ 2147483647 h 1374"/>
              <a:gd name="T38" fmla="*/ 2147483647 w 1374"/>
              <a:gd name="T39" fmla="*/ 2147483647 h 1374"/>
              <a:gd name="T40" fmla="*/ 2147483647 w 1374"/>
              <a:gd name="T41" fmla="*/ 2147483647 h 1374"/>
              <a:gd name="T42" fmla="*/ 2147483647 w 1374"/>
              <a:gd name="T43" fmla="*/ 2147483647 h 1374"/>
              <a:gd name="T44" fmla="*/ 2147483647 w 1374"/>
              <a:gd name="T45" fmla="*/ 2147483647 h 1374"/>
              <a:gd name="T46" fmla="*/ 2147483647 w 1374"/>
              <a:gd name="T47" fmla="*/ 2147483647 h 1374"/>
              <a:gd name="T48" fmla="*/ 2147483647 w 1374"/>
              <a:gd name="T49" fmla="*/ 2147483647 h 1374"/>
              <a:gd name="T50" fmla="*/ 2147483647 w 1374"/>
              <a:gd name="T51" fmla="*/ 2147483647 h 1374"/>
              <a:gd name="T52" fmla="*/ 2147483647 w 1374"/>
              <a:gd name="T53" fmla="*/ 2147483647 h 1374"/>
              <a:gd name="T54" fmla="*/ 2147483647 w 1374"/>
              <a:gd name="T55" fmla="*/ 2147483647 h 1374"/>
              <a:gd name="T56" fmla="*/ 2147483647 w 1374"/>
              <a:gd name="T57" fmla="*/ 2147483647 h 1374"/>
              <a:gd name="T58" fmla="*/ 2147483647 w 1374"/>
              <a:gd name="T59" fmla="*/ 2147483647 h 1374"/>
              <a:gd name="T60" fmla="*/ 2147483647 w 1374"/>
              <a:gd name="T61" fmla="*/ 2147483647 h 1374"/>
              <a:gd name="T62" fmla="*/ 2147483647 w 1374"/>
              <a:gd name="T63" fmla="*/ 2147483647 h 1374"/>
              <a:gd name="T64" fmla="*/ 2147483647 w 1374"/>
              <a:gd name="T65" fmla="*/ 2147483647 h 1374"/>
              <a:gd name="T66" fmla="*/ 2147483647 w 1374"/>
              <a:gd name="T67" fmla="*/ 2147483647 h 1374"/>
              <a:gd name="T68" fmla="*/ 2147483647 w 1374"/>
              <a:gd name="T69" fmla="*/ 0 h 1374"/>
              <a:gd name="T70" fmla="*/ 2147483647 w 1374"/>
              <a:gd name="T71" fmla="*/ 2147483647 h 1374"/>
              <a:gd name="T72" fmla="*/ 2147483647 w 1374"/>
              <a:gd name="T73" fmla="*/ 2147483647 h 1374"/>
              <a:gd name="T74" fmla="*/ 0 w 1374"/>
              <a:gd name="T75" fmla="*/ 2147483647 h 1374"/>
              <a:gd name="T76" fmla="*/ 2147483647 w 1374"/>
              <a:gd name="T77" fmla="*/ 0 h 1374"/>
              <a:gd name="T78" fmla="*/ 2147483647 w 1374"/>
              <a:gd name="T79" fmla="*/ 2147483647 h 1374"/>
              <a:gd name="T80" fmla="*/ 2147483647 w 1374"/>
              <a:gd name="T81" fmla="*/ 2147483647 h 1374"/>
              <a:gd name="T82" fmla="*/ 2147483647 w 1374"/>
              <a:gd name="T83" fmla="*/ 2147483647 h 1374"/>
              <a:gd name="T84" fmla="*/ 2147483647 w 1374"/>
              <a:gd name="T85" fmla="*/ 2147483647 h 1374"/>
              <a:gd name="T86" fmla="*/ 2147483647 w 1374"/>
              <a:gd name="T87" fmla="*/ 2147483647 h 137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374" h="1374">
                <a:moveTo>
                  <a:pt x="517" y="1009"/>
                </a:moveTo>
                <a:lnTo>
                  <a:pt x="901" y="1009"/>
                </a:lnTo>
                <a:cubicBezTo>
                  <a:pt x="923" y="1009"/>
                  <a:pt x="940" y="1026"/>
                  <a:pt x="940" y="1047"/>
                </a:cubicBezTo>
                <a:cubicBezTo>
                  <a:pt x="940" y="1068"/>
                  <a:pt x="923" y="1085"/>
                  <a:pt x="901" y="1085"/>
                </a:cubicBezTo>
                <a:lnTo>
                  <a:pt x="517" y="1085"/>
                </a:lnTo>
                <a:cubicBezTo>
                  <a:pt x="496" y="1085"/>
                  <a:pt x="479" y="1068"/>
                  <a:pt x="479" y="1047"/>
                </a:cubicBezTo>
                <a:cubicBezTo>
                  <a:pt x="479" y="1026"/>
                  <a:pt x="496" y="1009"/>
                  <a:pt x="517" y="1009"/>
                </a:cubicBezTo>
                <a:close/>
                <a:moveTo>
                  <a:pt x="500" y="844"/>
                </a:moveTo>
                <a:lnTo>
                  <a:pt x="730" y="465"/>
                </a:lnTo>
                <a:lnTo>
                  <a:pt x="836" y="529"/>
                </a:lnTo>
                <a:lnTo>
                  <a:pt x="606" y="908"/>
                </a:lnTo>
                <a:lnTo>
                  <a:pt x="500" y="844"/>
                </a:lnTo>
                <a:close/>
                <a:moveTo>
                  <a:pt x="352" y="754"/>
                </a:moveTo>
                <a:lnTo>
                  <a:pt x="582" y="375"/>
                </a:lnTo>
                <a:lnTo>
                  <a:pt x="688" y="439"/>
                </a:lnTo>
                <a:lnTo>
                  <a:pt x="458" y="818"/>
                </a:lnTo>
                <a:lnTo>
                  <a:pt x="352" y="754"/>
                </a:lnTo>
                <a:close/>
                <a:moveTo>
                  <a:pt x="326" y="1027"/>
                </a:moveTo>
                <a:lnTo>
                  <a:pt x="349" y="826"/>
                </a:lnTo>
                <a:lnTo>
                  <a:pt x="542" y="943"/>
                </a:lnTo>
                <a:lnTo>
                  <a:pt x="376" y="1057"/>
                </a:lnTo>
                <a:cubicBezTo>
                  <a:pt x="348" y="1078"/>
                  <a:pt x="320" y="1061"/>
                  <a:pt x="326" y="1027"/>
                </a:cubicBezTo>
                <a:close/>
                <a:moveTo>
                  <a:pt x="640" y="279"/>
                </a:moveTo>
                <a:lnTo>
                  <a:pt x="894" y="433"/>
                </a:lnTo>
                <a:lnTo>
                  <a:pt x="844" y="515"/>
                </a:lnTo>
                <a:lnTo>
                  <a:pt x="589" y="360"/>
                </a:lnTo>
                <a:lnTo>
                  <a:pt x="640" y="279"/>
                </a:lnTo>
                <a:close/>
                <a:moveTo>
                  <a:pt x="677" y="217"/>
                </a:moveTo>
                <a:cubicBezTo>
                  <a:pt x="697" y="185"/>
                  <a:pt x="738" y="175"/>
                  <a:pt x="770" y="194"/>
                </a:cubicBezTo>
                <a:lnTo>
                  <a:pt x="909" y="279"/>
                </a:lnTo>
                <a:cubicBezTo>
                  <a:pt x="941" y="298"/>
                  <a:pt x="951" y="340"/>
                  <a:pt x="932" y="371"/>
                </a:cubicBezTo>
                <a:lnTo>
                  <a:pt x="903" y="418"/>
                </a:lnTo>
                <a:lnTo>
                  <a:pt x="649" y="264"/>
                </a:lnTo>
                <a:lnTo>
                  <a:pt x="677" y="217"/>
                </a:lnTo>
                <a:close/>
                <a:moveTo>
                  <a:pt x="687" y="0"/>
                </a:moveTo>
                <a:cubicBezTo>
                  <a:pt x="1067" y="0"/>
                  <a:pt x="1374" y="308"/>
                  <a:pt x="1374" y="687"/>
                </a:cubicBezTo>
                <a:cubicBezTo>
                  <a:pt x="1374" y="1067"/>
                  <a:pt x="1067" y="1374"/>
                  <a:pt x="687" y="1374"/>
                </a:cubicBezTo>
                <a:cubicBezTo>
                  <a:pt x="308" y="1374"/>
                  <a:pt x="0" y="1067"/>
                  <a:pt x="0" y="687"/>
                </a:cubicBezTo>
                <a:cubicBezTo>
                  <a:pt x="0" y="308"/>
                  <a:pt x="308" y="0"/>
                  <a:pt x="687" y="0"/>
                </a:cubicBezTo>
                <a:close/>
                <a:moveTo>
                  <a:pt x="687" y="131"/>
                </a:moveTo>
                <a:cubicBezTo>
                  <a:pt x="994" y="131"/>
                  <a:pt x="1244" y="380"/>
                  <a:pt x="1244" y="687"/>
                </a:cubicBezTo>
                <a:cubicBezTo>
                  <a:pt x="1244" y="994"/>
                  <a:pt x="994" y="1244"/>
                  <a:pt x="687" y="1244"/>
                </a:cubicBezTo>
                <a:cubicBezTo>
                  <a:pt x="380" y="1244"/>
                  <a:pt x="131" y="994"/>
                  <a:pt x="131" y="687"/>
                </a:cubicBezTo>
                <a:cubicBezTo>
                  <a:pt x="131" y="380"/>
                  <a:pt x="380" y="131"/>
                  <a:pt x="687" y="13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364" name="Freeform 13"/>
          <p:cNvSpPr>
            <a:spLocks noEditPoints="1"/>
          </p:cNvSpPr>
          <p:nvPr/>
        </p:nvSpPr>
        <p:spPr bwMode="auto">
          <a:xfrm>
            <a:off x="866775" y="4205288"/>
            <a:ext cx="1174750" cy="1600200"/>
          </a:xfrm>
          <a:custGeom>
            <a:avLst/>
            <a:gdLst>
              <a:gd name="T0" fmla="*/ 2147483647 w 1373"/>
              <a:gd name="T1" fmla="*/ 2147483647 h 1870"/>
              <a:gd name="T2" fmla="*/ 0 w 1373"/>
              <a:gd name="T3" fmla="*/ 2147483647 h 1870"/>
              <a:gd name="T4" fmla="*/ 2147483647 w 1373"/>
              <a:gd name="T5" fmla="*/ 2147483647 h 1870"/>
              <a:gd name="T6" fmla="*/ 2147483647 w 1373"/>
              <a:gd name="T7" fmla="*/ 2147483647 h 1870"/>
              <a:gd name="T8" fmla="*/ 2147483647 w 1373"/>
              <a:gd name="T9" fmla="*/ 2147483647 h 1870"/>
              <a:gd name="T10" fmla="*/ 2147483647 w 1373"/>
              <a:gd name="T11" fmla="*/ 2147483647 h 1870"/>
              <a:gd name="T12" fmla="*/ 2147483647 w 1373"/>
              <a:gd name="T13" fmla="*/ 2147483647 h 1870"/>
              <a:gd name="T14" fmla="*/ 2147483647 w 1373"/>
              <a:gd name="T15" fmla="*/ 2147483647 h 1870"/>
              <a:gd name="T16" fmla="*/ 2147483647 w 1373"/>
              <a:gd name="T17" fmla="*/ 2147483647 h 1870"/>
              <a:gd name="T18" fmla="*/ 2147483647 w 1373"/>
              <a:gd name="T19" fmla="*/ 2147483647 h 1870"/>
              <a:gd name="T20" fmla="*/ 2147483647 w 1373"/>
              <a:gd name="T21" fmla="*/ 2147483647 h 1870"/>
              <a:gd name="T22" fmla="*/ 2147483647 w 1373"/>
              <a:gd name="T23" fmla="*/ 2147483647 h 1870"/>
              <a:gd name="T24" fmla="*/ 2147483647 w 1373"/>
              <a:gd name="T25" fmla="*/ 2147483647 h 1870"/>
              <a:gd name="T26" fmla="*/ 2147483647 w 1373"/>
              <a:gd name="T27" fmla="*/ 2147483647 h 1870"/>
              <a:gd name="T28" fmla="*/ 2147483647 w 1373"/>
              <a:gd name="T29" fmla="*/ 2147483647 h 1870"/>
              <a:gd name="T30" fmla="*/ 2147483647 w 1373"/>
              <a:gd name="T31" fmla="*/ 2147483647 h 1870"/>
              <a:gd name="T32" fmla="*/ 2147483647 w 1373"/>
              <a:gd name="T33" fmla="*/ 2147483647 h 1870"/>
              <a:gd name="T34" fmla="*/ 2147483647 w 1373"/>
              <a:gd name="T35" fmla="*/ 2147483647 h 1870"/>
              <a:gd name="T36" fmla="*/ 2147483647 w 1373"/>
              <a:gd name="T37" fmla="*/ 2147483647 h 1870"/>
              <a:gd name="T38" fmla="*/ 2147483647 w 1373"/>
              <a:gd name="T39" fmla="*/ 2147483647 h 1870"/>
              <a:gd name="T40" fmla="*/ 2147483647 w 1373"/>
              <a:gd name="T41" fmla="*/ 2147483647 h 1870"/>
              <a:gd name="T42" fmla="*/ 2147483647 w 1373"/>
              <a:gd name="T43" fmla="*/ 2147483647 h 1870"/>
              <a:gd name="T44" fmla="*/ 2147483647 w 1373"/>
              <a:gd name="T45" fmla="*/ 2147483647 h 1870"/>
              <a:gd name="T46" fmla="*/ 2147483647 w 1373"/>
              <a:gd name="T47" fmla="*/ 2147483647 h 1870"/>
              <a:gd name="T48" fmla="*/ 2147483647 w 1373"/>
              <a:gd name="T49" fmla="*/ 2147483647 h 1870"/>
              <a:gd name="T50" fmla="*/ 2147483647 w 1373"/>
              <a:gd name="T51" fmla="*/ 2147483647 h 1870"/>
              <a:gd name="T52" fmla="*/ 2147483647 w 1373"/>
              <a:gd name="T53" fmla="*/ 2147483647 h 1870"/>
              <a:gd name="T54" fmla="*/ 2147483647 w 1373"/>
              <a:gd name="T55" fmla="*/ 2147483647 h 1870"/>
              <a:gd name="T56" fmla="*/ 2147483647 w 1373"/>
              <a:gd name="T57" fmla="*/ 2147483647 h 1870"/>
              <a:gd name="T58" fmla="*/ 2147483647 w 1373"/>
              <a:gd name="T59" fmla="*/ 2147483647 h 1870"/>
              <a:gd name="T60" fmla="*/ 2147483647 w 1373"/>
              <a:gd name="T61" fmla="*/ 2147483647 h 1870"/>
              <a:gd name="T62" fmla="*/ 2147483647 w 1373"/>
              <a:gd name="T63" fmla="*/ 2147483647 h 1870"/>
              <a:gd name="T64" fmla="*/ 2147483647 w 1373"/>
              <a:gd name="T65" fmla="*/ 2147483647 h 1870"/>
              <a:gd name="T66" fmla="*/ 2147483647 w 1373"/>
              <a:gd name="T67" fmla="*/ 2147483647 h 1870"/>
              <a:gd name="T68" fmla="*/ 2147483647 w 1373"/>
              <a:gd name="T69" fmla="*/ 2147483647 h 1870"/>
              <a:gd name="T70" fmla="*/ 2147483647 w 1373"/>
              <a:gd name="T71" fmla="*/ 2147483647 h 1870"/>
              <a:gd name="T72" fmla="*/ 2147483647 w 1373"/>
              <a:gd name="T73" fmla="*/ 2147483647 h 1870"/>
              <a:gd name="T74" fmla="*/ 2147483647 w 1373"/>
              <a:gd name="T75" fmla="*/ 2147483647 h 1870"/>
              <a:gd name="T76" fmla="*/ 2147483647 w 1373"/>
              <a:gd name="T77" fmla="*/ 2147483647 h 1870"/>
              <a:gd name="T78" fmla="*/ 2147483647 w 1373"/>
              <a:gd name="T79" fmla="*/ 2147483647 h 1870"/>
              <a:gd name="T80" fmla="*/ 2147483647 w 1373"/>
              <a:gd name="T81" fmla="*/ 2147483647 h 1870"/>
              <a:gd name="T82" fmla="*/ 2147483647 w 1373"/>
              <a:gd name="T83" fmla="*/ 2147483647 h 1870"/>
              <a:gd name="T84" fmla="*/ 2147483647 w 1373"/>
              <a:gd name="T85" fmla="*/ 2147483647 h 1870"/>
              <a:gd name="T86" fmla="*/ 2147483647 w 1373"/>
              <a:gd name="T87" fmla="*/ 2147483647 h 1870"/>
              <a:gd name="T88" fmla="*/ 2147483647 w 1373"/>
              <a:gd name="T89" fmla="*/ 2147483647 h 1870"/>
              <a:gd name="T90" fmla="*/ 2147483647 w 1373"/>
              <a:gd name="T91" fmla="*/ 2147483647 h 1870"/>
              <a:gd name="T92" fmla="*/ 2147483647 w 1373"/>
              <a:gd name="T93" fmla="*/ 2147483647 h 187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373" h="1870">
                <a:moveTo>
                  <a:pt x="123" y="694"/>
                </a:moveTo>
                <a:cubicBezTo>
                  <a:pt x="123" y="673"/>
                  <a:pt x="124" y="652"/>
                  <a:pt x="126" y="632"/>
                </a:cubicBezTo>
                <a:lnTo>
                  <a:pt x="53" y="632"/>
                </a:lnTo>
                <a:cubicBezTo>
                  <a:pt x="24" y="632"/>
                  <a:pt x="0" y="655"/>
                  <a:pt x="0" y="683"/>
                </a:cubicBezTo>
                <a:cubicBezTo>
                  <a:pt x="0" y="711"/>
                  <a:pt x="24" y="734"/>
                  <a:pt x="53" y="734"/>
                </a:cubicBezTo>
                <a:lnTo>
                  <a:pt x="125" y="734"/>
                </a:lnTo>
                <a:cubicBezTo>
                  <a:pt x="124" y="721"/>
                  <a:pt x="123" y="708"/>
                  <a:pt x="123" y="694"/>
                </a:cubicBezTo>
                <a:close/>
                <a:moveTo>
                  <a:pt x="252" y="335"/>
                </a:moveTo>
                <a:cubicBezTo>
                  <a:pt x="274" y="309"/>
                  <a:pt x="298" y="285"/>
                  <a:pt x="324" y="263"/>
                </a:cubicBezTo>
                <a:lnTo>
                  <a:pt x="274" y="212"/>
                </a:lnTo>
                <a:cubicBezTo>
                  <a:pt x="253" y="192"/>
                  <a:pt x="220" y="191"/>
                  <a:pt x="200" y="211"/>
                </a:cubicBezTo>
                <a:cubicBezTo>
                  <a:pt x="180" y="231"/>
                  <a:pt x="181" y="264"/>
                  <a:pt x="202" y="285"/>
                </a:cubicBezTo>
                <a:lnTo>
                  <a:pt x="252" y="335"/>
                </a:lnTo>
                <a:close/>
                <a:moveTo>
                  <a:pt x="685" y="130"/>
                </a:moveTo>
                <a:cubicBezTo>
                  <a:pt x="702" y="130"/>
                  <a:pt x="719" y="131"/>
                  <a:pt x="736" y="133"/>
                </a:cubicBezTo>
                <a:lnTo>
                  <a:pt x="736" y="53"/>
                </a:lnTo>
                <a:cubicBezTo>
                  <a:pt x="736" y="24"/>
                  <a:pt x="713" y="0"/>
                  <a:pt x="685" y="0"/>
                </a:cubicBezTo>
                <a:cubicBezTo>
                  <a:pt x="657" y="0"/>
                  <a:pt x="634" y="24"/>
                  <a:pt x="634" y="53"/>
                </a:cubicBezTo>
                <a:lnTo>
                  <a:pt x="634" y="133"/>
                </a:lnTo>
                <a:cubicBezTo>
                  <a:pt x="651" y="131"/>
                  <a:pt x="668" y="130"/>
                  <a:pt x="685" y="130"/>
                </a:cubicBezTo>
                <a:close/>
                <a:moveTo>
                  <a:pt x="1115" y="329"/>
                </a:moveTo>
                <a:lnTo>
                  <a:pt x="1168" y="276"/>
                </a:lnTo>
                <a:cubicBezTo>
                  <a:pt x="1189" y="255"/>
                  <a:pt x="1190" y="222"/>
                  <a:pt x="1170" y="202"/>
                </a:cubicBezTo>
                <a:cubicBezTo>
                  <a:pt x="1150" y="182"/>
                  <a:pt x="1117" y="183"/>
                  <a:pt x="1096" y="203"/>
                </a:cubicBezTo>
                <a:lnTo>
                  <a:pt x="1042" y="257"/>
                </a:lnTo>
                <a:cubicBezTo>
                  <a:pt x="1069" y="279"/>
                  <a:pt x="1093" y="303"/>
                  <a:pt x="1115" y="329"/>
                </a:cubicBezTo>
                <a:close/>
                <a:moveTo>
                  <a:pt x="1319" y="632"/>
                </a:moveTo>
                <a:lnTo>
                  <a:pt x="1245" y="632"/>
                </a:lnTo>
                <a:cubicBezTo>
                  <a:pt x="1247" y="652"/>
                  <a:pt x="1249" y="673"/>
                  <a:pt x="1249" y="694"/>
                </a:cubicBezTo>
                <a:cubicBezTo>
                  <a:pt x="1249" y="708"/>
                  <a:pt x="1248" y="721"/>
                  <a:pt x="1246" y="734"/>
                </a:cubicBezTo>
                <a:lnTo>
                  <a:pt x="1319" y="734"/>
                </a:lnTo>
                <a:cubicBezTo>
                  <a:pt x="1349" y="734"/>
                  <a:pt x="1373" y="711"/>
                  <a:pt x="1373" y="683"/>
                </a:cubicBezTo>
                <a:cubicBezTo>
                  <a:pt x="1373" y="655"/>
                  <a:pt x="1349" y="632"/>
                  <a:pt x="1319" y="632"/>
                </a:cubicBezTo>
                <a:close/>
                <a:moveTo>
                  <a:pt x="951" y="716"/>
                </a:moveTo>
                <a:cubicBezTo>
                  <a:pt x="951" y="751"/>
                  <a:pt x="922" y="781"/>
                  <a:pt x="886" y="781"/>
                </a:cubicBezTo>
                <a:lnTo>
                  <a:pt x="751" y="781"/>
                </a:lnTo>
                <a:lnTo>
                  <a:pt x="751" y="915"/>
                </a:lnTo>
                <a:cubicBezTo>
                  <a:pt x="751" y="951"/>
                  <a:pt x="722" y="981"/>
                  <a:pt x="686" y="981"/>
                </a:cubicBezTo>
                <a:cubicBezTo>
                  <a:pt x="651" y="981"/>
                  <a:pt x="621" y="951"/>
                  <a:pt x="621" y="915"/>
                </a:cubicBezTo>
                <a:lnTo>
                  <a:pt x="621" y="781"/>
                </a:lnTo>
                <a:lnTo>
                  <a:pt x="487" y="781"/>
                </a:lnTo>
                <a:cubicBezTo>
                  <a:pt x="451" y="781"/>
                  <a:pt x="422" y="751"/>
                  <a:pt x="422" y="716"/>
                </a:cubicBezTo>
                <a:cubicBezTo>
                  <a:pt x="422" y="680"/>
                  <a:pt x="451" y="651"/>
                  <a:pt x="487" y="651"/>
                </a:cubicBezTo>
                <a:lnTo>
                  <a:pt x="621" y="651"/>
                </a:lnTo>
                <a:lnTo>
                  <a:pt x="621" y="516"/>
                </a:lnTo>
                <a:cubicBezTo>
                  <a:pt x="621" y="480"/>
                  <a:pt x="651" y="451"/>
                  <a:pt x="686" y="451"/>
                </a:cubicBezTo>
                <a:cubicBezTo>
                  <a:pt x="722" y="451"/>
                  <a:pt x="751" y="480"/>
                  <a:pt x="751" y="516"/>
                </a:cubicBezTo>
                <a:lnTo>
                  <a:pt x="751" y="651"/>
                </a:lnTo>
                <a:lnTo>
                  <a:pt x="886" y="651"/>
                </a:lnTo>
                <a:cubicBezTo>
                  <a:pt x="922" y="651"/>
                  <a:pt x="951" y="680"/>
                  <a:pt x="951" y="716"/>
                </a:cubicBezTo>
                <a:close/>
                <a:moveTo>
                  <a:pt x="889" y="1676"/>
                </a:moveTo>
                <a:lnTo>
                  <a:pt x="491" y="1676"/>
                </a:lnTo>
                <a:lnTo>
                  <a:pt x="491" y="1476"/>
                </a:lnTo>
                <a:lnTo>
                  <a:pt x="889" y="1476"/>
                </a:lnTo>
                <a:lnTo>
                  <a:pt x="889" y="1676"/>
                </a:lnTo>
                <a:close/>
                <a:moveTo>
                  <a:pt x="530" y="1715"/>
                </a:moveTo>
                <a:cubicBezTo>
                  <a:pt x="534" y="1801"/>
                  <a:pt x="604" y="1870"/>
                  <a:pt x="690" y="1870"/>
                </a:cubicBezTo>
                <a:cubicBezTo>
                  <a:pt x="776" y="1870"/>
                  <a:pt x="847" y="1801"/>
                  <a:pt x="850" y="1715"/>
                </a:cubicBezTo>
                <a:lnTo>
                  <a:pt x="530" y="1715"/>
                </a:lnTo>
                <a:close/>
                <a:moveTo>
                  <a:pt x="556" y="1612"/>
                </a:moveTo>
                <a:cubicBezTo>
                  <a:pt x="520" y="1612"/>
                  <a:pt x="491" y="1641"/>
                  <a:pt x="491" y="1676"/>
                </a:cubicBezTo>
                <a:cubicBezTo>
                  <a:pt x="491" y="1711"/>
                  <a:pt x="520" y="1740"/>
                  <a:pt x="556" y="1740"/>
                </a:cubicBezTo>
                <a:lnTo>
                  <a:pt x="824" y="1740"/>
                </a:lnTo>
                <a:cubicBezTo>
                  <a:pt x="860" y="1740"/>
                  <a:pt x="889" y="1711"/>
                  <a:pt x="889" y="1676"/>
                </a:cubicBezTo>
                <a:cubicBezTo>
                  <a:pt x="889" y="1641"/>
                  <a:pt x="860" y="1612"/>
                  <a:pt x="824" y="1612"/>
                </a:cubicBezTo>
                <a:lnTo>
                  <a:pt x="556" y="1612"/>
                </a:lnTo>
                <a:close/>
                <a:moveTo>
                  <a:pt x="805" y="1402"/>
                </a:moveTo>
                <a:lnTo>
                  <a:pt x="568" y="1402"/>
                </a:lnTo>
                <a:cubicBezTo>
                  <a:pt x="504" y="1402"/>
                  <a:pt x="454" y="1360"/>
                  <a:pt x="454" y="1308"/>
                </a:cubicBezTo>
                <a:cubicBezTo>
                  <a:pt x="454" y="1301"/>
                  <a:pt x="447" y="1271"/>
                  <a:pt x="434" y="1246"/>
                </a:cubicBezTo>
                <a:lnTo>
                  <a:pt x="346" y="1074"/>
                </a:lnTo>
                <a:cubicBezTo>
                  <a:pt x="332" y="1047"/>
                  <a:pt x="307" y="1005"/>
                  <a:pt x="291" y="981"/>
                </a:cubicBezTo>
                <a:cubicBezTo>
                  <a:pt x="281" y="965"/>
                  <a:pt x="191" y="825"/>
                  <a:pt x="191" y="694"/>
                </a:cubicBezTo>
                <a:cubicBezTo>
                  <a:pt x="191" y="421"/>
                  <a:pt x="413" y="199"/>
                  <a:pt x="686" y="199"/>
                </a:cubicBezTo>
                <a:cubicBezTo>
                  <a:pt x="959" y="199"/>
                  <a:pt x="1181" y="421"/>
                  <a:pt x="1181" y="694"/>
                </a:cubicBezTo>
                <a:cubicBezTo>
                  <a:pt x="1181" y="825"/>
                  <a:pt x="1092" y="965"/>
                  <a:pt x="1082" y="980"/>
                </a:cubicBezTo>
                <a:cubicBezTo>
                  <a:pt x="1066" y="1005"/>
                  <a:pt x="1041" y="1048"/>
                  <a:pt x="1027" y="1074"/>
                </a:cubicBezTo>
                <a:lnTo>
                  <a:pt x="939" y="1246"/>
                </a:lnTo>
                <a:cubicBezTo>
                  <a:pt x="926" y="1271"/>
                  <a:pt x="919" y="1301"/>
                  <a:pt x="919" y="1308"/>
                </a:cubicBezTo>
                <a:cubicBezTo>
                  <a:pt x="919" y="1360"/>
                  <a:pt x="869" y="1402"/>
                  <a:pt x="805" y="1402"/>
                </a:cubicBezTo>
                <a:close/>
                <a:moveTo>
                  <a:pt x="686" y="285"/>
                </a:moveTo>
                <a:cubicBezTo>
                  <a:pt x="461" y="285"/>
                  <a:pt x="277" y="468"/>
                  <a:pt x="277" y="694"/>
                </a:cubicBezTo>
                <a:cubicBezTo>
                  <a:pt x="277" y="802"/>
                  <a:pt x="362" y="932"/>
                  <a:pt x="363" y="933"/>
                </a:cubicBezTo>
                <a:cubicBezTo>
                  <a:pt x="381" y="961"/>
                  <a:pt x="407" y="1005"/>
                  <a:pt x="422" y="1035"/>
                </a:cubicBezTo>
                <a:lnTo>
                  <a:pt x="510" y="1207"/>
                </a:lnTo>
                <a:cubicBezTo>
                  <a:pt x="527" y="1240"/>
                  <a:pt x="540" y="1283"/>
                  <a:pt x="540" y="1308"/>
                </a:cubicBezTo>
                <a:cubicBezTo>
                  <a:pt x="541" y="1309"/>
                  <a:pt x="550" y="1316"/>
                  <a:pt x="568" y="1316"/>
                </a:cubicBezTo>
                <a:lnTo>
                  <a:pt x="805" y="1316"/>
                </a:lnTo>
                <a:cubicBezTo>
                  <a:pt x="823" y="1316"/>
                  <a:pt x="832" y="1309"/>
                  <a:pt x="834" y="1306"/>
                </a:cubicBezTo>
                <a:cubicBezTo>
                  <a:pt x="833" y="1283"/>
                  <a:pt x="846" y="1240"/>
                  <a:pt x="863" y="1207"/>
                </a:cubicBezTo>
                <a:lnTo>
                  <a:pt x="951" y="1035"/>
                </a:lnTo>
                <a:cubicBezTo>
                  <a:pt x="966" y="1006"/>
                  <a:pt x="993" y="961"/>
                  <a:pt x="1010" y="933"/>
                </a:cubicBezTo>
                <a:cubicBezTo>
                  <a:pt x="1040" y="888"/>
                  <a:pt x="1096" y="780"/>
                  <a:pt x="1096" y="694"/>
                </a:cubicBezTo>
                <a:cubicBezTo>
                  <a:pt x="1096" y="468"/>
                  <a:pt x="912" y="285"/>
                  <a:pt x="686" y="28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365" name="TextBox 67"/>
          <p:cNvSpPr txBox="1">
            <a:spLocks noChangeArrowheads="1"/>
          </p:cNvSpPr>
          <p:nvPr/>
        </p:nvSpPr>
        <p:spPr bwMode="auto">
          <a:xfrm>
            <a:off x="749300" y="5886450"/>
            <a:ext cx="1411288" cy="4000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2000">
                <a:solidFill>
                  <a:schemeClr val="accent1"/>
                </a:solidFill>
                <a:latin typeface="微软雅黑" pitchFamily="34" charset="-122"/>
                <a:ea typeface="微软雅黑" pitchFamily="34" charset="-122"/>
              </a:rPr>
              <a:t>主要创新</a:t>
            </a:r>
          </a:p>
        </p:txBody>
      </p:sp>
      <p:sp>
        <p:nvSpPr>
          <p:cNvPr id="15366" name="Freeform 7"/>
          <p:cNvSpPr>
            <a:spLocks noEditPoints="1"/>
          </p:cNvSpPr>
          <p:nvPr/>
        </p:nvSpPr>
        <p:spPr bwMode="auto">
          <a:xfrm>
            <a:off x="960438" y="1412875"/>
            <a:ext cx="987425" cy="1436688"/>
          </a:xfrm>
          <a:custGeom>
            <a:avLst/>
            <a:gdLst>
              <a:gd name="T0" fmla="*/ 2147483647 w 1391"/>
              <a:gd name="T1" fmla="*/ 2147483647 h 2031"/>
              <a:gd name="T2" fmla="*/ 2147483647 w 1391"/>
              <a:gd name="T3" fmla="*/ 2147483647 h 2031"/>
              <a:gd name="T4" fmla="*/ 2147483647 w 1391"/>
              <a:gd name="T5" fmla="*/ 2147483647 h 2031"/>
              <a:gd name="T6" fmla="*/ 2147483647 w 1391"/>
              <a:gd name="T7" fmla="*/ 2147483647 h 2031"/>
              <a:gd name="T8" fmla="*/ 2147483647 w 1391"/>
              <a:gd name="T9" fmla="*/ 2147483647 h 2031"/>
              <a:gd name="T10" fmla="*/ 2147483647 w 1391"/>
              <a:gd name="T11" fmla="*/ 2147483647 h 2031"/>
              <a:gd name="T12" fmla="*/ 2147483647 w 1391"/>
              <a:gd name="T13" fmla="*/ 2147483647 h 2031"/>
              <a:gd name="T14" fmla="*/ 2147483647 w 1391"/>
              <a:gd name="T15" fmla="*/ 2147483647 h 2031"/>
              <a:gd name="T16" fmla="*/ 2147483647 w 1391"/>
              <a:gd name="T17" fmla="*/ 2147483647 h 2031"/>
              <a:gd name="T18" fmla="*/ 2147483647 w 1391"/>
              <a:gd name="T19" fmla="*/ 2147483647 h 2031"/>
              <a:gd name="T20" fmla="*/ 2147483647 w 1391"/>
              <a:gd name="T21" fmla="*/ 2147483647 h 2031"/>
              <a:gd name="T22" fmla="*/ 2147483647 w 1391"/>
              <a:gd name="T23" fmla="*/ 2147483647 h 2031"/>
              <a:gd name="T24" fmla="*/ 2147483647 w 1391"/>
              <a:gd name="T25" fmla="*/ 2147483647 h 2031"/>
              <a:gd name="T26" fmla="*/ 2147483647 w 1391"/>
              <a:gd name="T27" fmla="*/ 2147483647 h 2031"/>
              <a:gd name="T28" fmla="*/ 2147483647 w 1391"/>
              <a:gd name="T29" fmla="*/ 2147483647 h 2031"/>
              <a:gd name="T30" fmla="*/ 2147483647 w 1391"/>
              <a:gd name="T31" fmla="*/ 2147483647 h 2031"/>
              <a:gd name="T32" fmla="*/ 2147483647 w 1391"/>
              <a:gd name="T33" fmla="*/ 2147483647 h 2031"/>
              <a:gd name="T34" fmla="*/ 2147483647 w 1391"/>
              <a:gd name="T35" fmla="*/ 2147483647 h 2031"/>
              <a:gd name="T36" fmla="*/ 2147483647 w 1391"/>
              <a:gd name="T37" fmla="*/ 2147483647 h 2031"/>
              <a:gd name="T38" fmla="*/ 2147483647 w 1391"/>
              <a:gd name="T39" fmla="*/ 2147483647 h 2031"/>
              <a:gd name="T40" fmla="*/ 2147483647 w 1391"/>
              <a:gd name="T41" fmla="*/ 2147483647 h 2031"/>
              <a:gd name="T42" fmla="*/ 2147483647 w 1391"/>
              <a:gd name="T43" fmla="*/ 2147483647 h 2031"/>
              <a:gd name="T44" fmla="*/ 2147483647 w 1391"/>
              <a:gd name="T45" fmla="*/ 2147483647 h 2031"/>
              <a:gd name="T46" fmla="*/ 2147483647 w 1391"/>
              <a:gd name="T47" fmla="*/ 2147483647 h 2031"/>
              <a:gd name="T48" fmla="*/ 2147483647 w 1391"/>
              <a:gd name="T49" fmla="*/ 2147483647 h 2031"/>
              <a:gd name="T50" fmla="*/ 2147483647 w 1391"/>
              <a:gd name="T51" fmla="*/ 2147483647 h 2031"/>
              <a:gd name="T52" fmla="*/ 2147483647 w 1391"/>
              <a:gd name="T53" fmla="*/ 2147483647 h 2031"/>
              <a:gd name="T54" fmla="*/ 2147483647 w 1391"/>
              <a:gd name="T55" fmla="*/ 2147483647 h 2031"/>
              <a:gd name="T56" fmla="*/ 2147483647 w 1391"/>
              <a:gd name="T57" fmla="*/ 2147483647 h 2031"/>
              <a:gd name="T58" fmla="*/ 2147483647 w 1391"/>
              <a:gd name="T59" fmla="*/ 0 h 2031"/>
              <a:gd name="T60" fmla="*/ 2147483647 w 1391"/>
              <a:gd name="T61" fmla="*/ 2147483647 h 2031"/>
              <a:gd name="T62" fmla="*/ 2147483647 w 1391"/>
              <a:gd name="T63" fmla="*/ 2147483647 h 2031"/>
              <a:gd name="T64" fmla="*/ 2147483647 w 1391"/>
              <a:gd name="T65" fmla="*/ 2147483647 h 2031"/>
              <a:gd name="T66" fmla="*/ 2147483647 w 1391"/>
              <a:gd name="T67" fmla="*/ 2147483647 h 2031"/>
              <a:gd name="T68" fmla="*/ 2147483647 w 1391"/>
              <a:gd name="T69" fmla="*/ 2147483647 h 2031"/>
              <a:gd name="T70" fmla="*/ 2147483647 w 1391"/>
              <a:gd name="T71" fmla="*/ 2147483647 h 2031"/>
              <a:gd name="T72" fmla="*/ 2147483647 w 1391"/>
              <a:gd name="T73" fmla="*/ 2147483647 h 2031"/>
              <a:gd name="T74" fmla="*/ 2147483647 w 1391"/>
              <a:gd name="T75" fmla="*/ 2147483647 h 2031"/>
              <a:gd name="T76" fmla="*/ 2147483647 w 1391"/>
              <a:gd name="T77" fmla="*/ 2147483647 h 2031"/>
              <a:gd name="T78" fmla="*/ 2147483647 w 1391"/>
              <a:gd name="T79" fmla="*/ 2147483647 h 2031"/>
              <a:gd name="T80" fmla="*/ 2147483647 w 1391"/>
              <a:gd name="T81" fmla="*/ 2147483647 h 2031"/>
              <a:gd name="T82" fmla="*/ 2147483647 w 1391"/>
              <a:gd name="T83" fmla="*/ 2147483647 h 2031"/>
              <a:gd name="T84" fmla="*/ 2147483647 w 1391"/>
              <a:gd name="T85" fmla="*/ 2147483647 h 2031"/>
              <a:gd name="T86" fmla="*/ 2147483647 w 1391"/>
              <a:gd name="T87" fmla="*/ 2147483647 h 2031"/>
              <a:gd name="T88" fmla="*/ 2147483647 w 1391"/>
              <a:gd name="T89" fmla="*/ 2147483647 h 2031"/>
              <a:gd name="T90" fmla="*/ 2147483647 w 1391"/>
              <a:gd name="T91" fmla="*/ 2147483647 h 2031"/>
              <a:gd name="T92" fmla="*/ 2147483647 w 1391"/>
              <a:gd name="T93" fmla="*/ 2147483647 h 2031"/>
              <a:gd name="T94" fmla="*/ 2147483647 w 1391"/>
              <a:gd name="T95" fmla="*/ 2147483647 h 2031"/>
              <a:gd name="T96" fmla="*/ 2147483647 w 1391"/>
              <a:gd name="T97" fmla="*/ 2147483647 h 2031"/>
              <a:gd name="T98" fmla="*/ 2147483647 w 1391"/>
              <a:gd name="T99" fmla="*/ 2147483647 h 2031"/>
              <a:gd name="T100" fmla="*/ 2147483647 w 1391"/>
              <a:gd name="T101" fmla="*/ 2147483647 h 2031"/>
              <a:gd name="T102" fmla="*/ 2147483647 w 1391"/>
              <a:gd name="T103" fmla="*/ 2147483647 h 2031"/>
              <a:gd name="T104" fmla="*/ 2147483647 w 1391"/>
              <a:gd name="T105" fmla="*/ 2147483647 h 203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91" h="2031">
                <a:moveTo>
                  <a:pt x="485" y="1171"/>
                </a:moveTo>
                <a:cubicBezTo>
                  <a:pt x="536" y="1171"/>
                  <a:pt x="586" y="1197"/>
                  <a:pt x="613" y="1236"/>
                </a:cubicBezTo>
                <a:lnTo>
                  <a:pt x="661" y="1306"/>
                </a:lnTo>
                <a:cubicBezTo>
                  <a:pt x="676" y="1328"/>
                  <a:pt x="698" y="1329"/>
                  <a:pt x="714" y="1307"/>
                </a:cubicBezTo>
                <a:lnTo>
                  <a:pt x="764" y="1238"/>
                </a:lnTo>
                <a:cubicBezTo>
                  <a:pt x="791" y="1201"/>
                  <a:pt x="840" y="1177"/>
                  <a:pt x="889" y="1177"/>
                </a:cubicBezTo>
                <a:cubicBezTo>
                  <a:pt x="905" y="1177"/>
                  <a:pt x="920" y="1180"/>
                  <a:pt x="934" y="1185"/>
                </a:cubicBezTo>
                <a:lnTo>
                  <a:pt x="1015" y="1214"/>
                </a:lnTo>
                <a:cubicBezTo>
                  <a:pt x="1021" y="1216"/>
                  <a:pt x="1026" y="1217"/>
                  <a:pt x="1032" y="1217"/>
                </a:cubicBezTo>
                <a:cubicBezTo>
                  <a:pt x="1055" y="1217"/>
                  <a:pt x="1058" y="1196"/>
                  <a:pt x="1058" y="1184"/>
                </a:cubicBezTo>
                <a:lnTo>
                  <a:pt x="1058" y="1098"/>
                </a:lnTo>
                <a:cubicBezTo>
                  <a:pt x="1059" y="1035"/>
                  <a:pt x="1106" y="972"/>
                  <a:pt x="1166" y="955"/>
                </a:cubicBezTo>
                <a:lnTo>
                  <a:pt x="1248" y="930"/>
                </a:lnTo>
                <a:cubicBezTo>
                  <a:pt x="1260" y="927"/>
                  <a:pt x="1269" y="920"/>
                  <a:pt x="1272" y="911"/>
                </a:cubicBezTo>
                <a:cubicBezTo>
                  <a:pt x="1275" y="903"/>
                  <a:pt x="1272" y="891"/>
                  <a:pt x="1265" y="881"/>
                </a:cubicBezTo>
                <a:lnTo>
                  <a:pt x="1214" y="811"/>
                </a:lnTo>
                <a:cubicBezTo>
                  <a:pt x="1178" y="761"/>
                  <a:pt x="1179" y="683"/>
                  <a:pt x="1217" y="633"/>
                </a:cubicBezTo>
                <a:lnTo>
                  <a:pt x="1269" y="565"/>
                </a:lnTo>
                <a:cubicBezTo>
                  <a:pt x="1277" y="554"/>
                  <a:pt x="1280" y="543"/>
                  <a:pt x="1278" y="534"/>
                </a:cubicBezTo>
                <a:cubicBezTo>
                  <a:pt x="1275" y="526"/>
                  <a:pt x="1266" y="519"/>
                  <a:pt x="1254" y="515"/>
                </a:cubicBezTo>
                <a:lnTo>
                  <a:pt x="1172" y="488"/>
                </a:lnTo>
                <a:cubicBezTo>
                  <a:pt x="1113" y="469"/>
                  <a:pt x="1068" y="405"/>
                  <a:pt x="1069" y="342"/>
                </a:cubicBezTo>
                <a:lnTo>
                  <a:pt x="1072" y="256"/>
                </a:lnTo>
                <a:cubicBezTo>
                  <a:pt x="1072" y="245"/>
                  <a:pt x="1069" y="235"/>
                  <a:pt x="1063" y="229"/>
                </a:cubicBezTo>
                <a:cubicBezTo>
                  <a:pt x="1058" y="223"/>
                  <a:pt x="1050" y="222"/>
                  <a:pt x="1044" y="222"/>
                </a:cubicBezTo>
                <a:cubicBezTo>
                  <a:pt x="1040" y="222"/>
                  <a:pt x="1035" y="223"/>
                  <a:pt x="1030" y="225"/>
                </a:cubicBezTo>
                <a:lnTo>
                  <a:pt x="948" y="251"/>
                </a:lnTo>
                <a:cubicBezTo>
                  <a:pt x="935" y="256"/>
                  <a:pt x="921" y="258"/>
                  <a:pt x="906" y="258"/>
                </a:cubicBezTo>
                <a:cubicBezTo>
                  <a:pt x="855" y="258"/>
                  <a:pt x="805" y="232"/>
                  <a:pt x="779" y="194"/>
                </a:cubicBezTo>
                <a:lnTo>
                  <a:pt x="730" y="123"/>
                </a:lnTo>
                <a:cubicBezTo>
                  <a:pt x="723" y="112"/>
                  <a:pt x="713" y="105"/>
                  <a:pt x="704" y="105"/>
                </a:cubicBezTo>
                <a:cubicBezTo>
                  <a:pt x="693" y="105"/>
                  <a:pt x="689" y="105"/>
                  <a:pt x="680" y="119"/>
                </a:cubicBezTo>
                <a:lnTo>
                  <a:pt x="678" y="123"/>
                </a:lnTo>
                <a:cubicBezTo>
                  <a:pt x="657" y="156"/>
                  <a:pt x="629" y="197"/>
                  <a:pt x="606" y="220"/>
                </a:cubicBezTo>
                <a:cubicBezTo>
                  <a:pt x="591" y="234"/>
                  <a:pt x="568" y="252"/>
                  <a:pt x="537" y="252"/>
                </a:cubicBezTo>
                <a:cubicBezTo>
                  <a:pt x="529" y="252"/>
                  <a:pt x="522" y="251"/>
                  <a:pt x="516" y="250"/>
                </a:cubicBezTo>
                <a:lnTo>
                  <a:pt x="509" y="250"/>
                </a:lnTo>
                <a:lnTo>
                  <a:pt x="503" y="246"/>
                </a:lnTo>
                <a:cubicBezTo>
                  <a:pt x="493" y="243"/>
                  <a:pt x="479" y="239"/>
                  <a:pt x="464" y="235"/>
                </a:cubicBezTo>
                <a:cubicBezTo>
                  <a:pt x="442" y="229"/>
                  <a:pt x="406" y="218"/>
                  <a:pt x="399" y="217"/>
                </a:cubicBezTo>
                <a:cubicBezTo>
                  <a:pt x="383" y="213"/>
                  <a:pt x="366" y="211"/>
                  <a:pt x="361" y="211"/>
                </a:cubicBezTo>
                <a:cubicBezTo>
                  <a:pt x="340" y="211"/>
                  <a:pt x="333" y="229"/>
                  <a:pt x="333" y="246"/>
                </a:cubicBezTo>
                <a:lnTo>
                  <a:pt x="333" y="331"/>
                </a:lnTo>
                <a:cubicBezTo>
                  <a:pt x="333" y="394"/>
                  <a:pt x="286" y="457"/>
                  <a:pt x="226" y="475"/>
                </a:cubicBezTo>
                <a:lnTo>
                  <a:pt x="144" y="499"/>
                </a:lnTo>
                <a:cubicBezTo>
                  <a:pt x="131" y="502"/>
                  <a:pt x="122" y="510"/>
                  <a:pt x="119" y="518"/>
                </a:cubicBezTo>
                <a:cubicBezTo>
                  <a:pt x="116" y="526"/>
                  <a:pt x="119" y="538"/>
                  <a:pt x="127" y="548"/>
                </a:cubicBezTo>
                <a:lnTo>
                  <a:pt x="177" y="618"/>
                </a:lnTo>
                <a:cubicBezTo>
                  <a:pt x="214" y="668"/>
                  <a:pt x="213" y="747"/>
                  <a:pt x="175" y="796"/>
                </a:cubicBezTo>
                <a:lnTo>
                  <a:pt x="122" y="864"/>
                </a:lnTo>
                <a:cubicBezTo>
                  <a:pt x="114" y="875"/>
                  <a:pt x="111" y="886"/>
                  <a:pt x="114" y="894"/>
                </a:cubicBezTo>
                <a:cubicBezTo>
                  <a:pt x="116" y="903"/>
                  <a:pt x="126" y="911"/>
                  <a:pt x="138" y="915"/>
                </a:cubicBezTo>
                <a:lnTo>
                  <a:pt x="219" y="941"/>
                </a:lnTo>
                <a:cubicBezTo>
                  <a:pt x="279" y="961"/>
                  <a:pt x="324" y="1025"/>
                  <a:pt x="322" y="1087"/>
                </a:cubicBezTo>
                <a:lnTo>
                  <a:pt x="320" y="1173"/>
                </a:lnTo>
                <a:cubicBezTo>
                  <a:pt x="320" y="1184"/>
                  <a:pt x="322" y="1194"/>
                  <a:pt x="328" y="1200"/>
                </a:cubicBezTo>
                <a:cubicBezTo>
                  <a:pt x="334" y="1206"/>
                  <a:pt x="341" y="1207"/>
                  <a:pt x="347" y="1207"/>
                </a:cubicBezTo>
                <a:cubicBezTo>
                  <a:pt x="352" y="1207"/>
                  <a:pt x="357" y="1206"/>
                  <a:pt x="362" y="1204"/>
                </a:cubicBezTo>
                <a:lnTo>
                  <a:pt x="443" y="1178"/>
                </a:lnTo>
                <a:cubicBezTo>
                  <a:pt x="458" y="1174"/>
                  <a:pt x="471" y="1171"/>
                  <a:pt x="485" y="1171"/>
                </a:cubicBezTo>
                <a:close/>
                <a:moveTo>
                  <a:pt x="687" y="1429"/>
                </a:moveTo>
                <a:cubicBezTo>
                  <a:pt x="643" y="1429"/>
                  <a:pt x="602" y="1406"/>
                  <a:pt x="574" y="1366"/>
                </a:cubicBezTo>
                <a:lnTo>
                  <a:pt x="526" y="1295"/>
                </a:lnTo>
                <a:cubicBezTo>
                  <a:pt x="520" y="1286"/>
                  <a:pt x="503" y="1277"/>
                  <a:pt x="485" y="1277"/>
                </a:cubicBezTo>
                <a:cubicBezTo>
                  <a:pt x="482" y="1277"/>
                  <a:pt x="479" y="1277"/>
                  <a:pt x="475" y="1278"/>
                </a:cubicBezTo>
                <a:lnTo>
                  <a:pt x="394" y="1305"/>
                </a:lnTo>
                <a:cubicBezTo>
                  <a:pt x="342" y="1321"/>
                  <a:pt x="287" y="1309"/>
                  <a:pt x="253" y="1273"/>
                </a:cubicBezTo>
                <a:cubicBezTo>
                  <a:pt x="227" y="1247"/>
                  <a:pt x="213" y="1210"/>
                  <a:pt x="215" y="1170"/>
                </a:cubicBezTo>
                <a:lnTo>
                  <a:pt x="217" y="1084"/>
                </a:lnTo>
                <a:cubicBezTo>
                  <a:pt x="217" y="1068"/>
                  <a:pt x="202" y="1046"/>
                  <a:pt x="186" y="1041"/>
                </a:cubicBezTo>
                <a:lnTo>
                  <a:pt x="105" y="1015"/>
                </a:lnTo>
                <a:cubicBezTo>
                  <a:pt x="60" y="1000"/>
                  <a:pt x="26" y="967"/>
                  <a:pt x="13" y="926"/>
                </a:cubicBezTo>
                <a:cubicBezTo>
                  <a:pt x="0" y="884"/>
                  <a:pt x="9" y="838"/>
                  <a:pt x="39" y="800"/>
                </a:cubicBezTo>
                <a:lnTo>
                  <a:pt x="91" y="732"/>
                </a:lnTo>
                <a:cubicBezTo>
                  <a:pt x="101" y="720"/>
                  <a:pt x="101" y="693"/>
                  <a:pt x="92" y="680"/>
                </a:cubicBezTo>
                <a:lnTo>
                  <a:pt x="41" y="610"/>
                </a:lnTo>
                <a:cubicBezTo>
                  <a:pt x="13" y="572"/>
                  <a:pt x="5" y="526"/>
                  <a:pt x="19" y="484"/>
                </a:cubicBezTo>
                <a:cubicBezTo>
                  <a:pt x="34" y="442"/>
                  <a:pt x="68" y="411"/>
                  <a:pt x="114" y="398"/>
                </a:cubicBezTo>
                <a:lnTo>
                  <a:pt x="196" y="374"/>
                </a:lnTo>
                <a:cubicBezTo>
                  <a:pt x="211" y="369"/>
                  <a:pt x="228" y="347"/>
                  <a:pt x="228" y="331"/>
                </a:cubicBezTo>
                <a:lnTo>
                  <a:pt x="228" y="246"/>
                </a:lnTo>
                <a:cubicBezTo>
                  <a:pt x="228" y="166"/>
                  <a:pt x="285" y="106"/>
                  <a:pt x="361" y="106"/>
                </a:cubicBezTo>
                <a:cubicBezTo>
                  <a:pt x="379" y="106"/>
                  <a:pt x="407" y="111"/>
                  <a:pt x="421" y="114"/>
                </a:cubicBezTo>
                <a:cubicBezTo>
                  <a:pt x="429" y="115"/>
                  <a:pt x="450" y="121"/>
                  <a:pt x="493" y="134"/>
                </a:cubicBezTo>
                <a:cubicBezTo>
                  <a:pt x="508" y="138"/>
                  <a:pt x="521" y="142"/>
                  <a:pt x="530" y="144"/>
                </a:cubicBezTo>
                <a:lnTo>
                  <a:pt x="532" y="144"/>
                </a:lnTo>
                <a:cubicBezTo>
                  <a:pt x="532" y="144"/>
                  <a:pt x="532" y="144"/>
                  <a:pt x="532" y="144"/>
                </a:cubicBezTo>
                <a:cubicBezTo>
                  <a:pt x="544" y="133"/>
                  <a:pt x="563" y="106"/>
                  <a:pt x="589" y="66"/>
                </a:cubicBezTo>
                <a:lnTo>
                  <a:pt x="591" y="63"/>
                </a:lnTo>
                <a:cubicBezTo>
                  <a:pt x="618" y="21"/>
                  <a:pt x="655" y="0"/>
                  <a:pt x="704" y="0"/>
                </a:cubicBezTo>
                <a:cubicBezTo>
                  <a:pt x="749" y="0"/>
                  <a:pt x="790" y="23"/>
                  <a:pt x="817" y="64"/>
                </a:cubicBezTo>
                <a:lnTo>
                  <a:pt x="866" y="134"/>
                </a:lnTo>
                <a:cubicBezTo>
                  <a:pt x="872" y="143"/>
                  <a:pt x="889" y="152"/>
                  <a:pt x="906" y="152"/>
                </a:cubicBezTo>
                <a:cubicBezTo>
                  <a:pt x="911" y="152"/>
                  <a:pt x="914" y="152"/>
                  <a:pt x="916" y="151"/>
                </a:cubicBezTo>
                <a:lnTo>
                  <a:pt x="997" y="125"/>
                </a:lnTo>
                <a:cubicBezTo>
                  <a:pt x="1049" y="108"/>
                  <a:pt x="1104" y="120"/>
                  <a:pt x="1139" y="156"/>
                </a:cubicBezTo>
                <a:cubicBezTo>
                  <a:pt x="1165" y="182"/>
                  <a:pt x="1178" y="219"/>
                  <a:pt x="1177" y="259"/>
                </a:cubicBezTo>
                <a:lnTo>
                  <a:pt x="1174" y="345"/>
                </a:lnTo>
                <a:cubicBezTo>
                  <a:pt x="1174" y="360"/>
                  <a:pt x="1190" y="383"/>
                  <a:pt x="1205" y="388"/>
                </a:cubicBezTo>
                <a:lnTo>
                  <a:pt x="1286" y="414"/>
                </a:lnTo>
                <a:cubicBezTo>
                  <a:pt x="1332" y="429"/>
                  <a:pt x="1365" y="462"/>
                  <a:pt x="1378" y="503"/>
                </a:cubicBezTo>
                <a:cubicBezTo>
                  <a:pt x="1391" y="546"/>
                  <a:pt x="1382" y="591"/>
                  <a:pt x="1353" y="629"/>
                </a:cubicBezTo>
                <a:lnTo>
                  <a:pt x="1300" y="697"/>
                </a:lnTo>
                <a:cubicBezTo>
                  <a:pt x="1291" y="709"/>
                  <a:pt x="1290" y="737"/>
                  <a:pt x="1299" y="749"/>
                </a:cubicBezTo>
                <a:lnTo>
                  <a:pt x="1350" y="819"/>
                </a:lnTo>
                <a:cubicBezTo>
                  <a:pt x="1378" y="858"/>
                  <a:pt x="1386" y="904"/>
                  <a:pt x="1372" y="945"/>
                </a:cubicBezTo>
                <a:cubicBezTo>
                  <a:pt x="1358" y="986"/>
                  <a:pt x="1324" y="1018"/>
                  <a:pt x="1278" y="1031"/>
                </a:cubicBezTo>
                <a:lnTo>
                  <a:pt x="1195" y="1056"/>
                </a:lnTo>
                <a:cubicBezTo>
                  <a:pt x="1180" y="1060"/>
                  <a:pt x="1164" y="1082"/>
                  <a:pt x="1164" y="1098"/>
                </a:cubicBezTo>
                <a:lnTo>
                  <a:pt x="1164" y="1184"/>
                </a:lnTo>
                <a:cubicBezTo>
                  <a:pt x="1164" y="1264"/>
                  <a:pt x="1108" y="1322"/>
                  <a:pt x="1032" y="1322"/>
                </a:cubicBezTo>
                <a:cubicBezTo>
                  <a:pt x="1014" y="1322"/>
                  <a:pt x="997" y="1319"/>
                  <a:pt x="980" y="1313"/>
                </a:cubicBezTo>
                <a:lnTo>
                  <a:pt x="899" y="1284"/>
                </a:lnTo>
                <a:cubicBezTo>
                  <a:pt x="896" y="1283"/>
                  <a:pt x="893" y="1282"/>
                  <a:pt x="889" y="1282"/>
                </a:cubicBezTo>
                <a:cubicBezTo>
                  <a:pt x="872" y="1282"/>
                  <a:pt x="855" y="1291"/>
                  <a:pt x="849" y="1300"/>
                </a:cubicBezTo>
                <a:lnTo>
                  <a:pt x="799" y="1369"/>
                </a:lnTo>
                <a:cubicBezTo>
                  <a:pt x="771" y="1408"/>
                  <a:pt x="731" y="1429"/>
                  <a:pt x="687" y="1429"/>
                </a:cubicBezTo>
                <a:close/>
                <a:moveTo>
                  <a:pt x="693" y="375"/>
                </a:moveTo>
                <a:cubicBezTo>
                  <a:pt x="494" y="375"/>
                  <a:pt x="332" y="537"/>
                  <a:pt x="332" y="736"/>
                </a:cubicBezTo>
                <a:cubicBezTo>
                  <a:pt x="332" y="935"/>
                  <a:pt x="494" y="1097"/>
                  <a:pt x="693" y="1097"/>
                </a:cubicBezTo>
                <a:cubicBezTo>
                  <a:pt x="892" y="1097"/>
                  <a:pt x="1054" y="935"/>
                  <a:pt x="1054" y="736"/>
                </a:cubicBezTo>
                <a:cubicBezTo>
                  <a:pt x="1054" y="537"/>
                  <a:pt x="892" y="375"/>
                  <a:pt x="693" y="375"/>
                </a:cubicBezTo>
                <a:close/>
                <a:moveTo>
                  <a:pt x="693" y="1160"/>
                </a:moveTo>
                <a:cubicBezTo>
                  <a:pt x="459" y="1160"/>
                  <a:pt x="269" y="970"/>
                  <a:pt x="269" y="736"/>
                </a:cubicBezTo>
                <a:cubicBezTo>
                  <a:pt x="269" y="502"/>
                  <a:pt x="459" y="312"/>
                  <a:pt x="693" y="312"/>
                </a:cubicBezTo>
                <a:cubicBezTo>
                  <a:pt x="927" y="312"/>
                  <a:pt x="1117" y="502"/>
                  <a:pt x="1117" y="736"/>
                </a:cubicBezTo>
                <a:cubicBezTo>
                  <a:pt x="1117" y="970"/>
                  <a:pt x="927" y="1160"/>
                  <a:pt x="693" y="1160"/>
                </a:cubicBezTo>
                <a:close/>
                <a:moveTo>
                  <a:pt x="997" y="736"/>
                </a:moveTo>
                <a:cubicBezTo>
                  <a:pt x="997" y="904"/>
                  <a:pt x="861" y="1040"/>
                  <a:pt x="693" y="1040"/>
                </a:cubicBezTo>
                <a:cubicBezTo>
                  <a:pt x="525" y="1040"/>
                  <a:pt x="389" y="904"/>
                  <a:pt x="389" y="736"/>
                </a:cubicBezTo>
                <a:cubicBezTo>
                  <a:pt x="389" y="568"/>
                  <a:pt x="525" y="432"/>
                  <a:pt x="693" y="432"/>
                </a:cubicBezTo>
                <a:cubicBezTo>
                  <a:pt x="861" y="432"/>
                  <a:pt x="997" y="568"/>
                  <a:pt x="997" y="736"/>
                </a:cubicBezTo>
                <a:close/>
                <a:moveTo>
                  <a:pt x="1037" y="1406"/>
                </a:moveTo>
                <a:cubicBezTo>
                  <a:pt x="1035" y="1406"/>
                  <a:pt x="1033" y="1406"/>
                  <a:pt x="1032" y="1406"/>
                </a:cubicBezTo>
                <a:cubicBezTo>
                  <a:pt x="1004" y="1406"/>
                  <a:pt x="977" y="1402"/>
                  <a:pt x="951" y="1392"/>
                </a:cubicBezTo>
                <a:lnTo>
                  <a:pt x="900" y="1374"/>
                </a:lnTo>
                <a:lnTo>
                  <a:pt x="867" y="1418"/>
                </a:lnTo>
                <a:cubicBezTo>
                  <a:pt x="842" y="1454"/>
                  <a:pt x="809" y="1480"/>
                  <a:pt x="772" y="1495"/>
                </a:cubicBezTo>
                <a:lnTo>
                  <a:pt x="798" y="1917"/>
                </a:lnTo>
                <a:cubicBezTo>
                  <a:pt x="799" y="1951"/>
                  <a:pt x="816" y="1955"/>
                  <a:pt x="834" y="1926"/>
                </a:cubicBezTo>
                <a:lnTo>
                  <a:pt x="918" y="1789"/>
                </a:lnTo>
                <a:cubicBezTo>
                  <a:pt x="936" y="1760"/>
                  <a:pt x="970" y="1757"/>
                  <a:pt x="994" y="1781"/>
                </a:cubicBezTo>
                <a:lnTo>
                  <a:pt x="1167" y="1961"/>
                </a:lnTo>
                <a:cubicBezTo>
                  <a:pt x="1191" y="1986"/>
                  <a:pt x="1203" y="1979"/>
                  <a:pt x="1195" y="1946"/>
                </a:cubicBezTo>
                <a:cubicBezTo>
                  <a:pt x="1195" y="1946"/>
                  <a:pt x="1085" y="1571"/>
                  <a:pt x="1037" y="1406"/>
                </a:cubicBezTo>
                <a:close/>
                <a:moveTo>
                  <a:pt x="687" y="1513"/>
                </a:moveTo>
                <a:cubicBezTo>
                  <a:pt x="615" y="1513"/>
                  <a:pt x="548" y="1477"/>
                  <a:pt x="504" y="1413"/>
                </a:cubicBezTo>
                <a:lnTo>
                  <a:pt x="473" y="1368"/>
                </a:lnTo>
                <a:lnTo>
                  <a:pt x="420" y="1385"/>
                </a:lnTo>
                <a:cubicBezTo>
                  <a:pt x="397" y="1392"/>
                  <a:pt x="372" y="1396"/>
                  <a:pt x="348" y="1396"/>
                </a:cubicBezTo>
                <a:cubicBezTo>
                  <a:pt x="337" y="1396"/>
                  <a:pt x="327" y="1395"/>
                  <a:pt x="316" y="1394"/>
                </a:cubicBezTo>
                <a:cubicBezTo>
                  <a:pt x="272" y="1557"/>
                  <a:pt x="171" y="1931"/>
                  <a:pt x="169" y="1941"/>
                </a:cubicBezTo>
                <a:cubicBezTo>
                  <a:pt x="162" y="1976"/>
                  <a:pt x="183" y="2031"/>
                  <a:pt x="243" y="1994"/>
                </a:cubicBezTo>
                <a:cubicBezTo>
                  <a:pt x="252" y="1989"/>
                  <a:pt x="429" y="1844"/>
                  <a:pt x="429" y="1844"/>
                </a:cubicBezTo>
                <a:cubicBezTo>
                  <a:pt x="454" y="1821"/>
                  <a:pt x="477" y="1820"/>
                  <a:pt x="507" y="1847"/>
                </a:cubicBezTo>
                <a:lnTo>
                  <a:pt x="644" y="1968"/>
                </a:lnTo>
                <a:cubicBezTo>
                  <a:pt x="668" y="1990"/>
                  <a:pt x="706" y="1977"/>
                  <a:pt x="704" y="1943"/>
                </a:cubicBezTo>
                <a:lnTo>
                  <a:pt x="692" y="1513"/>
                </a:lnTo>
                <a:cubicBezTo>
                  <a:pt x="690" y="1513"/>
                  <a:pt x="689" y="1513"/>
                  <a:pt x="687" y="151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367" name="TextBox 69"/>
          <p:cNvSpPr txBox="1">
            <a:spLocks noChangeArrowheads="1"/>
          </p:cNvSpPr>
          <p:nvPr/>
        </p:nvSpPr>
        <p:spPr bwMode="auto">
          <a:xfrm>
            <a:off x="749300" y="2957513"/>
            <a:ext cx="1411288" cy="4000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2000">
                <a:solidFill>
                  <a:schemeClr val="accent1"/>
                </a:solidFill>
                <a:latin typeface="微软雅黑" pitchFamily="34" charset="-122"/>
                <a:ea typeface="微软雅黑" pitchFamily="34" charset="-122"/>
              </a:rPr>
              <a:t>研究贡献</a:t>
            </a:r>
          </a:p>
        </p:txBody>
      </p:sp>
      <p:sp>
        <p:nvSpPr>
          <p:cNvPr id="15368" name="椭圆 70"/>
          <p:cNvSpPr>
            <a:spLocks noChangeArrowheads="1"/>
          </p:cNvSpPr>
          <p:nvPr/>
        </p:nvSpPr>
        <p:spPr bwMode="auto">
          <a:xfrm>
            <a:off x="2681288" y="1111250"/>
            <a:ext cx="382587" cy="382588"/>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r>
              <a:rPr lang="en-US" altLang="zh-CN" sz="1600" b="1">
                <a:solidFill>
                  <a:schemeClr val="accent1"/>
                </a:solidFill>
                <a:latin typeface="微软雅黑" pitchFamily="34" charset="-122"/>
                <a:ea typeface="微软雅黑" pitchFamily="34" charset="-122"/>
              </a:rPr>
              <a:t>1</a:t>
            </a:r>
            <a:endParaRPr lang="zh-CN" altLang="en-US" sz="1600" b="1">
              <a:solidFill>
                <a:schemeClr val="accent1"/>
              </a:solidFill>
              <a:latin typeface="微软雅黑" pitchFamily="34" charset="-122"/>
              <a:ea typeface="微软雅黑" pitchFamily="34" charset="-122"/>
            </a:endParaRPr>
          </a:p>
        </p:txBody>
      </p:sp>
      <p:sp>
        <p:nvSpPr>
          <p:cNvPr id="15369" name="椭圆 71"/>
          <p:cNvSpPr>
            <a:spLocks noChangeArrowheads="1"/>
          </p:cNvSpPr>
          <p:nvPr/>
        </p:nvSpPr>
        <p:spPr bwMode="auto">
          <a:xfrm>
            <a:off x="2681288" y="1738313"/>
            <a:ext cx="382587" cy="38258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r>
              <a:rPr lang="en-US" altLang="zh-CN" sz="1600" b="1">
                <a:solidFill>
                  <a:schemeClr val="accent1"/>
                </a:solidFill>
                <a:latin typeface="微软雅黑" pitchFamily="34" charset="-122"/>
                <a:ea typeface="微软雅黑" pitchFamily="34" charset="-122"/>
              </a:rPr>
              <a:t>2</a:t>
            </a:r>
            <a:endParaRPr lang="zh-CN" altLang="en-US" sz="1600" b="1">
              <a:solidFill>
                <a:schemeClr val="accent1"/>
              </a:solidFill>
              <a:latin typeface="微软雅黑" pitchFamily="34" charset="-122"/>
              <a:ea typeface="微软雅黑" pitchFamily="34" charset="-122"/>
            </a:endParaRPr>
          </a:p>
        </p:txBody>
      </p:sp>
      <p:sp>
        <p:nvSpPr>
          <p:cNvPr id="15370" name="椭圆 72"/>
          <p:cNvSpPr>
            <a:spLocks noChangeArrowheads="1"/>
          </p:cNvSpPr>
          <p:nvPr/>
        </p:nvSpPr>
        <p:spPr bwMode="auto">
          <a:xfrm>
            <a:off x="2681288" y="2420938"/>
            <a:ext cx="382587" cy="38258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r>
              <a:rPr lang="en-US" altLang="zh-CN" sz="1600" b="1">
                <a:solidFill>
                  <a:schemeClr val="accent1"/>
                </a:solidFill>
                <a:latin typeface="微软雅黑" pitchFamily="34" charset="-122"/>
                <a:ea typeface="微软雅黑" pitchFamily="34" charset="-122"/>
              </a:rPr>
              <a:t>3</a:t>
            </a:r>
            <a:endParaRPr lang="zh-CN" altLang="en-US" sz="1600" b="1">
              <a:solidFill>
                <a:schemeClr val="accent1"/>
              </a:solidFill>
              <a:latin typeface="微软雅黑" pitchFamily="34" charset="-122"/>
              <a:ea typeface="微软雅黑" pitchFamily="34" charset="-122"/>
            </a:endParaRPr>
          </a:p>
        </p:txBody>
      </p:sp>
      <p:sp>
        <p:nvSpPr>
          <p:cNvPr id="15371" name="TextBox 73"/>
          <p:cNvSpPr txBox="1">
            <a:spLocks noChangeArrowheads="1"/>
          </p:cNvSpPr>
          <p:nvPr/>
        </p:nvSpPr>
        <p:spPr bwMode="auto">
          <a:xfrm>
            <a:off x="3063875" y="1033463"/>
            <a:ext cx="55419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sz="1600">
                <a:solidFill>
                  <a:schemeClr val="bg2"/>
                </a:solidFill>
                <a:latin typeface="微软雅黑" pitchFamily="34" charset="-122"/>
                <a:ea typeface="微软雅黑" pitchFamily="34" charset="-122"/>
              </a:rPr>
              <a:t>开创了国内某某领域的研究空白，积累了一定的经验</a:t>
            </a:r>
          </a:p>
        </p:txBody>
      </p:sp>
      <p:sp>
        <p:nvSpPr>
          <p:cNvPr id="15372" name="TextBox 74"/>
          <p:cNvSpPr txBox="1">
            <a:spLocks noChangeArrowheads="1"/>
          </p:cNvSpPr>
          <p:nvPr/>
        </p:nvSpPr>
        <p:spPr bwMode="auto">
          <a:xfrm>
            <a:off x="3063875" y="1701800"/>
            <a:ext cx="554196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sz="1600">
                <a:solidFill>
                  <a:schemeClr val="bg2"/>
                </a:solidFill>
                <a:latin typeface="微软雅黑" pitchFamily="34" charset="-122"/>
                <a:ea typeface="微软雅黑" pitchFamily="34" charset="-122"/>
              </a:rPr>
              <a:t>发表论文</a:t>
            </a:r>
            <a:r>
              <a:rPr lang="en-US" altLang="zh-CN" sz="1600">
                <a:solidFill>
                  <a:schemeClr val="bg2"/>
                </a:solidFill>
                <a:latin typeface="微软雅黑" pitchFamily="34" charset="-122"/>
                <a:ea typeface="微软雅黑" pitchFamily="34" charset="-122"/>
              </a:rPr>
              <a:t>N</a:t>
            </a:r>
            <a:r>
              <a:rPr lang="zh-CN" altLang="en-US" sz="1600">
                <a:solidFill>
                  <a:schemeClr val="bg2"/>
                </a:solidFill>
                <a:latin typeface="微软雅黑" pitchFamily="34" charset="-122"/>
                <a:ea typeface="微软雅黑" pitchFamily="34" charset="-122"/>
              </a:rPr>
              <a:t>篇，其中有一篇被引用</a:t>
            </a:r>
            <a:r>
              <a:rPr lang="en-US" altLang="zh-CN" sz="1600">
                <a:solidFill>
                  <a:schemeClr val="bg2"/>
                </a:solidFill>
                <a:latin typeface="微软雅黑" pitchFamily="34" charset="-122"/>
                <a:ea typeface="微软雅黑" pitchFamily="34" charset="-122"/>
              </a:rPr>
              <a:t>N</a:t>
            </a:r>
            <a:r>
              <a:rPr lang="zh-CN" altLang="en-US" sz="1600">
                <a:solidFill>
                  <a:schemeClr val="bg2"/>
                </a:solidFill>
                <a:latin typeface="微软雅黑" pitchFamily="34" charset="-122"/>
                <a:ea typeface="微软雅黑" pitchFamily="34" charset="-122"/>
              </a:rPr>
              <a:t>次；</a:t>
            </a:r>
          </a:p>
        </p:txBody>
      </p:sp>
      <p:sp>
        <p:nvSpPr>
          <p:cNvPr id="15373" name="TextBox 75"/>
          <p:cNvSpPr txBox="1">
            <a:spLocks noChangeArrowheads="1"/>
          </p:cNvSpPr>
          <p:nvPr/>
        </p:nvSpPr>
        <p:spPr bwMode="auto">
          <a:xfrm>
            <a:off x="3063875" y="2351088"/>
            <a:ext cx="554196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sz="1600">
                <a:solidFill>
                  <a:schemeClr val="bg2"/>
                </a:solidFill>
                <a:latin typeface="微软雅黑" pitchFamily="34" charset="-122"/>
                <a:ea typeface="微软雅黑" pitchFamily="34" charset="-122"/>
              </a:rPr>
              <a:t>请输入您的文字请输入您的文字请输入您的文字</a:t>
            </a:r>
          </a:p>
        </p:txBody>
      </p:sp>
      <p:sp>
        <p:nvSpPr>
          <p:cNvPr id="15374" name="椭圆 77"/>
          <p:cNvSpPr>
            <a:spLocks noChangeArrowheads="1"/>
          </p:cNvSpPr>
          <p:nvPr/>
        </p:nvSpPr>
        <p:spPr bwMode="auto">
          <a:xfrm>
            <a:off x="2681288" y="3049588"/>
            <a:ext cx="382587" cy="38258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r>
              <a:rPr lang="en-US" altLang="zh-CN" sz="1600" b="1">
                <a:solidFill>
                  <a:schemeClr val="accent1"/>
                </a:solidFill>
                <a:latin typeface="微软雅黑" pitchFamily="34" charset="-122"/>
                <a:ea typeface="微软雅黑" pitchFamily="34" charset="-122"/>
              </a:rPr>
              <a:t>4</a:t>
            </a:r>
            <a:endParaRPr lang="zh-CN" altLang="en-US" sz="1600" b="1">
              <a:solidFill>
                <a:schemeClr val="accent1"/>
              </a:solidFill>
              <a:latin typeface="微软雅黑" pitchFamily="34" charset="-122"/>
              <a:ea typeface="微软雅黑" pitchFamily="34" charset="-122"/>
            </a:endParaRPr>
          </a:p>
        </p:txBody>
      </p:sp>
      <p:sp>
        <p:nvSpPr>
          <p:cNvPr id="15375" name="TextBox 78"/>
          <p:cNvSpPr txBox="1">
            <a:spLocks noChangeArrowheads="1"/>
          </p:cNvSpPr>
          <p:nvPr/>
        </p:nvSpPr>
        <p:spPr bwMode="auto">
          <a:xfrm>
            <a:off x="3063875" y="2981325"/>
            <a:ext cx="55419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sz="1600">
                <a:solidFill>
                  <a:schemeClr val="bg2"/>
                </a:solidFill>
                <a:latin typeface="微软雅黑" pitchFamily="34" charset="-122"/>
                <a:ea typeface="微软雅黑" pitchFamily="34" charset="-122"/>
              </a:rPr>
              <a:t>请输入您的文字请输入您的文字请输入您的文字请输入您</a:t>
            </a:r>
          </a:p>
        </p:txBody>
      </p:sp>
      <p:sp>
        <p:nvSpPr>
          <p:cNvPr id="15376" name="椭圆 79"/>
          <p:cNvSpPr>
            <a:spLocks noChangeArrowheads="1"/>
          </p:cNvSpPr>
          <p:nvPr/>
        </p:nvSpPr>
        <p:spPr bwMode="auto">
          <a:xfrm>
            <a:off x="2681288" y="4400550"/>
            <a:ext cx="382587" cy="382588"/>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r>
              <a:rPr lang="en-US" altLang="zh-CN" sz="1600" b="1">
                <a:solidFill>
                  <a:schemeClr val="accent1"/>
                </a:solidFill>
                <a:latin typeface="微软雅黑" pitchFamily="34" charset="-122"/>
                <a:ea typeface="微软雅黑" pitchFamily="34" charset="-122"/>
              </a:rPr>
              <a:t>1</a:t>
            </a:r>
            <a:endParaRPr lang="zh-CN" altLang="en-US" sz="1600" b="1">
              <a:solidFill>
                <a:schemeClr val="accent1"/>
              </a:solidFill>
              <a:latin typeface="微软雅黑" pitchFamily="34" charset="-122"/>
              <a:ea typeface="微软雅黑" pitchFamily="34" charset="-122"/>
            </a:endParaRPr>
          </a:p>
        </p:txBody>
      </p:sp>
      <p:sp>
        <p:nvSpPr>
          <p:cNvPr id="15377" name="椭圆 80"/>
          <p:cNvSpPr>
            <a:spLocks noChangeArrowheads="1"/>
          </p:cNvSpPr>
          <p:nvPr/>
        </p:nvSpPr>
        <p:spPr bwMode="auto">
          <a:xfrm>
            <a:off x="2681288" y="5535613"/>
            <a:ext cx="382587" cy="38258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r>
              <a:rPr lang="en-US" altLang="zh-CN" sz="1600" b="1">
                <a:solidFill>
                  <a:schemeClr val="accent1"/>
                </a:solidFill>
                <a:latin typeface="微软雅黑" pitchFamily="34" charset="-122"/>
                <a:ea typeface="微软雅黑" pitchFamily="34" charset="-122"/>
              </a:rPr>
              <a:t>2</a:t>
            </a:r>
            <a:endParaRPr lang="zh-CN" altLang="en-US" sz="1600" b="1">
              <a:solidFill>
                <a:schemeClr val="accent1"/>
              </a:solidFill>
              <a:latin typeface="微软雅黑" pitchFamily="34" charset="-122"/>
              <a:ea typeface="微软雅黑" pitchFamily="34" charset="-122"/>
            </a:endParaRPr>
          </a:p>
        </p:txBody>
      </p:sp>
      <p:sp>
        <p:nvSpPr>
          <p:cNvPr id="15378" name="TextBox 81"/>
          <p:cNvSpPr txBox="1">
            <a:spLocks noChangeArrowheads="1"/>
          </p:cNvSpPr>
          <p:nvPr/>
        </p:nvSpPr>
        <p:spPr bwMode="auto">
          <a:xfrm>
            <a:off x="3063875" y="4322763"/>
            <a:ext cx="55419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sz="1600">
                <a:solidFill>
                  <a:schemeClr val="bg2"/>
                </a:solidFill>
                <a:latin typeface="微软雅黑" pitchFamily="34" charset="-122"/>
                <a:ea typeface="微软雅黑" pitchFamily="34" charset="-122"/>
              </a:rPr>
              <a:t>在借鉴国外经验的基础上，结合国情首创了某某研究方法，使成果转化更具中国特色，更具有可操作性；</a:t>
            </a:r>
          </a:p>
        </p:txBody>
      </p:sp>
      <p:sp>
        <p:nvSpPr>
          <p:cNvPr id="15379" name="TextBox 82"/>
          <p:cNvSpPr txBox="1">
            <a:spLocks noChangeArrowheads="1"/>
          </p:cNvSpPr>
          <p:nvPr/>
        </p:nvSpPr>
        <p:spPr bwMode="auto">
          <a:xfrm>
            <a:off x="3063875" y="5499100"/>
            <a:ext cx="5541963"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sz="1600">
                <a:solidFill>
                  <a:schemeClr val="bg2"/>
                </a:solidFill>
                <a:latin typeface="微软雅黑" pitchFamily="34" charset="-122"/>
                <a:ea typeface="微软雅黑" pitchFamily="34" charset="-122"/>
              </a:rPr>
              <a:t>请在这里输入您的主要创意内容请在这里输入您的主要创意内容请在这里输入您的主要创意内容</a:t>
            </a:r>
          </a:p>
        </p:txBody>
      </p:sp>
      <p:cxnSp>
        <p:nvCxnSpPr>
          <p:cNvPr id="15380" name="直接连接符 2"/>
          <p:cNvCxnSpPr>
            <a:cxnSpLocks noChangeShapeType="1"/>
          </p:cNvCxnSpPr>
          <p:nvPr/>
        </p:nvCxnSpPr>
        <p:spPr bwMode="auto">
          <a:xfrm>
            <a:off x="2413000" y="1033463"/>
            <a:ext cx="0" cy="2611437"/>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381" name="直接连接符 83"/>
          <p:cNvCxnSpPr>
            <a:cxnSpLocks noChangeShapeType="1"/>
          </p:cNvCxnSpPr>
          <p:nvPr/>
        </p:nvCxnSpPr>
        <p:spPr bwMode="auto">
          <a:xfrm>
            <a:off x="2413000" y="3978275"/>
            <a:ext cx="0" cy="2474913"/>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spd="slow" advTm="5769">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363"/>
                                        </p:tgtEl>
                                        <p:attrNameLst>
                                          <p:attrName>style.visibility</p:attrName>
                                        </p:attrNameLst>
                                      </p:cBhvr>
                                      <p:to>
                                        <p:strVal val="visible"/>
                                      </p:to>
                                    </p:set>
                                    <p:anim calcmode="lin" valueType="num">
                                      <p:cBhvr>
                                        <p:cTn id="7" dur="300" fill="hold"/>
                                        <p:tgtEl>
                                          <p:spTgt spid="15363"/>
                                        </p:tgtEl>
                                        <p:attrNameLst>
                                          <p:attrName>ppt_w</p:attrName>
                                        </p:attrNameLst>
                                      </p:cBhvr>
                                      <p:tavLst>
                                        <p:tav tm="0">
                                          <p:val>
                                            <p:fltVal val="0"/>
                                          </p:val>
                                        </p:tav>
                                        <p:tav tm="100000">
                                          <p:val>
                                            <p:strVal val="#ppt_w"/>
                                          </p:val>
                                        </p:tav>
                                      </p:tavLst>
                                    </p:anim>
                                    <p:anim calcmode="lin" valueType="num">
                                      <p:cBhvr>
                                        <p:cTn id="8" dur="300" fill="hold"/>
                                        <p:tgtEl>
                                          <p:spTgt spid="15363"/>
                                        </p:tgtEl>
                                        <p:attrNameLst>
                                          <p:attrName>ppt_h</p:attrName>
                                        </p:attrNameLst>
                                      </p:cBhvr>
                                      <p:tavLst>
                                        <p:tav tm="0">
                                          <p:val>
                                            <p:fltVal val="0"/>
                                          </p:val>
                                        </p:tav>
                                        <p:tav tm="100000">
                                          <p:val>
                                            <p:strVal val="#ppt_h"/>
                                          </p:val>
                                        </p:tav>
                                      </p:tavLst>
                                    </p:anim>
                                    <p:animEffect transition="in" filter="fade">
                                      <p:cBhvr>
                                        <p:cTn id="9" dur="300"/>
                                        <p:tgtEl>
                                          <p:spTgt spid="15363"/>
                                        </p:tgtEl>
                                      </p:cBhvr>
                                    </p:animEffect>
                                  </p:childTnLst>
                                </p:cTn>
                              </p:par>
                            </p:childTnLst>
                          </p:cTn>
                        </p:par>
                        <p:par>
                          <p:cTn id="10" fill="hold" nodeType="afterGroup">
                            <p:stCondLst>
                              <p:cond delay="3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5362"/>
                                        </p:tgtEl>
                                        <p:attrNameLst>
                                          <p:attrName>style.visibility</p:attrName>
                                        </p:attrNameLst>
                                      </p:cBhvr>
                                      <p:to>
                                        <p:strVal val="visible"/>
                                      </p:to>
                                    </p:set>
                                    <p:anim calcmode="lin" valueType="num">
                                      <p:cBhvr>
                                        <p:cTn id="13" dur="400" fill="hold"/>
                                        <p:tgtEl>
                                          <p:spTgt spid="15362"/>
                                        </p:tgtEl>
                                        <p:attrNameLst>
                                          <p:attrName>ppt_x</p:attrName>
                                        </p:attrNameLst>
                                      </p:cBhvr>
                                      <p:tavLst>
                                        <p:tav tm="0">
                                          <p:val>
                                            <p:strVal val="#ppt_x"/>
                                          </p:val>
                                        </p:tav>
                                        <p:tav tm="50000">
                                          <p:val>
                                            <p:strVal val="#ppt_x+.1"/>
                                          </p:val>
                                        </p:tav>
                                        <p:tav tm="100000">
                                          <p:val>
                                            <p:strVal val="#ppt_x"/>
                                          </p:val>
                                        </p:tav>
                                      </p:tavLst>
                                    </p:anim>
                                    <p:anim calcmode="lin" valueType="num">
                                      <p:cBhvr>
                                        <p:cTn id="14" dur="400" fill="hold"/>
                                        <p:tgtEl>
                                          <p:spTgt spid="15362"/>
                                        </p:tgtEl>
                                        <p:attrNameLst>
                                          <p:attrName>ppt_y</p:attrName>
                                        </p:attrNameLst>
                                      </p:cBhvr>
                                      <p:tavLst>
                                        <p:tav tm="0">
                                          <p:val>
                                            <p:strVal val="#ppt_y"/>
                                          </p:val>
                                        </p:tav>
                                        <p:tav tm="100000">
                                          <p:val>
                                            <p:strVal val="#ppt_y"/>
                                          </p:val>
                                        </p:tav>
                                      </p:tavLst>
                                    </p:anim>
                                    <p:anim calcmode="lin" valueType="num">
                                      <p:cBhvr>
                                        <p:cTn id="15" dur="400" fill="hold"/>
                                        <p:tgtEl>
                                          <p:spTgt spid="15362"/>
                                        </p:tgtEl>
                                        <p:attrNameLst>
                                          <p:attrName>ppt_h</p:attrName>
                                        </p:attrNameLst>
                                      </p:cBhvr>
                                      <p:tavLst>
                                        <p:tav tm="0">
                                          <p:val>
                                            <p:strVal val="#ppt_h/10"/>
                                          </p:val>
                                        </p:tav>
                                        <p:tav tm="50000">
                                          <p:val>
                                            <p:strVal val="#ppt_h+.01"/>
                                          </p:val>
                                        </p:tav>
                                        <p:tav tm="100000">
                                          <p:val>
                                            <p:strVal val="#ppt_h"/>
                                          </p:val>
                                        </p:tav>
                                      </p:tavLst>
                                    </p:anim>
                                    <p:anim calcmode="lin" valueType="num">
                                      <p:cBhvr>
                                        <p:cTn id="16" dur="400" fill="hold"/>
                                        <p:tgtEl>
                                          <p:spTgt spid="15362"/>
                                        </p:tgtEl>
                                        <p:attrNameLst>
                                          <p:attrName>ppt_w</p:attrName>
                                        </p:attrNameLst>
                                      </p:cBhvr>
                                      <p:tavLst>
                                        <p:tav tm="0">
                                          <p:val>
                                            <p:strVal val="#ppt_w/10"/>
                                          </p:val>
                                        </p:tav>
                                        <p:tav tm="50000">
                                          <p:val>
                                            <p:strVal val="#ppt_w+.01"/>
                                          </p:val>
                                        </p:tav>
                                        <p:tav tm="100000">
                                          <p:val>
                                            <p:strVal val="#ppt_w"/>
                                          </p:val>
                                        </p:tav>
                                      </p:tavLst>
                                    </p:anim>
                                    <p:animEffect transition="in" filter="fade">
                                      <p:cBhvr>
                                        <p:cTn id="17" dur="400" tmFilter="0,0; .5, 1; 1, 1"/>
                                        <p:tgtEl>
                                          <p:spTgt spid="15362"/>
                                        </p:tgtEl>
                                      </p:cBhvr>
                                    </p:animEffect>
                                  </p:childTnLst>
                                </p:cTn>
                              </p:par>
                            </p:childTnLst>
                          </p:cTn>
                        </p:par>
                        <p:par>
                          <p:cTn id="18" fill="hold" nodeType="afterGroup">
                            <p:stCondLst>
                              <p:cond delay="1100"/>
                            </p:stCondLst>
                            <p:childTnLst>
                              <p:par>
                                <p:cTn id="19" presetID="52" presetClass="entr" presetSubtype="0" fill="hold" grpId="0" nodeType="afterEffect">
                                  <p:stCondLst>
                                    <p:cond delay="0"/>
                                  </p:stCondLst>
                                  <p:childTnLst>
                                    <p:set>
                                      <p:cBhvr>
                                        <p:cTn id="20" dur="1" fill="hold">
                                          <p:stCondLst>
                                            <p:cond delay="0"/>
                                          </p:stCondLst>
                                        </p:cTn>
                                        <p:tgtEl>
                                          <p:spTgt spid="15366"/>
                                        </p:tgtEl>
                                        <p:attrNameLst>
                                          <p:attrName>style.visibility</p:attrName>
                                        </p:attrNameLst>
                                      </p:cBhvr>
                                      <p:to>
                                        <p:strVal val="visible"/>
                                      </p:to>
                                    </p:set>
                                    <p:animScale>
                                      <p:cBhvr>
                                        <p:cTn id="21" dur="1000" decel="50000" fill="hold">
                                          <p:stCondLst>
                                            <p:cond delay="0"/>
                                          </p:stCondLst>
                                        </p:cTn>
                                        <p:tgtEl>
                                          <p:spTgt spid="1536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22" dur="1000" decel="50000" fill="hold">
                                          <p:stCondLst>
                                            <p:cond delay="0"/>
                                          </p:stCondLst>
                                        </p:cTn>
                                        <p:tgtEl>
                                          <p:spTgt spid="15366"/>
                                        </p:tgtEl>
                                        <p:attrNameLst>
                                          <p:attrName>ppt_x,ppt_y</p:attrName>
                                        </p:attrNameLst>
                                      </p:cBhvr>
                                      <p:rCtr x="0" y="0"/>
                                    </p:animMotion>
                                    <p:animEffect transition="in" filter="fade">
                                      <p:cBhvr>
                                        <p:cTn id="23" dur="1000"/>
                                        <p:tgtEl>
                                          <p:spTgt spid="15366"/>
                                        </p:tgtEl>
                                      </p:cBhvr>
                                    </p:animEffect>
                                  </p:childTnLst>
                                </p:cTn>
                              </p:par>
                            </p:childTnLst>
                          </p:cTn>
                        </p:par>
                        <p:par>
                          <p:cTn id="24" fill="hold" nodeType="afterGroup">
                            <p:stCondLst>
                              <p:cond delay="2100"/>
                            </p:stCondLst>
                            <p:childTnLst>
                              <p:par>
                                <p:cTn id="25" presetID="31" presetClass="entr" presetSubtype="0" fill="hold" grpId="0" nodeType="afterEffect">
                                  <p:stCondLst>
                                    <p:cond delay="0"/>
                                  </p:stCondLst>
                                  <p:childTnLst>
                                    <p:set>
                                      <p:cBhvr>
                                        <p:cTn id="26" dur="1" fill="hold">
                                          <p:stCondLst>
                                            <p:cond delay="0"/>
                                          </p:stCondLst>
                                        </p:cTn>
                                        <p:tgtEl>
                                          <p:spTgt spid="15367"/>
                                        </p:tgtEl>
                                        <p:attrNameLst>
                                          <p:attrName>style.visibility</p:attrName>
                                        </p:attrNameLst>
                                      </p:cBhvr>
                                      <p:to>
                                        <p:strVal val="visible"/>
                                      </p:to>
                                    </p:set>
                                    <p:anim calcmode="lin" valueType="num">
                                      <p:cBhvr>
                                        <p:cTn id="27" dur="400" fill="hold"/>
                                        <p:tgtEl>
                                          <p:spTgt spid="15367"/>
                                        </p:tgtEl>
                                        <p:attrNameLst>
                                          <p:attrName>ppt_w</p:attrName>
                                        </p:attrNameLst>
                                      </p:cBhvr>
                                      <p:tavLst>
                                        <p:tav tm="0">
                                          <p:val>
                                            <p:fltVal val="0"/>
                                          </p:val>
                                        </p:tav>
                                        <p:tav tm="100000">
                                          <p:val>
                                            <p:strVal val="#ppt_w"/>
                                          </p:val>
                                        </p:tav>
                                      </p:tavLst>
                                    </p:anim>
                                    <p:anim calcmode="lin" valueType="num">
                                      <p:cBhvr>
                                        <p:cTn id="28" dur="400" fill="hold"/>
                                        <p:tgtEl>
                                          <p:spTgt spid="15367"/>
                                        </p:tgtEl>
                                        <p:attrNameLst>
                                          <p:attrName>ppt_h</p:attrName>
                                        </p:attrNameLst>
                                      </p:cBhvr>
                                      <p:tavLst>
                                        <p:tav tm="0">
                                          <p:val>
                                            <p:fltVal val="0"/>
                                          </p:val>
                                        </p:tav>
                                        <p:tav tm="100000">
                                          <p:val>
                                            <p:strVal val="#ppt_h"/>
                                          </p:val>
                                        </p:tav>
                                      </p:tavLst>
                                    </p:anim>
                                    <p:anim calcmode="lin" valueType="num">
                                      <p:cBhvr>
                                        <p:cTn id="29" dur="400" fill="hold"/>
                                        <p:tgtEl>
                                          <p:spTgt spid="15367"/>
                                        </p:tgtEl>
                                        <p:attrNameLst>
                                          <p:attrName>style.rotation</p:attrName>
                                        </p:attrNameLst>
                                      </p:cBhvr>
                                      <p:tavLst>
                                        <p:tav tm="0">
                                          <p:val>
                                            <p:fltVal val="90"/>
                                          </p:val>
                                        </p:tav>
                                        <p:tav tm="100000">
                                          <p:val>
                                            <p:fltVal val="0"/>
                                          </p:val>
                                        </p:tav>
                                      </p:tavLst>
                                    </p:anim>
                                    <p:animEffect transition="in" filter="fade">
                                      <p:cBhvr>
                                        <p:cTn id="30" dur="400"/>
                                        <p:tgtEl>
                                          <p:spTgt spid="15367"/>
                                        </p:tgtEl>
                                      </p:cBhvr>
                                    </p:animEffect>
                                  </p:childTnLst>
                                </p:cTn>
                              </p:par>
                            </p:childTnLst>
                          </p:cTn>
                        </p:par>
                        <p:par>
                          <p:cTn id="31" fill="hold" nodeType="afterGroup">
                            <p:stCondLst>
                              <p:cond delay="2500"/>
                            </p:stCondLst>
                            <p:childTnLst>
                              <p:par>
                                <p:cTn id="32" presetID="16" presetClass="entr" presetSubtype="42" fill="hold" nodeType="afterEffect">
                                  <p:stCondLst>
                                    <p:cond delay="0"/>
                                  </p:stCondLst>
                                  <p:childTnLst>
                                    <p:set>
                                      <p:cBhvr>
                                        <p:cTn id="33" dur="1" fill="hold">
                                          <p:stCondLst>
                                            <p:cond delay="0"/>
                                          </p:stCondLst>
                                        </p:cTn>
                                        <p:tgtEl>
                                          <p:spTgt spid="15380"/>
                                        </p:tgtEl>
                                        <p:attrNameLst>
                                          <p:attrName>style.visibility</p:attrName>
                                        </p:attrNameLst>
                                      </p:cBhvr>
                                      <p:to>
                                        <p:strVal val="visible"/>
                                      </p:to>
                                    </p:set>
                                    <p:animEffect transition="in" filter="barn(outHorizontal)">
                                      <p:cBhvr>
                                        <p:cTn id="34" dur="600"/>
                                        <p:tgtEl>
                                          <p:spTgt spid="15380"/>
                                        </p:tgtEl>
                                      </p:cBhvr>
                                    </p:animEffect>
                                  </p:childTnLst>
                                </p:cTn>
                              </p:par>
                            </p:childTnLst>
                          </p:cTn>
                        </p:par>
                        <p:par>
                          <p:cTn id="35" fill="hold" nodeType="afterGroup">
                            <p:stCondLst>
                              <p:cond delay="3100"/>
                            </p:stCondLst>
                            <p:childTnLst>
                              <p:par>
                                <p:cTn id="36" presetID="2" presetClass="entr" presetSubtype="6" fill="hold" grpId="0" nodeType="afterEffect">
                                  <p:stCondLst>
                                    <p:cond delay="0"/>
                                  </p:stCondLst>
                                  <p:childTnLst>
                                    <p:set>
                                      <p:cBhvr>
                                        <p:cTn id="37" dur="1" fill="hold">
                                          <p:stCondLst>
                                            <p:cond delay="0"/>
                                          </p:stCondLst>
                                        </p:cTn>
                                        <p:tgtEl>
                                          <p:spTgt spid="15368"/>
                                        </p:tgtEl>
                                        <p:attrNameLst>
                                          <p:attrName>style.visibility</p:attrName>
                                        </p:attrNameLst>
                                      </p:cBhvr>
                                      <p:to>
                                        <p:strVal val="visible"/>
                                      </p:to>
                                    </p:set>
                                    <p:anim calcmode="lin" valueType="num">
                                      <p:cBhvr additive="base">
                                        <p:cTn id="38" dur="500" fill="hold"/>
                                        <p:tgtEl>
                                          <p:spTgt spid="15368"/>
                                        </p:tgtEl>
                                        <p:attrNameLst>
                                          <p:attrName>ppt_x</p:attrName>
                                        </p:attrNameLst>
                                      </p:cBhvr>
                                      <p:tavLst>
                                        <p:tav tm="0">
                                          <p:val>
                                            <p:strVal val="1+#ppt_w/2"/>
                                          </p:val>
                                        </p:tav>
                                        <p:tav tm="100000">
                                          <p:val>
                                            <p:strVal val="#ppt_x"/>
                                          </p:val>
                                        </p:tav>
                                      </p:tavLst>
                                    </p:anim>
                                    <p:anim calcmode="lin" valueType="num">
                                      <p:cBhvr additive="base">
                                        <p:cTn id="39" dur="500" fill="hold"/>
                                        <p:tgtEl>
                                          <p:spTgt spid="15368"/>
                                        </p:tgtEl>
                                        <p:attrNameLst>
                                          <p:attrName>ppt_y</p:attrName>
                                        </p:attrNameLst>
                                      </p:cBhvr>
                                      <p:tavLst>
                                        <p:tav tm="0">
                                          <p:val>
                                            <p:strVal val="1+#ppt_h/2"/>
                                          </p:val>
                                        </p:tav>
                                        <p:tav tm="100000">
                                          <p:val>
                                            <p:strVal val="#ppt_y"/>
                                          </p:val>
                                        </p:tav>
                                      </p:tavLst>
                                    </p:anim>
                                  </p:childTnLst>
                                </p:cTn>
                              </p:par>
                              <p:par>
                                <p:cTn id="40" presetID="2" presetClass="entr" presetSubtype="6" fill="hold" grpId="0" nodeType="withEffect">
                                  <p:stCondLst>
                                    <p:cond delay="100"/>
                                  </p:stCondLst>
                                  <p:childTnLst>
                                    <p:set>
                                      <p:cBhvr>
                                        <p:cTn id="41" dur="1" fill="hold">
                                          <p:stCondLst>
                                            <p:cond delay="0"/>
                                          </p:stCondLst>
                                        </p:cTn>
                                        <p:tgtEl>
                                          <p:spTgt spid="15369"/>
                                        </p:tgtEl>
                                        <p:attrNameLst>
                                          <p:attrName>style.visibility</p:attrName>
                                        </p:attrNameLst>
                                      </p:cBhvr>
                                      <p:to>
                                        <p:strVal val="visible"/>
                                      </p:to>
                                    </p:set>
                                    <p:anim calcmode="lin" valueType="num">
                                      <p:cBhvr additive="base">
                                        <p:cTn id="42" dur="500" fill="hold"/>
                                        <p:tgtEl>
                                          <p:spTgt spid="15369"/>
                                        </p:tgtEl>
                                        <p:attrNameLst>
                                          <p:attrName>ppt_x</p:attrName>
                                        </p:attrNameLst>
                                      </p:cBhvr>
                                      <p:tavLst>
                                        <p:tav tm="0">
                                          <p:val>
                                            <p:strVal val="1+#ppt_w/2"/>
                                          </p:val>
                                        </p:tav>
                                        <p:tav tm="100000">
                                          <p:val>
                                            <p:strVal val="#ppt_x"/>
                                          </p:val>
                                        </p:tav>
                                      </p:tavLst>
                                    </p:anim>
                                    <p:anim calcmode="lin" valueType="num">
                                      <p:cBhvr additive="base">
                                        <p:cTn id="43" dur="500" fill="hold"/>
                                        <p:tgtEl>
                                          <p:spTgt spid="15369"/>
                                        </p:tgtEl>
                                        <p:attrNameLst>
                                          <p:attrName>ppt_y</p:attrName>
                                        </p:attrNameLst>
                                      </p:cBhvr>
                                      <p:tavLst>
                                        <p:tav tm="0">
                                          <p:val>
                                            <p:strVal val="1+#ppt_h/2"/>
                                          </p:val>
                                        </p:tav>
                                        <p:tav tm="100000">
                                          <p:val>
                                            <p:strVal val="#ppt_y"/>
                                          </p:val>
                                        </p:tav>
                                      </p:tavLst>
                                    </p:anim>
                                  </p:childTnLst>
                                </p:cTn>
                              </p:par>
                              <p:par>
                                <p:cTn id="44" presetID="2" presetClass="entr" presetSubtype="6" fill="hold" grpId="0" nodeType="withEffect">
                                  <p:stCondLst>
                                    <p:cond delay="200"/>
                                  </p:stCondLst>
                                  <p:childTnLst>
                                    <p:set>
                                      <p:cBhvr>
                                        <p:cTn id="45" dur="1" fill="hold">
                                          <p:stCondLst>
                                            <p:cond delay="0"/>
                                          </p:stCondLst>
                                        </p:cTn>
                                        <p:tgtEl>
                                          <p:spTgt spid="15370"/>
                                        </p:tgtEl>
                                        <p:attrNameLst>
                                          <p:attrName>style.visibility</p:attrName>
                                        </p:attrNameLst>
                                      </p:cBhvr>
                                      <p:to>
                                        <p:strVal val="visible"/>
                                      </p:to>
                                    </p:set>
                                    <p:anim calcmode="lin" valueType="num">
                                      <p:cBhvr additive="base">
                                        <p:cTn id="46" dur="500" fill="hold"/>
                                        <p:tgtEl>
                                          <p:spTgt spid="15370"/>
                                        </p:tgtEl>
                                        <p:attrNameLst>
                                          <p:attrName>ppt_x</p:attrName>
                                        </p:attrNameLst>
                                      </p:cBhvr>
                                      <p:tavLst>
                                        <p:tav tm="0">
                                          <p:val>
                                            <p:strVal val="1+#ppt_w/2"/>
                                          </p:val>
                                        </p:tav>
                                        <p:tav tm="100000">
                                          <p:val>
                                            <p:strVal val="#ppt_x"/>
                                          </p:val>
                                        </p:tav>
                                      </p:tavLst>
                                    </p:anim>
                                    <p:anim calcmode="lin" valueType="num">
                                      <p:cBhvr additive="base">
                                        <p:cTn id="47" dur="500" fill="hold"/>
                                        <p:tgtEl>
                                          <p:spTgt spid="15370"/>
                                        </p:tgtEl>
                                        <p:attrNameLst>
                                          <p:attrName>ppt_y</p:attrName>
                                        </p:attrNameLst>
                                      </p:cBhvr>
                                      <p:tavLst>
                                        <p:tav tm="0">
                                          <p:val>
                                            <p:strVal val="1+#ppt_h/2"/>
                                          </p:val>
                                        </p:tav>
                                        <p:tav tm="100000">
                                          <p:val>
                                            <p:strVal val="#ppt_y"/>
                                          </p:val>
                                        </p:tav>
                                      </p:tavLst>
                                    </p:anim>
                                  </p:childTnLst>
                                </p:cTn>
                              </p:par>
                              <p:par>
                                <p:cTn id="48" presetID="2" presetClass="entr" presetSubtype="6" fill="hold" grpId="0" nodeType="withEffect">
                                  <p:stCondLst>
                                    <p:cond delay="300"/>
                                  </p:stCondLst>
                                  <p:childTnLst>
                                    <p:set>
                                      <p:cBhvr>
                                        <p:cTn id="49" dur="1" fill="hold">
                                          <p:stCondLst>
                                            <p:cond delay="0"/>
                                          </p:stCondLst>
                                        </p:cTn>
                                        <p:tgtEl>
                                          <p:spTgt spid="15374"/>
                                        </p:tgtEl>
                                        <p:attrNameLst>
                                          <p:attrName>style.visibility</p:attrName>
                                        </p:attrNameLst>
                                      </p:cBhvr>
                                      <p:to>
                                        <p:strVal val="visible"/>
                                      </p:to>
                                    </p:set>
                                    <p:anim calcmode="lin" valueType="num">
                                      <p:cBhvr additive="base">
                                        <p:cTn id="50" dur="500" fill="hold"/>
                                        <p:tgtEl>
                                          <p:spTgt spid="15374"/>
                                        </p:tgtEl>
                                        <p:attrNameLst>
                                          <p:attrName>ppt_x</p:attrName>
                                        </p:attrNameLst>
                                      </p:cBhvr>
                                      <p:tavLst>
                                        <p:tav tm="0">
                                          <p:val>
                                            <p:strVal val="1+#ppt_w/2"/>
                                          </p:val>
                                        </p:tav>
                                        <p:tav tm="100000">
                                          <p:val>
                                            <p:strVal val="#ppt_x"/>
                                          </p:val>
                                        </p:tav>
                                      </p:tavLst>
                                    </p:anim>
                                    <p:anim calcmode="lin" valueType="num">
                                      <p:cBhvr additive="base">
                                        <p:cTn id="51" dur="500" fill="hold"/>
                                        <p:tgtEl>
                                          <p:spTgt spid="15374"/>
                                        </p:tgtEl>
                                        <p:attrNameLst>
                                          <p:attrName>ppt_y</p:attrName>
                                        </p:attrNameLst>
                                      </p:cBhvr>
                                      <p:tavLst>
                                        <p:tav tm="0">
                                          <p:val>
                                            <p:strVal val="1+#ppt_h/2"/>
                                          </p:val>
                                        </p:tav>
                                        <p:tav tm="100000">
                                          <p:val>
                                            <p:strVal val="#ppt_y"/>
                                          </p:val>
                                        </p:tav>
                                      </p:tavLst>
                                    </p:anim>
                                  </p:childTnLst>
                                </p:cTn>
                              </p:par>
                            </p:childTnLst>
                          </p:cTn>
                        </p:par>
                        <p:par>
                          <p:cTn id="52" fill="hold" nodeType="afterGroup">
                            <p:stCondLst>
                              <p:cond delay="3900"/>
                            </p:stCondLst>
                            <p:childTnLst>
                              <p:par>
                                <p:cTn id="53" presetID="22" presetClass="entr" presetSubtype="8" fill="hold" grpId="0" nodeType="afterEffect">
                                  <p:stCondLst>
                                    <p:cond delay="0"/>
                                  </p:stCondLst>
                                  <p:childTnLst>
                                    <p:set>
                                      <p:cBhvr>
                                        <p:cTn id="54" dur="1" fill="hold">
                                          <p:stCondLst>
                                            <p:cond delay="0"/>
                                          </p:stCondLst>
                                        </p:cTn>
                                        <p:tgtEl>
                                          <p:spTgt spid="15371"/>
                                        </p:tgtEl>
                                        <p:attrNameLst>
                                          <p:attrName>style.visibility</p:attrName>
                                        </p:attrNameLst>
                                      </p:cBhvr>
                                      <p:to>
                                        <p:strVal val="visible"/>
                                      </p:to>
                                    </p:set>
                                    <p:animEffect transition="in" filter="wipe(left)">
                                      <p:cBhvr>
                                        <p:cTn id="55" dur="500"/>
                                        <p:tgtEl>
                                          <p:spTgt spid="15371"/>
                                        </p:tgtEl>
                                      </p:cBhvr>
                                    </p:animEffect>
                                  </p:childTnLst>
                                </p:cTn>
                              </p:par>
                              <p:par>
                                <p:cTn id="56" presetID="22" presetClass="entr" presetSubtype="8" fill="hold" grpId="0" nodeType="withEffect">
                                  <p:stCondLst>
                                    <p:cond delay="100"/>
                                  </p:stCondLst>
                                  <p:childTnLst>
                                    <p:set>
                                      <p:cBhvr>
                                        <p:cTn id="57" dur="1" fill="hold">
                                          <p:stCondLst>
                                            <p:cond delay="0"/>
                                          </p:stCondLst>
                                        </p:cTn>
                                        <p:tgtEl>
                                          <p:spTgt spid="15372"/>
                                        </p:tgtEl>
                                        <p:attrNameLst>
                                          <p:attrName>style.visibility</p:attrName>
                                        </p:attrNameLst>
                                      </p:cBhvr>
                                      <p:to>
                                        <p:strVal val="visible"/>
                                      </p:to>
                                    </p:set>
                                    <p:animEffect transition="in" filter="wipe(left)">
                                      <p:cBhvr>
                                        <p:cTn id="58" dur="500"/>
                                        <p:tgtEl>
                                          <p:spTgt spid="15372"/>
                                        </p:tgtEl>
                                      </p:cBhvr>
                                    </p:animEffect>
                                  </p:childTnLst>
                                </p:cTn>
                              </p:par>
                              <p:par>
                                <p:cTn id="59" presetID="22" presetClass="entr" presetSubtype="8" fill="hold" grpId="0" nodeType="withEffect">
                                  <p:stCondLst>
                                    <p:cond delay="200"/>
                                  </p:stCondLst>
                                  <p:childTnLst>
                                    <p:set>
                                      <p:cBhvr>
                                        <p:cTn id="60" dur="1" fill="hold">
                                          <p:stCondLst>
                                            <p:cond delay="0"/>
                                          </p:stCondLst>
                                        </p:cTn>
                                        <p:tgtEl>
                                          <p:spTgt spid="15373"/>
                                        </p:tgtEl>
                                        <p:attrNameLst>
                                          <p:attrName>style.visibility</p:attrName>
                                        </p:attrNameLst>
                                      </p:cBhvr>
                                      <p:to>
                                        <p:strVal val="visible"/>
                                      </p:to>
                                    </p:set>
                                    <p:animEffect transition="in" filter="wipe(left)">
                                      <p:cBhvr>
                                        <p:cTn id="61" dur="500"/>
                                        <p:tgtEl>
                                          <p:spTgt spid="15373"/>
                                        </p:tgtEl>
                                      </p:cBhvr>
                                    </p:animEffect>
                                  </p:childTnLst>
                                </p:cTn>
                              </p:par>
                              <p:par>
                                <p:cTn id="62" presetID="22" presetClass="entr" presetSubtype="8" fill="hold" grpId="0" nodeType="withEffect">
                                  <p:stCondLst>
                                    <p:cond delay="300"/>
                                  </p:stCondLst>
                                  <p:childTnLst>
                                    <p:set>
                                      <p:cBhvr>
                                        <p:cTn id="63" dur="1" fill="hold">
                                          <p:stCondLst>
                                            <p:cond delay="0"/>
                                          </p:stCondLst>
                                        </p:cTn>
                                        <p:tgtEl>
                                          <p:spTgt spid="15375"/>
                                        </p:tgtEl>
                                        <p:attrNameLst>
                                          <p:attrName>style.visibility</p:attrName>
                                        </p:attrNameLst>
                                      </p:cBhvr>
                                      <p:to>
                                        <p:strVal val="visible"/>
                                      </p:to>
                                    </p:set>
                                    <p:animEffect transition="in" filter="wipe(left)">
                                      <p:cBhvr>
                                        <p:cTn id="64" dur="500"/>
                                        <p:tgtEl>
                                          <p:spTgt spid="15375"/>
                                        </p:tgtEl>
                                      </p:cBhvr>
                                    </p:animEffect>
                                  </p:childTnLst>
                                </p:cTn>
                              </p:par>
                            </p:childTnLst>
                          </p:cTn>
                        </p:par>
                        <p:par>
                          <p:cTn id="65" fill="hold" nodeType="afterGroup">
                            <p:stCondLst>
                              <p:cond delay="4700"/>
                            </p:stCondLst>
                            <p:childTnLst>
                              <p:par>
                                <p:cTn id="66" presetID="52" presetClass="entr" presetSubtype="0" fill="hold" grpId="0" nodeType="afterEffect">
                                  <p:stCondLst>
                                    <p:cond delay="0"/>
                                  </p:stCondLst>
                                  <p:childTnLst>
                                    <p:set>
                                      <p:cBhvr>
                                        <p:cTn id="67" dur="1" fill="hold">
                                          <p:stCondLst>
                                            <p:cond delay="0"/>
                                          </p:stCondLst>
                                        </p:cTn>
                                        <p:tgtEl>
                                          <p:spTgt spid="15364"/>
                                        </p:tgtEl>
                                        <p:attrNameLst>
                                          <p:attrName>style.visibility</p:attrName>
                                        </p:attrNameLst>
                                      </p:cBhvr>
                                      <p:to>
                                        <p:strVal val="visible"/>
                                      </p:to>
                                    </p:set>
                                    <p:animScale>
                                      <p:cBhvr>
                                        <p:cTn id="68" dur="1000" decel="50000" fill="hold">
                                          <p:stCondLst>
                                            <p:cond delay="0"/>
                                          </p:stCondLst>
                                        </p:cTn>
                                        <p:tgtEl>
                                          <p:spTgt spid="1536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69" dur="1000" decel="50000" fill="hold">
                                          <p:stCondLst>
                                            <p:cond delay="0"/>
                                          </p:stCondLst>
                                        </p:cTn>
                                        <p:tgtEl>
                                          <p:spTgt spid="15364"/>
                                        </p:tgtEl>
                                        <p:attrNameLst>
                                          <p:attrName>ppt_x,ppt_y</p:attrName>
                                        </p:attrNameLst>
                                      </p:cBhvr>
                                      <p:rCtr x="0" y="0"/>
                                    </p:animMotion>
                                    <p:animEffect transition="in" filter="fade">
                                      <p:cBhvr>
                                        <p:cTn id="70" dur="1000"/>
                                        <p:tgtEl>
                                          <p:spTgt spid="15364"/>
                                        </p:tgtEl>
                                      </p:cBhvr>
                                    </p:animEffect>
                                  </p:childTnLst>
                                </p:cTn>
                              </p:par>
                            </p:childTnLst>
                          </p:cTn>
                        </p:par>
                        <p:par>
                          <p:cTn id="71" fill="hold" nodeType="afterGroup">
                            <p:stCondLst>
                              <p:cond delay="5700"/>
                            </p:stCondLst>
                            <p:childTnLst>
                              <p:par>
                                <p:cTn id="72" presetID="31" presetClass="entr" presetSubtype="0" fill="hold" grpId="0" nodeType="afterEffect">
                                  <p:stCondLst>
                                    <p:cond delay="0"/>
                                  </p:stCondLst>
                                  <p:childTnLst>
                                    <p:set>
                                      <p:cBhvr>
                                        <p:cTn id="73" dur="1" fill="hold">
                                          <p:stCondLst>
                                            <p:cond delay="0"/>
                                          </p:stCondLst>
                                        </p:cTn>
                                        <p:tgtEl>
                                          <p:spTgt spid="15365"/>
                                        </p:tgtEl>
                                        <p:attrNameLst>
                                          <p:attrName>style.visibility</p:attrName>
                                        </p:attrNameLst>
                                      </p:cBhvr>
                                      <p:to>
                                        <p:strVal val="visible"/>
                                      </p:to>
                                    </p:set>
                                    <p:anim calcmode="lin" valueType="num">
                                      <p:cBhvr>
                                        <p:cTn id="74" dur="400" fill="hold"/>
                                        <p:tgtEl>
                                          <p:spTgt spid="15365"/>
                                        </p:tgtEl>
                                        <p:attrNameLst>
                                          <p:attrName>ppt_w</p:attrName>
                                        </p:attrNameLst>
                                      </p:cBhvr>
                                      <p:tavLst>
                                        <p:tav tm="0">
                                          <p:val>
                                            <p:fltVal val="0"/>
                                          </p:val>
                                        </p:tav>
                                        <p:tav tm="100000">
                                          <p:val>
                                            <p:strVal val="#ppt_w"/>
                                          </p:val>
                                        </p:tav>
                                      </p:tavLst>
                                    </p:anim>
                                    <p:anim calcmode="lin" valueType="num">
                                      <p:cBhvr>
                                        <p:cTn id="75" dur="400" fill="hold"/>
                                        <p:tgtEl>
                                          <p:spTgt spid="15365"/>
                                        </p:tgtEl>
                                        <p:attrNameLst>
                                          <p:attrName>ppt_h</p:attrName>
                                        </p:attrNameLst>
                                      </p:cBhvr>
                                      <p:tavLst>
                                        <p:tav tm="0">
                                          <p:val>
                                            <p:fltVal val="0"/>
                                          </p:val>
                                        </p:tav>
                                        <p:tav tm="100000">
                                          <p:val>
                                            <p:strVal val="#ppt_h"/>
                                          </p:val>
                                        </p:tav>
                                      </p:tavLst>
                                    </p:anim>
                                    <p:anim calcmode="lin" valueType="num">
                                      <p:cBhvr>
                                        <p:cTn id="76" dur="400" fill="hold"/>
                                        <p:tgtEl>
                                          <p:spTgt spid="15365"/>
                                        </p:tgtEl>
                                        <p:attrNameLst>
                                          <p:attrName>style.rotation</p:attrName>
                                        </p:attrNameLst>
                                      </p:cBhvr>
                                      <p:tavLst>
                                        <p:tav tm="0">
                                          <p:val>
                                            <p:fltVal val="90"/>
                                          </p:val>
                                        </p:tav>
                                        <p:tav tm="100000">
                                          <p:val>
                                            <p:fltVal val="0"/>
                                          </p:val>
                                        </p:tav>
                                      </p:tavLst>
                                    </p:anim>
                                    <p:animEffect transition="in" filter="fade">
                                      <p:cBhvr>
                                        <p:cTn id="77" dur="400"/>
                                        <p:tgtEl>
                                          <p:spTgt spid="15365"/>
                                        </p:tgtEl>
                                      </p:cBhvr>
                                    </p:animEffect>
                                  </p:childTnLst>
                                </p:cTn>
                              </p:par>
                            </p:childTnLst>
                          </p:cTn>
                        </p:par>
                        <p:par>
                          <p:cTn id="78" fill="hold" nodeType="afterGroup">
                            <p:stCondLst>
                              <p:cond delay="6100"/>
                            </p:stCondLst>
                            <p:childTnLst>
                              <p:par>
                                <p:cTn id="79" presetID="16" presetClass="entr" presetSubtype="42" fill="hold" nodeType="afterEffect">
                                  <p:stCondLst>
                                    <p:cond delay="0"/>
                                  </p:stCondLst>
                                  <p:childTnLst>
                                    <p:set>
                                      <p:cBhvr>
                                        <p:cTn id="80" dur="1" fill="hold">
                                          <p:stCondLst>
                                            <p:cond delay="0"/>
                                          </p:stCondLst>
                                        </p:cTn>
                                        <p:tgtEl>
                                          <p:spTgt spid="15381"/>
                                        </p:tgtEl>
                                        <p:attrNameLst>
                                          <p:attrName>style.visibility</p:attrName>
                                        </p:attrNameLst>
                                      </p:cBhvr>
                                      <p:to>
                                        <p:strVal val="visible"/>
                                      </p:to>
                                    </p:set>
                                    <p:animEffect transition="in" filter="barn(outHorizontal)">
                                      <p:cBhvr>
                                        <p:cTn id="81" dur="500"/>
                                        <p:tgtEl>
                                          <p:spTgt spid="15381"/>
                                        </p:tgtEl>
                                      </p:cBhvr>
                                    </p:animEffect>
                                  </p:childTnLst>
                                </p:cTn>
                              </p:par>
                            </p:childTnLst>
                          </p:cTn>
                        </p:par>
                        <p:par>
                          <p:cTn id="82" fill="hold" nodeType="afterGroup">
                            <p:stCondLst>
                              <p:cond delay="6600"/>
                            </p:stCondLst>
                            <p:childTnLst>
                              <p:par>
                                <p:cTn id="83" presetID="2" presetClass="entr" presetSubtype="6" fill="hold" grpId="0" nodeType="afterEffect">
                                  <p:stCondLst>
                                    <p:cond delay="0"/>
                                  </p:stCondLst>
                                  <p:childTnLst>
                                    <p:set>
                                      <p:cBhvr>
                                        <p:cTn id="84" dur="1" fill="hold">
                                          <p:stCondLst>
                                            <p:cond delay="0"/>
                                          </p:stCondLst>
                                        </p:cTn>
                                        <p:tgtEl>
                                          <p:spTgt spid="15376"/>
                                        </p:tgtEl>
                                        <p:attrNameLst>
                                          <p:attrName>style.visibility</p:attrName>
                                        </p:attrNameLst>
                                      </p:cBhvr>
                                      <p:to>
                                        <p:strVal val="visible"/>
                                      </p:to>
                                    </p:set>
                                    <p:anim calcmode="lin" valueType="num">
                                      <p:cBhvr additive="base">
                                        <p:cTn id="85" dur="500" fill="hold"/>
                                        <p:tgtEl>
                                          <p:spTgt spid="15376"/>
                                        </p:tgtEl>
                                        <p:attrNameLst>
                                          <p:attrName>ppt_x</p:attrName>
                                        </p:attrNameLst>
                                      </p:cBhvr>
                                      <p:tavLst>
                                        <p:tav tm="0">
                                          <p:val>
                                            <p:strVal val="1+#ppt_w/2"/>
                                          </p:val>
                                        </p:tav>
                                        <p:tav tm="100000">
                                          <p:val>
                                            <p:strVal val="#ppt_x"/>
                                          </p:val>
                                        </p:tav>
                                      </p:tavLst>
                                    </p:anim>
                                    <p:anim calcmode="lin" valueType="num">
                                      <p:cBhvr additive="base">
                                        <p:cTn id="86" dur="500" fill="hold"/>
                                        <p:tgtEl>
                                          <p:spTgt spid="15376"/>
                                        </p:tgtEl>
                                        <p:attrNameLst>
                                          <p:attrName>ppt_y</p:attrName>
                                        </p:attrNameLst>
                                      </p:cBhvr>
                                      <p:tavLst>
                                        <p:tav tm="0">
                                          <p:val>
                                            <p:strVal val="1+#ppt_h/2"/>
                                          </p:val>
                                        </p:tav>
                                        <p:tav tm="100000">
                                          <p:val>
                                            <p:strVal val="#ppt_y"/>
                                          </p:val>
                                        </p:tav>
                                      </p:tavLst>
                                    </p:anim>
                                  </p:childTnLst>
                                </p:cTn>
                              </p:par>
                              <p:par>
                                <p:cTn id="87" presetID="2" presetClass="entr" presetSubtype="6" fill="hold" grpId="0" nodeType="withEffect">
                                  <p:stCondLst>
                                    <p:cond delay="100"/>
                                  </p:stCondLst>
                                  <p:childTnLst>
                                    <p:set>
                                      <p:cBhvr>
                                        <p:cTn id="88" dur="1" fill="hold">
                                          <p:stCondLst>
                                            <p:cond delay="0"/>
                                          </p:stCondLst>
                                        </p:cTn>
                                        <p:tgtEl>
                                          <p:spTgt spid="15377"/>
                                        </p:tgtEl>
                                        <p:attrNameLst>
                                          <p:attrName>style.visibility</p:attrName>
                                        </p:attrNameLst>
                                      </p:cBhvr>
                                      <p:to>
                                        <p:strVal val="visible"/>
                                      </p:to>
                                    </p:set>
                                    <p:anim calcmode="lin" valueType="num">
                                      <p:cBhvr additive="base">
                                        <p:cTn id="89" dur="500" fill="hold"/>
                                        <p:tgtEl>
                                          <p:spTgt spid="15377"/>
                                        </p:tgtEl>
                                        <p:attrNameLst>
                                          <p:attrName>ppt_x</p:attrName>
                                        </p:attrNameLst>
                                      </p:cBhvr>
                                      <p:tavLst>
                                        <p:tav tm="0">
                                          <p:val>
                                            <p:strVal val="1+#ppt_w/2"/>
                                          </p:val>
                                        </p:tav>
                                        <p:tav tm="100000">
                                          <p:val>
                                            <p:strVal val="#ppt_x"/>
                                          </p:val>
                                        </p:tav>
                                      </p:tavLst>
                                    </p:anim>
                                    <p:anim calcmode="lin" valueType="num">
                                      <p:cBhvr additive="base">
                                        <p:cTn id="90" dur="500" fill="hold"/>
                                        <p:tgtEl>
                                          <p:spTgt spid="15377"/>
                                        </p:tgtEl>
                                        <p:attrNameLst>
                                          <p:attrName>ppt_y</p:attrName>
                                        </p:attrNameLst>
                                      </p:cBhvr>
                                      <p:tavLst>
                                        <p:tav tm="0">
                                          <p:val>
                                            <p:strVal val="1+#ppt_h/2"/>
                                          </p:val>
                                        </p:tav>
                                        <p:tav tm="100000">
                                          <p:val>
                                            <p:strVal val="#ppt_y"/>
                                          </p:val>
                                        </p:tav>
                                      </p:tavLst>
                                    </p:anim>
                                  </p:childTnLst>
                                </p:cTn>
                              </p:par>
                            </p:childTnLst>
                          </p:cTn>
                        </p:par>
                        <p:par>
                          <p:cTn id="91" fill="hold" nodeType="afterGroup">
                            <p:stCondLst>
                              <p:cond delay="7200"/>
                            </p:stCondLst>
                            <p:childTnLst>
                              <p:par>
                                <p:cTn id="92" presetID="22" presetClass="entr" presetSubtype="8" fill="hold" grpId="0" nodeType="afterEffect">
                                  <p:stCondLst>
                                    <p:cond delay="0"/>
                                  </p:stCondLst>
                                  <p:childTnLst>
                                    <p:set>
                                      <p:cBhvr>
                                        <p:cTn id="93" dur="1" fill="hold">
                                          <p:stCondLst>
                                            <p:cond delay="0"/>
                                          </p:stCondLst>
                                        </p:cTn>
                                        <p:tgtEl>
                                          <p:spTgt spid="15378"/>
                                        </p:tgtEl>
                                        <p:attrNameLst>
                                          <p:attrName>style.visibility</p:attrName>
                                        </p:attrNameLst>
                                      </p:cBhvr>
                                      <p:to>
                                        <p:strVal val="visible"/>
                                      </p:to>
                                    </p:set>
                                    <p:animEffect transition="in" filter="wipe(left)">
                                      <p:cBhvr>
                                        <p:cTn id="94" dur="500"/>
                                        <p:tgtEl>
                                          <p:spTgt spid="15378"/>
                                        </p:tgtEl>
                                      </p:cBhvr>
                                    </p:animEffect>
                                  </p:childTnLst>
                                </p:cTn>
                              </p:par>
                              <p:par>
                                <p:cTn id="95" presetID="22" presetClass="entr" presetSubtype="8" fill="hold" grpId="0" nodeType="withEffect">
                                  <p:stCondLst>
                                    <p:cond delay="100"/>
                                  </p:stCondLst>
                                  <p:childTnLst>
                                    <p:set>
                                      <p:cBhvr>
                                        <p:cTn id="96" dur="1" fill="hold">
                                          <p:stCondLst>
                                            <p:cond delay="0"/>
                                          </p:stCondLst>
                                        </p:cTn>
                                        <p:tgtEl>
                                          <p:spTgt spid="15379"/>
                                        </p:tgtEl>
                                        <p:attrNameLst>
                                          <p:attrName>style.visibility</p:attrName>
                                        </p:attrNameLst>
                                      </p:cBhvr>
                                      <p:to>
                                        <p:strVal val="visible"/>
                                      </p:to>
                                    </p:set>
                                    <p:animEffect transition="in" filter="wipe(left)">
                                      <p:cBhvr>
                                        <p:cTn id="97" dur="500"/>
                                        <p:tgtEl>
                                          <p:spTgt spid="15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autoUpdateAnimBg="0"/>
      <p:bldP spid="15363" grpId="0" animBg="1"/>
      <p:bldP spid="15364" grpId="0" animBg="1"/>
      <p:bldP spid="15365" grpId="0" animBg="1" autoUpdateAnimBg="0"/>
      <p:bldP spid="15366" grpId="0" animBg="1"/>
      <p:bldP spid="15367" grpId="0" animBg="1" autoUpdateAnimBg="0"/>
      <p:bldP spid="15368" grpId="0" animBg="1" autoUpdateAnimBg="0"/>
      <p:bldP spid="15369" grpId="0" animBg="1" autoUpdateAnimBg="0"/>
      <p:bldP spid="15370" grpId="0" animBg="1" autoUpdateAnimBg="0"/>
      <p:bldP spid="15371" grpId="0" autoUpdateAnimBg="0"/>
      <p:bldP spid="15372" grpId="0" autoUpdateAnimBg="0"/>
      <p:bldP spid="15373" grpId="0" autoUpdateAnimBg="0"/>
      <p:bldP spid="15374" grpId="0" animBg="1" autoUpdateAnimBg="0"/>
      <p:bldP spid="15375" grpId="0" autoUpdateAnimBg="0"/>
      <p:bldP spid="15376" grpId="0" animBg="1" autoUpdateAnimBg="0"/>
      <p:bldP spid="15377" grpId="0" animBg="1" autoUpdateAnimBg="0"/>
      <p:bldP spid="15378" grpId="0" autoUpdateAnimBg="0"/>
      <p:bldP spid="15379"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Box 76"/>
          <p:cNvSpPr txBox="1">
            <a:spLocks noChangeArrowheads="1"/>
          </p:cNvSpPr>
          <p:nvPr/>
        </p:nvSpPr>
        <p:spPr bwMode="auto">
          <a:xfrm>
            <a:off x="665163" y="203200"/>
            <a:ext cx="20891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2600">
                <a:solidFill>
                  <a:schemeClr val="bg2"/>
                </a:solidFill>
                <a:latin typeface="微软雅黑" pitchFamily="34" charset="-122"/>
                <a:ea typeface="微软雅黑" pitchFamily="34" charset="-122"/>
              </a:rPr>
              <a:t>1.6 </a:t>
            </a:r>
            <a:r>
              <a:rPr lang="zh-CN" altLang="en-US" sz="2600">
                <a:solidFill>
                  <a:schemeClr val="bg2"/>
                </a:solidFill>
                <a:latin typeface="微软雅黑" pitchFamily="34" charset="-122"/>
                <a:ea typeface="微软雅黑" pitchFamily="34" charset="-122"/>
              </a:rPr>
              <a:t>参考文献</a:t>
            </a:r>
          </a:p>
        </p:txBody>
      </p:sp>
      <p:sp>
        <p:nvSpPr>
          <p:cNvPr id="16387" name="Freeform 5"/>
          <p:cNvSpPr>
            <a:spLocks noEditPoints="1"/>
          </p:cNvSpPr>
          <p:nvPr/>
        </p:nvSpPr>
        <p:spPr bwMode="auto">
          <a:xfrm>
            <a:off x="252413" y="201613"/>
            <a:ext cx="430212" cy="431800"/>
          </a:xfrm>
          <a:custGeom>
            <a:avLst/>
            <a:gdLst>
              <a:gd name="T0" fmla="*/ 2147483647 w 1374"/>
              <a:gd name="T1" fmla="*/ 2147483647 h 1374"/>
              <a:gd name="T2" fmla="*/ 2147483647 w 1374"/>
              <a:gd name="T3" fmla="*/ 2147483647 h 1374"/>
              <a:gd name="T4" fmla="*/ 2147483647 w 1374"/>
              <a:gd name="T5" fmla="*/ 2147483647 h 1374"/>
              <a:gd name="T6" fmla="*/ 2147483647 w 1374"/>
              <a:gd name="T7" fmla="*/ 2147483647 h 1374"/>
              <a:gd name="T8" fmla="*/ 2147483647 w 1374"/>
              <a:gd name="T9" fmla="*/ 2147483647 h 1374"/>
              <a:gd name="T10" fmla="*/ 2147483647 w 1374"/>
              <a:gd name="T11" fmla="*/ 2147483647 h 1374"/>
              <a:gd name="T12" fmla="*/ 2147483647 w 1374"/>
              <a:gd name="T13" fmla="*/ 2147483647 h 1374"/>
              <a:gd name="T14" fmla="*/ 2147483647 w 1374"/>
              <a:gd name="T15" fmla="*/ 2147483647 h 1374"/>
              <a:gd name="T16" fmla="*/ 2147483647 w 1374"/>
              <a:gd name="T17" fmla="*/ 2147483647 h 1374"/>
              <a:gd name="T18" fmla="*/ 2147483647 w 1374"/>
              <a:gd name="T19" fmla="*/ 2147483647 h 1374"/>
              <a:gd name="T20" fmla="*/ 2147483647 w 1374"/>
              <a:gd name="T21" fmla="*/ 2147483647 h 1374"/>
              <a:gd name="T22" fmla="*/ 2147483647 w 1374"/>
              <a:gd name="T23" fmla="*/ 2147483647 h 1374"/>
              <a:gd name="T24" fmla="*/ 2147483647 w 1374"/>
              <a:gd name="T25" fmla="*/ 2147483647 h 1374"/>
              <a:gd name="T26" fmla="*/ 2147483647 w 1374"/>
              <a:gd name="T27" fmla="*/ 2147483647 h 1374"/>
              <a:gd name="T28" fmla="*/ 2147483647 w 1374"/>
              <a:gd name="T29" fmla="*/ 2147483647 h 1374"/>
              <a:gd name="T30" fmla="*/ 2147483647 w 1374"/>
              <a:gd name="T31" fmla="*/ 2147483647 h 1374"/>
              <a:gd name="T32" fmla="*/ 2147483647 w 1374"/>
              <a:gd name="T33" fmla="*/ 2147483647 h 1374"/>
              <a:gd name="T34" fmla="*/ 2147483647 w 1374"/>
              <a:gd name="T35" fmla="*/ 2147483647 h 1374"/>
              <a:gd name="T36" fmla="*/ 2147483647 w 1374"/>
              <a:gd name="T37" fmla="*/ 2147483647 h 1374"/>
              <a:gd name="T38" fmla="*/ 2147483647 w 1374"/>
              <a:gd name="T39" fmla="*/ 2147483647 h 1374"/>
              <a:gd name="T40" fmla="*/ 2147483647 w 1374"/>
              <a:gd name="T41" fmla="*/ 2147483647 h 1374"/>
              <a:gd name="T42" fmla="*/ 2147483647 w 1374"/>
              <a:gd name="T43" fmla="*/ 2147483647 h 1374"/>
              <a:gd name="T44" fmla="*/ 2147483647 w 1374"/>
              <a:gd name="T45" fmla="*/ 2147483647 h 1374"/>
              <a:gd name="T46" fmla="*/ 2147483647 w 1374"/>
              <a:gd name="T47" fmla="*/ 2147483647 h 1374"/>
              <a:gd name="T48" fmla="*/ 2147483647 w 1374"/>
              <a:gd name="T49" fmla="*/ 2147483647 h 1374"/>
              <a:gd name="T50" fmla="*/ 2147483647 w 1374"/>
              <a:gd name="T51" fmla="*/ 2147483647 h 1374"/>
              <a:gd name="T52" fmla="*/ 2147483647 w 1374"/>
              <a:gd name="T53" fmla="*/ 2147483647 h 1374"/>
              <a:gd name="T54" fmla="*/ 2147483647 w 1374"/>
              <a:gd name="T55" fmla="*/ 2147483647 h 1374"/>
              <a:gd name="T56" fmla="*/ 2147483647 w 1374"/>
              <a:gd name="T57" fmla="*/ 2147483647 h 1374"/>
              <a:gd name="T58" fmla="*/ 2147483647 w 1374"/>
              <a:gd name="T59" fmla="*/ 2147483647 h 1374"/>
              <a:gd name="T60" fmla="*/ 2147483647 w 1374"/>
              <a:gd name="T61" fmla="*/ 2147483647 h 1374"/>
              <a:gd name="T62" fmla="*/ 2147483647 w 1374"/>
              <a:gd name="T63" fmla="*/ 2147483647 h 1374"/>
              <a:gd name="T64" fmla="*/ 2147483647 w 1374"/>
              <a:gd name="T65" fmla="*/ 2147483647 h 1374"/>
              <a:gd name="T66" fmla="*/ 2147483647 w 1374"/>
              <a:gd name="T67" fmla="*/ 2147483647 h 1374"/>
              <a:gd name="T68" fmla="*/ 2147483647 w 1374"/>
              <a:gd name="T69" fmla="*/ 0 h 1374"/>
              <a:gd name="T70" fmla="*/ 2147483647 w 1374"/>
              <a:gd name="T71" fmla="*/ 2147483647 h 1374"/>
              <a:gd name="T72" fmla="*/ 2147483647 w 1374"/>
              <a:gd name="T73" fmla="*/ 2147483647 h 1374"/>
              <a:gd name="T74" fmla="*/ 0 w 1374"/>
              <a:gd name="T75" fmla="*/ 2147483647 h 1374"/>
              <a:gd name="T76" fmla="*/ 2147483647 w 1374"/>
              <a:gd name="T77" fmla="*/ 0 h 1374"/>
              <a:gd name="T78" fmla="*/ 2147483647 w 1374"/>
              <a:gd name="T79" fmla="*/ 2147483647 h 1374"/>
              <a:gd name="T80" fmla="*/ 2147483647 w 1374"/>
              <a:gd name="T81" fmla="*/ 2147483647 h 1374"/>
              <a:gd name="T82" fmla="*/ 2147483647 w 1374"/>
              <a:gd name="T83" fmla="*/ 2147483647 h 1374"/>
              <a:gd name="T84" fmla="*/ 2147483647 w 1374"/>
              <a:gd name="T85" fmla="*/ 2147483647 h 1374"/>
              <a:gd name="T86" fmla="*/ 2147483647 w 1374"/>
              <a:gd name="T87" fmla="*/ 2147483647 h 137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374" h="1374">
                <a:moveTo>
                  <a:pt x="517" y="1009"/>
                </a:moveTo>
                <a:lnTo>
                  <a:pt x="901" y="1009"/>
                </a:lnTo>
                <a:cubicBezTo>
                  <a:pt x="923" y="1009"/>
                  <a:pt x="940" y="1026"/>
                  <a:pt x="940" y="1047"/>
                </a:cubicBezTo>
                <a:cubicBezTo>
                  <a:pt x="940" y="1068"/>
                  <a:pt x="923" y="1085"/>
                  <a:pt x="901" y="1085"/>
                </a:cubicBezTo>
                <a:lnTo>
                  <a:pt x="517" y="1085"/>
                </a:lnTo>
                <a:cubicBezTo>
                  <a:pt x="496" y="1085"/>
                  <a:pt x="479" y="1068"/>
                  <a:pt x="479" y="1047"/>
                </a:cubicBezTo>
                <a:cubicBezTo>
                  <a:pt x="479" y="1026"/>
                  <a:pt x="496" y="1009"/>
                  <a:pt x="517" y="1009"/>
                </a:cubicBezTo>
                <a:close/>
                <a:moveTo>
                  <a:pt x="500" y="844"/>
                </a:moveTo>
                <a:lnTo>
                  <a:pt x="730" y="465"/>
                </a:lnTo>
                <a:lnTo>
                  <a:pt x="836" y="529"/>
                </a:lnTo>
                <a:lnTo>
                  <a:pt x="606" y="908"/>
                </a:lnTo>
                <a:lnTo>
                  <a:pt x="500" y="844"/>
                </a:lnTo>
                <a:close/>
                <a:moveTo>
                  <a:pt x="352" y="754"/>
                </a:moveTo>
                <a:lnTo>
                  <a:pt x="582" y="375"/>
                </a:lnTo>
                <a:lnTo>
                  <a:pt x="688" y="439"/>
                </a:lnTo>
                <a:lnTo>
                  <a:pt x="458" y="818"/>
                </a:lnTo>
                <a:lnTo>
                  <a:pt x="352" y="754"/>
                </a:lnTo>
                <a:close/>
                <a:moveTo>
                  <a:pt x="326" y="1027"/>
                </a:moveTo>
                <a:lnTo>
                  <a:pt x="349" y="826"/>
                </a:lnTo>
                <a:lnTo>
                  <a:pt x="542" y="943"/>
                </a:lnTo>
                <a:lnTo>
                  <a:pt x="376" y="1057"/>
                </a:lnTo>
                <a:cubicBezTo>
                  <a:pt x="348" y="1078"/>
                  <a:pt x="320" y="1061"/>
                  <a:pt x="326" y="1027"/>
                </a:cubicBezTo>
                <a:close/>
                <a:moveTo>
                  <a:pt x="640" y="279"/>
                </a:moveTo>
                <a:lnTo>
                  <a:pt x="894" y="433"/>
                </a:lnTo>
                <a:lnTo>
                  <a:pt x="844" y="515"/>
                </a:lnTo>
                <a:lnTo>
                  <a:pt x="589" y="360"/>
                </a:lnTo>
                <a:lnTo>
                  <a:pt x="640" y="279"/>
                </a:lnTo>
                <a:close/>
                <a:moveTo>
                  <a:pt x="677" y="217"/>
                </a:moveTo>
                <a:cubicBezTo>
                  <a:pt x="697" y="185"/>
                  <a:pt x="738" y="175"/>
                  <a:pt x="770" y="194"/>
                </a:cubicBezTo>
                <a:lnTo>
                  <a:pt x="909" y="279"/>
                </a:lnTo>
                <a:cubicBezTo>
                  <a:pt x="941" y="298"/>
                  <a:pt x="951" y="340"/>
                  <a:pt x="932" y="371"/>
                </a:cubicBezTo>
                <a:lnTo>
                  <a:pt x="903" y="418"/>
                </a:lnTo>
                <a:lnTo>
                  <a:pt x="649" y="264"/>
                </a:lnTo>
                <a:lnTo>
                  <a:pt x="677" y="217"/>
                </a:lnTo>
                <a:close/>
                <a:moveTo>
                  <a:pt x="687" y="0"/>
                </a:moveTo>
                <a:cubicBezTo>
                  <a:pt x="1067" y="0"/>
                  <a:pt x="1374" y="308"/>
                  <a:pt x="1374" y="687"/>
                </a:cubicBezTo>
                <a:cubicBezTo>
                  <a:pt x="1374" y="1067"/>
                  <a:pt x="1067" y="1374"/>
                  <a:pt x="687" y="1374"/>
                </a:cubicBezTo>
                <a:cubicBezTo>
                  <a:pt x="308" y="1374"/>
                  <a:pt x="0" y="1067"/>
                  <a:pt x="0" y="687"/>
                </a:cubicBezTo>
                <a:cubicBezTo>
                  <a:pt x="0" y="308"/>
                  <a:pt x="308" y="0"/>
                  <a:pt x="687" y="0"/>
                </a:cubicBezTo>
                <a:close/>
                <a:moveTo>
                  <a:pt x="687" y="131"/>
                </a:moveTo>
                <a:cubicBezTo>
                  <a:pt x="994" y="131"/>
                  <a:pt x="1244" y="380"/>
                  <a:pt x="1244" y="687"/>
                </a:cubicBezTo>
                <a:cubicBezTo>
                  <a:pt x="1244" y="994"/>
                  <a:pt x="994" y="1244"/>
                  <a:pt x="687" y="1244"/>
                </a:cubicBezTo>
                <a:cubicBezTo>
                  <a:pt x="380" y="1244"/>
                  <a:pt x="131" y="994"/>
                  <a:pt x="131" y="687"/>
                </a:cubicBezTo>
                <a:cubicBezTo>
                  <a:pt x="131" y="380"/>
                  <a:pt x="380" y="131"/>
                  <a:pt x="687" y="13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16388" name="Picture 2" descr="F:\快盘\商务图片\png\2531170_084420255000_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2763" y="1536700"/>
            <a:ext cx="3149600" cy="39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矩形 4"/>
          <p:cNvSpPr>
            <a:spLocks noChangeArrowheads="1"/>
          </p:cNvSpPr>
          <p:nvPr/>
        </p:nvSpPr>
        <p:spPr bwMode="auto">
          <a:xfrm>
            <a:off x="4051300" y="1325563"/>
            <a:ext cx="4202113" cy="431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390" name="矩形 5"/>
          <p:cNvSpPr>
            <a:spLocks noChangeArrowheads="1"/>
          </p:cNvSpPr>
          <p:nvPr/>
        </p:nvSpPr>
        <p:spPr bwMode="auto">
          <a:xfrm>
            <a:off x="4051300" y="3017838"/>
            <a:ext cx="4202113" cy="431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391" name="矩形 6"/>
          <p:cNvSpPr>
            <a:spLocks noChangeArrowheads="1"/>
          </p:cNvSpPr>
          <p:nvPr/>
        </p:nvSpPr>
        <p:spPr bwMode="auto">
          <a:xfrm>
            <a:off x="4051300" y="4860925"/>
            <a:ext cx="4202113" cy="431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392" name="TextBox 7"/>
          <p:cNvSpPr txBox="1">
            <a:spLocks noChangeArrowheads="1"/>
          </p:cNvSpPr>
          <p:nvPr/>
        </p:nvSpPr>
        <p:spPr bwMode="auto">
          <a:xfrm>
            <a:off x="4051300" y="1325563"/>
            <a:ext cx="4392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000">
                <a:solidFill>
                  <a:schemeClr val="accent1"/>
                </a:solidFill>
                <a:latin typeface="微软雅黑" pitchFamily="34" charset="-122"/>
                <a:ea typeface="微软雅黑" pitchFamily="34" charset="-122"/>
              </a:rPr>
              <a:t>这里输入标题文字一</a:t>
            </a:r>
            <a:endParaRPr lang="en-US" sz="2000">
              <a:solidFill>
                <a:schemeClr val="accent1"/>
              </a:solidFill>
              <a:latin typeface="微软雅黑" pitchFamily="34" charset="-122"/>
              <a:ea typeface="微软雅黑" pitchFamily="34" charset="-122"/>
            </a:endParaRPr>
          </a:p>
        </p:txBody>
      </p:sp>
      <p:sp>
        <p:nvSpPr>
          <p:cNvPr id="16393" name="Freeform 6"/>
          <p:cNvSpPr>
            <a:spLocks/>
          </p:cNvSpPr>
          <p:nvPr/>
        </p:nvSpPr>
        <p:spPr bwMode="auto">
          <a:xfrm>
            <a:off x="3619500" y="1341438"/>
            <a:ext cx="339725" cy="388937"/>
          </a:xfrm>
          <a:custGeom>
            <a:avLst/>
            <a:gdLst>
              <a:gd name="T0" fmla="*/ 0 w 443"/>
              <a:gd name="T1" fmla="*/ 2147483647 h 511"/>
              <a:gd name="T2" fmla="*/ 2147483647 w 443"/>
              <a:gd name="T3" fmla="*/ 2147483647 h 511"/>
              <a:gd name="T4" fmla="*/ 2147483647 w 443"/>
              <a:gd name="T5" fmla="*/ 0 h 511"/>
              <a:gd name="T6" fmla="*/ 2147483647 w 443"/>
              <a:gd name="T7" fmla="*/ 2147483647 h 511"/>
              <a:gd name="T8" fmla="*/ 2147483647 w 443"/>
              <a:gd name="T9" fmla="*/ 2147483647 h 511"/>
              <a:gd name="T10" fmla="*/ 2147483647 w 443"/>
              <a:gd name="T11" fmla="*/ 2147483647 h 511"/>
              <a:gd name="T12" fmla="*/ 0 w 443"/>
              <a:gd name="T13" fmla="*/ 2147483647 h 5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3" h="511">
                <a:moveTo>
                  <a:pt x="0" y="256"/>
                </a:moveTo>
                <a:lnTo>
                  <a:pt x="221" y="128"/>
                </a:lnTo>
                <a:lnTo>
                  <a:pt x="443" y="0"/>
                </a:lnTo>
                <a:lnTo>
                  <a:pt x="443" y="256"/>
                </a:lnTo>
                <a:lnTo>
                  <a:pt x="443" y="511"/>
                </a:lnTo>
                <a:lnTo>
                  <a:pt x="221" y="384"/>
                </a:lnTo>
                <a:lnTo>
                  <a:pt x="0" y="25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4" name="Freeform 6"/>
          <p:cNvSpPr>
            <a:spLocks/>
          </p:cNvSpPr>
          <p:nvPr/>
        </p:nvSpPr>
        <p:spPr bwMode="auto">
          <a:xfrm>
            <a:off x="3619500" y="3033713"/>
            <a:ext cx="339725" cy="388937"/>
          </a:xfrm>
          <a:custGeom>
            <a:avLst/>
            <a:gdLst>
              <a:gd name="T0" fmla="*/ 0 w 443"/>
              <a:gd name="T1" fmla="*/ 2147483647 h 511"/>
              <a:gd name="T2" fmla="*/ 2147483647 w 443"/>
              <a:gd name="T3" fmla="*/ 2147483647 h 511"/>
              <a:gd name="T4" fmla="*/ 2147483647 w 443"/>
              <a:gd name="T5" fmla="*/ 0 h 511"/>
              <a:gd name="T6" fmla="*/ 2147483647 w 443"/>
              <a:gd name="T7" fmla="*/ 2147483647 h 511"/>
              <a:gd name="T8" fmla="*/ 2147483647 w 443"/>
              <a:gd name="T9" fmla="*/ 2147483647 h 511"/>
              <a:gd name="T10" fmla="*/ 2147483647 w 443"/>
              <a:gd name="T11" fmla="*/ 2147483647 h 511"/>
              <a:gd name="T12" fmla="*/ 0 w 443"/>
              <a:gd name="T13" fmla="*/ 2147483647 h 5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3" h="511">
                <a:moveTo>
                  <a:pt x="0" y="256"/>
                </a:moveTo>
                <a:lnTo>
                  <a:pt x="221" y="128"/>
                </a:lnTo>
                <a:lnTo>
                  <a:pt x="443" y="0"/>
                </a:lnTo>
                <a:lnTo>
                  <a:pt x="443" y="256"/>
                </a:lnTo>
                <a:lnTo>
                  <a:pt x="443" y="511"/>
                </a:lnTo>
                <a:lnTo>
                  <a:pt x="221" y="384"/>
                </a:lnTo>
                <a:lnTo>
                  <a:pt x="0" y="25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5" name="Freeform 6"/>
          <p:cNvSpPr>
            <a:spLocks/>
          </p:cNvSpPr>
          <p:nvPr/>
        </p:nvSpPr>
        <p:spPr bwMode="auto">
          <a:xfrm>
            <a:off x="3619500" y="4862513"/>
            <a:ext cx="339725" cy="388937"/>
          </a:xfrm>
          <a:custGeom>
            <a:avLst/>
            <a:gdLst>
              <a:gd name="T0" fmla="*/ 0 w 443"/>
              <a:gd name="T1" fmla="*/ 2147483647 h 511"/>
              <a:gd name="T2" fmla="*/ 2147483647 w 443"/>
              <a:gd name="T3" fmla="*/ 2147483647 h 511"/>
              <a:gd name="T4" fmla="*/ 2147483647 w 443"/>
              <a:gd name="T5" fmla="*/ 0 h 511"/>
              <a:gd name="T6" fmla="*/ 2147483647 w 443"/>
              <a:gd name="T7" fmla="*/ 2147483647 h 511"/>
              <a:gd name="T8" fmla="*/ 2147483647 w 443"/>
              <a:gd name="T9" fmla="*/ 2147483647 h 511"/>
              <a:gd name="T10" fmla="*/ 2147483647 w 443"/>
              <a:gd name="T11" fmla="*/ 2147483647 h 511"/>
              <a:gd name="T12" fmla="*/ 0 w 443"/>
              <a:gd name="T13" fmla="*/ 2147483647 h 5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3" h="511">
                <a:moveTo>
                  <a:pt x="0" y="256"/>
                </a:moveTo>
                <a:lnTo>
                  <a:pt x="221" y="128"/>
                </a:lnTo>
                <a:lnTo>
                  <a:pt x="443" y="0"/>
                </a:lnTo>
                <a:lnTo>
                  <a:pt x="443" y="256"/>
                </a:lnTo>
                <a:lnTo>
                  <a:pt x="443" y="511"/>
                </a:lnTo>
                <a:lnTo>
                  <a:pt x="221" y="384"/>
                </a:lnTo>
                <a:lnTo>
                  <a:pt x="0" y="25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96" name="TextBox 11"/>
          <p:cNvSpPr txBox="1">
            <a:spLocks noChangeArrowheads="1"/>
          </p:cNvSpPr>
          <p:nvPr/>
        </p:nvSpPr>
        <p:spPr bwMode="auto">
          <a:xfrm>
            <a:off x="4051300" y="3032125"/>
            <a:ext cx="4392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000">
                <a:solidFill>
                  <a:schemeClr val="accent1"/>
                </a:solidFill>
                <a:latin typeface="微软雅黑" pitchFamily="34" charset="-122"/>
                <a:ea typeface="微软雅黑" pitchFamily="34" charset="-122"/>
              </a:rPr>
              <a:t>这里输入标题文字二</a:t>
            </a:r>
            <a:endParaRPr lang="en-US" sz="2000">
              <a:solidFill>
                <a:schemeClr val="accent1"/>
              </a:solidFill>
              <a:latin typeface="微软雅黑" pitchFamily="34" charset="-122"/>
              <a:ea typeface="微软雅黑" pitchFamily="34" charset="-122"/>
            </a:endParaRPr>
          </a:p>
        </p:txBody>
      </p:sp>
      <p:sp>
        <p:nvSpPr>
          <p:cNvPr id="16397" name="TextBox 12"/>
          <p:cNvSpPr txBox="1">
            <a:spLocks noChangeArrowheads="1"/>
          </p:cNvSpPr>
          <p:nvPr/>
        </p:nvSpPr>
        <p:spPr bwMode="auto">
          <a:xfrm>
            <a:off x="4051300" y="4860925"/>
            <a:ext cx="4392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000">
                <a:solidFill>
                  <a:schemeClr val="accent1"/>
                </a:solidFill>
                <a:latin typeface="微软雅黑" pitchFamily="34" charset="-122"/>
                <a:ea typeface="微软雅黑" pitchFamily="34" charset="-122"/>
              </a:rPr>
              <a:t>这里输入标题文字三</a:t>
            </a:r>
            <a:endParaRPr lang="en-US" sz="2000">
              <a:solidFill>
                <a:schemeClr val="accent1"/>
              </a:solidFill>
              <a:latin typeface="微软雅黑" pitchFamily="34" charset="-122"/>
              <a:ea typeface="微软雅黑" pitchFamily="34" charset="-122"/>
            </a:endParaRPr>
          </a:p>
        </p:txBody>
      </p:sp>
      <p:sp>
        <p:nvSpPr>
          <p:cNvPr id="16398" name="TextBox 13"/>
          <p:cNvSpPr txBox="1">
            <a:spLocks noChangeArrowheads="1"/>
          </p:cNvSpPr>
          <p:nvPr/>
        </p:nvSpPr>
        <p:spPr bwMode="auto">
          <a:xfrm>
            <a:off x="4048125" y="1844675"/>
            <a:ext cx="41322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1600">
                <a:solidFill>
                  <a:schemeClr val="bg2"/>
                </a:solidFill>
                <a:latin typeface="微软雅黑" pitchFamily="34" charset="-122"/>
                <a:ea typeface="微软雅黑" pitchFamily="34" charset="-122"/>
              </a:rPr>
              <a:t>这里可以添加主要内容这里可以添加主要内容这里可以添加主要内容这里可以添加主要内容</a:t>
            </a:r>
          </a:p>
        </p:txBody>
      </p:sp>
      <p:sp>
        <p:nvSpPr>
          <p:cNvPr id="16399" name="TextBox 14"/>
          <p:cNvSpPr txBox="1">
            <a:spLocks noChangeArrowheads="1"/>
          </p:cNvSpPr>
          <p:nvPr/>
        </p:nvSpPr>
        <p:spPr bwMode="auto">
          <a:xfrm>
            <a:off x="4048125" y="3495675"/>
            <a:ext cx="41322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1600">
                <a:solidFill>
                  <a:schemeClr val="bg2"/>
                </a:solidFill>
                <a:latin typeface="微软雅黑" pitchFamily="34" charset="-122"/>
                <a:ea typeface="微软雅黑" pitchFamily="34" charset="-122"/>
              </a:rPr>
              <a:t>这里可以添加主要内容这里可以添加主要内容这里可以添加主要内容这里可以添加主要内容</a:t>
            </a:r>
          </a:p>
        </p:txBody>
      </p:sp>
      <p:sp>
        <p:nvSpPr>
          <p:cNvPr id="16400" name="TextBox 15"/>
          <p:cNvSpPr txBox="1">
            <a:spLocks noChangeArrowheads="1"/>
          </p:cNvSpPr>
          <p:nvPr/>
        </p:nvSpPr>
        <p:spPr bwMode="auto">
          <a:xfrm>
            <a:off x="4048125" y="5297488"/>
            <a:ext cx="41322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1600">
                <a:solidFill>
                  <a:schemeClr val="bg2"/>
                </a:solidFill>
                <a:latin typeface="微软雅黑" pitchFamily="34" charset="-122"/>
                <a:ea typeface="微软雅黑" pitchFamily="34" charset="-122"/>
              </a:rPr>
              <a:t>这里可以添加主要内容这里可以添加主要内容这里可以添加主要内容这里可以添加主要内容</a:t>
            </a:r>
          </a:p>
        </p:txBody>
      </p:sp>
    </p:spTree>
  </p:cSld>
  <p:clrMapOvr>
    <a:masterClrMapping/>
  </p:clrMapOvr>
  <p:transition spd="slow" advTm="5769">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387"/>
                                        </p:tgtEl>
                                        <p:attrNameLst>
                                          <p:attrName>style.visibility</p:attrName>
                                        </p:attrNameLst>
                                      </p:cBhvr>
                                      <p:to>
                                        <p:strVal val="visible"/>
                                      </p:to>
                                    </p:set>
                                    <p:anim calcmode="lin" valueType="num">
                                      <p:cBhvr>
                                        <p:cTn id="7" dur="300" fill="hold"/>
                                        <p:tgtEl>
                                          <p:spTgt spid="16387"/>
                                        </p:tgtEl>
                                        <p:attrNameLst>
                                          <p:attrName>ppt_w</p:attrName>
                                        </p:attrNameLst>
                                      </p:cBhvr>
                                      <p:tavLst>
                                        <p:tav tm="0">
                                          <p:val>
                                            <p:fltVal val="0"/>
                                          </p:val>
                                        </p:tav>
                                        <p:tav tm="100000">
                                          <p:val>
                                            <p:strVal val="#ppt_w"/>
                                          </p:val>
                                        </p:tav>
                                      </p:tavLst>
                                    </p:anim>
                                    <p:anim calcmode="lin" valueType="num">
                                      <p:cBhvr>
                                        <p:cTn id="8" dur="300" fill="hold"/>
                                        <p:tgtEl>
                                          <p:spTgt spid="16387"/>
                                        </p:tgtEl>
                                        <p:attrNameLst>
                                          <p:attrName>ppt_h</p:attrName>
                                        </p:attrNameLst>
                                      </p:cBhvr>
                                      <p:tavLst>
                                        <p:tav tm="0">
                                          <p:val>
                                            <p:fltVal val="0"/>
                                          </p:val>
                                        </p:tav>
                                        <p:tav tm="100000">
                                          <p:val>
                                            <p:strVal val="#ppt_h"/>
                                          </p:val>
                                        </p:tav>
                                      </p:tavLst>
                                    </p:anim>
                                    <p:animEffect transition="in" filter="fade">
                                      <p:cBhvr>
                                        <p:cTn id="9" dur="300"/>
                                        <p:tgtEl>
                                          <p:spTgt spid="16387"/>
                                        </p:tgtEl>
                                      </p:cBhvr>
                                    </p:animEffect>
                                  </p:childTnLst>
                                </p:cTn>
                              </p:par>
                            </p:childTnLst>
                          </p:cTn>
                        </p:par>
                        <p:par>
                          <p:cTn id="10" fill="hold" nodeType="afterGroup">
                            <p:stCondLst>
                              <p:cond delay="3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6386"/>
                                        </p:tgtEl>
                                        <p:attrNameLst>
                                          <p:attrName>style.visibility</p:attrName>
                                        </p:attrNameLst>
                                      </p:cBhvr>
                                      <p:to>
                                        <p:strVal val="visible"/>
                                      </p:to>
                                    </p:set>
                                    <p:anim calcmode="lin" valueType="num">
                                      <p:cBhvr>
                                        <p:cTn id="13" dur="400" fill="hold"/>
                                        <p:tgtEl>
                                          <p:spTgt spid="16386"/>
                                        </p:tgtEl>
                                        <p:attrNameLst>
                                          <p:attrName>ppt_x</p:attrName>
                                        </p:attrNameLst>
                                      </p:cBhvr>
                                      <p:tavLst>
                                        <p:tav tm="0">
                                          <p:val>
                                            <p:strVal val="#ppt_x"/>
                                          </p:val>
                                        </p:tav>
                                        <p:tav tm="50000">
                                          <p:val>
                                            <p:strVal val="#ppt_x+.1"/>
                                          </p:val>
                                        </p:tav>
                                        <p:tav tm="100000">
                                          <p:val>
                                            <p:strVal val="#ppt_x"/>
                                          </p:val>
                                        </p:tav>
                                      </p:tavLst>
                                    </p:anim>
                                    <p:anim calcmode="lin" valueType="num">
                                      <p:cBhvr>
                                        <p:cTn id="14" dur="400" fill="hold"/>
                                        <p:tgtEl>
                                          <p:spTgt spid="16386"/>
                                        </p:tgtEl>
                                        <p:attrNameLst>
                                          <p:attrName>ppt_y</p:attrName>
                                        </p:attrNameLst>
                                      </p:cBhvr>
                                      <p:tavLst>
                                        <p:tav tm="0">
                                          <p:val>
                                            <p:strVal val="#ppt_y"/>
                                          </p:val>
                                        </p:tav>
                                        <p:tav tm="100000">
                                          <p:val>
                                            <p:strVal val="#ppt_y"/>
                                          </p:val>
                                        </p:tav>
                                      </p:tavLst>
                                    </p:anim>
                                    <p:anim calcmode="lin" valueType="num">
                                      <p:cBhvr>
                                        <p:cTn id="15" dur="400" fill="hold"/>
                                        <p:tgtEl>
                                          <p:spTgt spid="16386"/>
                                        </p:tgtEl>
                                        <p:attrNameLst>
                                          <p:attrName>ppt_h</p:attrName>
                                        </p:attrNameLst>
                                      </p:cBhvr>
                                      <p:tavLst>
                                        <p:tav tm="0">
                                          <p:val>
                                            <p:strVal val="#ppt_h/10"/>
                                          </p:val>
                                        </p:tav>
                                        <p:tav tm="50000">
                                          <p:val>
                                            <p:strVal val="#ppt_h+.01"/>
                                          </p:val>
                                        </p:tav>
                                        <p:tav tm="100000">
                                          <p:val>
                                            <p:strVal val="#ppt_h"/>
                                          </p:val>
                                        </p:tav>
                                      </p:tavLst>
                                    </p:anim>
                                    <p:anim calcmode="lin" valueType="num">
                                      <p:cBhvr>
                                        <p:cTn id="16" dur="400" fill="hold"/>
                                        <p:tgtEl>
                                          <p:spTgt spid="16386"/>
                                        </p:tgtEl>
                                        <p:attrNameLst>
                                          <p:attrName>ppt_w</p:attrName>
                                        </p:attrNameLst>
                                      </p:cBhvr>
                                      <p:tavLst>
                                        <p:tav tm="0">
                                          <p:val>
                                            <p:strVal val="#ppt_w/10"/>
                                          </p:val>
                                        </p:tav>
                                        <p:tav tm="50000">
                                          <p:val>
                                            <p:strVal val="#ppt_w+.01"/>
                                          </p:val>
                                        </p:tav>
                                        <p:tav tm="100000">
                                          <p:val>
                                            <p:strVal val="#ppt_w"/>
                                          </p:val>
                                        </p:tav>
                                      </p:tavLst>
                                    </p:anim>
                                    <p:animEffect transition="in" filter="fade">
                                      <p:cBhvr>
                                        <p:cTn id="17" dur="400" tmFilter="0,0; .5, 1; 1, 1"/>
                                        <p:tgtEl>
                                          <p:spTgt spid="16386"/>
                                        </p:tgtEl>
                                      </p:cBhvr>
                                    </p:animEffect>
                                  </p:childTnLst>
                                </p:cTn>
                              </p:par>
                            </p:childTnLst>
                          </p:cTn>
                        </p:par>
                        <p:par>
                          <p:cTn id="18" fill="hold" nodeType="afterGroup">
                            <p:stCondLst>
                              <p:cond delay="980"/>
                            </p:stCondLst>
                            <p:childTnLst>
                              <p:par>
                                <p:cTn id="19" presetID="42" presetClass="entr" presetSubtype="0" fill="hold" nodeType="afterEffect">
                                  <p:stCondLst>
                                    <p:cond delay="0"/>
                                  </p:stCondLst>
                                  <p:childTnLst>
                                    <p:set>
                                      <p:cBhvr>
                                        <p:cTn id="20" dur="1" fill="hold">
                                          <p:stCondLst>
                                            <p:cond delay="0"/>
                                          </p:stCondLst>
                                        </p:cTn>
                                        <p:tgtEl>
                                          <p:spTgt spid="16388"/>
                                        </p:tgtEl>
                                        <p:attrNameLst>
                                          <p:attrName>style.visibility</p:attrName>
                                        </p:attrNameLst>
                                      </p:cBhvr>
                                      <p:to>
                                        <p:strVal val="visible"/>
                                      </p:to>
                                    </p:set>
                                    <p:animEffect transition="in" filter="fade">
                                      <p:cBhvr>
                                        <p:cTn id="21" dur="1000"/>
                                        <p:tgtEl>
                                          <p:spTgt spid="16388"/>
                                        </p:tgtEl>
                                      </p:cBhvr>
                                    </p:animEffect>
                                    <p:anim calcmode="lin" valueType="num">
                                      <p:cBhvr>
                                        <p:cTn id="22" dur="1000" fill="hold"/>
                                        <p:tgtEl>
                                          <p:spTgt spid="16388"/>
                                        </p:tgtEl>
                                        <p:attrNameLst>
                                          <p:attrName>ppt_x</p:attrName>
                                        </p:attrNameLst>
                                      </p:cBhvr>
                                      <p:tavLst>
                                        <p:tav tm="0">
                                          <p:val>
                                            <p:strVal val="#ppt_x"/>
                                          </p:val>
                                        </p:tav>
                                        <p:tav tm="100000">
                                          <p:val>
                                            <p:strVal val="#ppt_x"/>
                                          </p:val>
                                        </p:tav>
                                      </p:tavLst>
                                    </p:anim>
                                    <p:anim calcmode="lin" valueType="num">
                                      <p:cBhvr>
                                        <p:cTn id="23" dur="1000" fill="hold"/>
                                        <p:tgtEl>
                                          <p:spTgt spid="16388"/>
                                        </p:tgtEl>
                                        <p:attrNameLst>
                                          <p:attrName>ppt_y</p:attrName>
                                        </p:attrNameLst>
                                      </p:cBhvr>
                                      <p:tavLst>
                                        <p:tav tm="0">
                                          <p:val>
                                            <p:strVal val="#ppt_y+.1"/>
                                          </p:val>
                                        </p:tav>
                                        <p:tav tm="100000">
                                          <p:val>
                                            <p:strVal val="#ppt_y"/>
                                          </p:val>
                                        </p:tav>
                                      </p:tavLst>
                                    </p:anim>
                                  </p:childTnLst>
                                </p:cTn>
                              </p:par>
                            </p:childTnLst>
                          </p:cTn>
                        </p:par>
                        <p:par>
                          <p:cTn id="24" fill="hold" nodeType="afterGroup">
                            <p:stCondLst>
                              <p:cond delay="1980"/>
                            </p:stCondLst>
                            <p:childTnLst>
                              <p:par>
                                <p:cTn id="25" presetID="2" presetClass="entr" presetSubtype="6" fill="hold" grpId="0" nodeType="afterEffect">
                                  <p:stCondLst>
                                    <p:cond delay="0"/>
                                  </p:stCondLst>
                                  <p:childTnLst>
                                    <p:set>
                                      <p:cBhvr>
                                        <p:cTn id="26" dur="1" fill="hold">
                                          <p:stCondLst>
                                            <p:cond delay="0"/>
                                          </p:stCondLst>
                                        </p:cTn>
                                        <p:tgtEl>
                                          <p:spTgt spid="16389"/>
                                        </p:tgtEl>
                                        <p:attrNameLst>
                                          <p:attrName>style.visibility</p:attrName>
                                        </p:attrNameLst>
                                      </p:cBhvr>
                                      <p:to>
                                        <p:strVal val="visible"/>
                                      </p:to>
                                    </p:set>
                                    <p:anim calcmode="lin" valueType="num">
                                      <p:cBhvr additive="base">
                                        <p:cTn id="27" dur="500" fill="hold"/>
                                        <p:tgtEl>
                                          <p:spTgt spid="16389"/>
                                        </p:tgtEl>
                                        <p:attrNameLst>
                                          <p:attrName>ppt_x</p:attrName>
                                        </p:attrNameLst>
                                      </p:cBhvr>
                                      <p:tavLst>
                                        <p:tav tm="0">
                                          <p:val>
                                            <p:strVal val="1+#ppt_w/2"/>
                                          </p:val>
                                        </p:tav>
                                        <p:tav tm="100000">
                                          <p:val>
                                            <p:strVal val="#ppt_x"/>
                                          </p:val>
                                        </p:tav>
                                      </p:tavLst>
                                    </p:anim>
                                    <p:anim calcmode="lin" valueType="num">
                                      <p:cBhvr additive="base">
                                        <p:cTn id="28" dur="500" fill="hold"/>
                                        <p:tgtEl>
                                          <p:spTgt spid="16389"/>
                                        </p:tgtEl>
                                        <p:attrNameLst>
                                          <p:attrName>ppt_y</p:attrName>
                                        </p:attrNameLst>
                                      </p:cBhvr>
                                      <p:tavLst>
                                        <p:tav tm="0">
                                          <p:val>
                                            <p:strVal val="1+#ppt_h/2"/>
                                          </p:val>
                                        </p:tav>
                                        <p:tav tm="100000">
                                          <p:val>
                                            <p:strVal val="#ppt_y"/>
                                          </p:val>
                                        </p:tav>
                                      </p:tavLst>
                                    </p:anim>
                                  </p:childTnLst>
                                </p:cTn>
                              </p:par>
                              <p:par>
                                <p:cTn id="29" presetID="2" presetClass="entr" presetSubtype="6" fill="hold" grpId="0" nodeType="withEffect">
                                  <p:stCondLst>
                                    <p:cond delay="0"/>
                                  </p:stCondLst>
                                  <p:childTnLst>
                                    <p:set>
                                      <p:cBhvr>
                                        <p:cTn id="30" dur="1" fill="hold">
                                          <p:stCondLst>
                                            <p:cond delay="0"/>
                                          </p:stCondLst>
                                        </p:cTn>
                                        <p:tgtEl>
                                          <p:spTgt spid="16390"/>
                                        </p:tgtEl>
                                        <p:attrNameLst>
                                          <p:attrName>style.visibility</p:attrName>
                                        </p:attrNameLst>
                                      </p:cBhvr>
                                      <p:to>
                                        <p:strVal val="visible"/>
                                      </p:to>
                                    </p:set>
                                    <p:anim calcmode="lin" valueType="num">
                                      <p:cBhvr additive="base">
                                        <p:cTn id="31" dur="500" fill="hold"/>
                                        <p:tgtEl>
                                          <p:spTgt spid="16390"/>
                                        </p:tgtEl>
                                        <p:attrNameLst>
                                          <p:attrName>ppt_x</p:attrName>
                                        </p:attrNameLst>
                                      </p:cBhvr>
                                      <p:tavLst>
                                        <p:tav tm="0">
                                          <p:val>
                                            <p:strVal val="1+#ppt_w/2"/>
                                          </p:val>
                                        </p:tav>
                                        <p:tav tm="100000">
                                          <p:val>
                                            <p:strVal val="#ppt_x"/>
                                          </p:val>
                                        </p:tav>
                                      </p:tavLst>
                                    </p:anim>
                                    <p:anim calcmode="lin" valueType="num">
                                      <p:cBhvr additive="base">
                                        <p:cTn id="32" dur="500" fill="hold"/>
                                        <p:tgtEl>
                                          <p:spTgt spid="16390"/>
                                        </p:tgtEl>
                                        <p:attrNameLst>
                                          <p:attrName>ppt_y</p:attrName>
                                        </p:attrNameLst>
                                      </p:cBhvr>
                                      <p:tavLst>
                                        <p:tav tm="0">
                                          <p:val>
                                            <p:strVal val="1+#ppt_h/2"/>
                                          </p:val>
                                        </p:tav>
                                        <p:tav tm="100000">
                                          <p:val>
                                            <p:strVal val="#ppt_y"/>
                                          </p:val>
                                        </p:tav>
                                      </p:tavLst>
                                    </p:anim>
                                  </p:childTnLst>
                                </p:cTn>
                              </p:par>
                              <p:par>
                                <p:cTn id="33" presetID="2" presetClass="entr" presetSubtype="6" fill="hold" grpId="0" nodeType="withEffect">
                                  <p:stCondLst>
                                    <p:cond delay="0"/>
                                  </p:stCondLst>
                                  <p:childTnLst>
                                    <p:set>
                                      <p:cBhvr>
                                        <p:cTn id="34" dur="1" fill="hold">
                                          <p:stCondLst>
                                            <p:cond delay="0"/>
                                          </p:stCondLst>
                                        </p:cTn>
                                        <p:tgtEl>
                                          <p:spTgt spid="16391"/>
                                        </p:tgtEl>
                                        <p:attrNameLst>
                                          <p:attrName>style.visibility</p:attrName>
                                        </p:attrNameLst>
                                      </p:cBhvr>
                                      <p:to>
                                        <p:strVal val="visible"/>
                                      </p:to>
                                    </p:set>
                                    <p:anim calcmode="lin" valueType="num">
                                      <p:cBhvr additive="base">
                                        <p:cTn id="35" dur="500" fill="hold"/>
                                        <p:tgtEl>
                                          <p:spTgt spid="16391"/>
                                        </p:tgtEl>
                                        <p:attrNameLst>
                                          <p:attrName>ppt_x</p:attrName>
                                        </p:attrNameLst>
                                      </p:cBhvr>
                                      <p:tavLst>
                                        <p:tav tm="0">
                                          <p:val>
                                            <p:strVal val="1+#ppt_w/2"/>
                                          </p:val>
                                        </p:tav>
                                        <p:tav tm="100000">
                                          <p:val>
                                            <p:strVal val="#ppt_x"/>
                                          </p:val>
                                        </p:tav>
                                      </p:tavLst>
                                    </p:anim>
                                    <p:anim calcmode="lin" valueType="num">
                                      <p:cBhvr additive="base">
                                        <p:cTn id="36" dur="500" fill="hold"/>
                                        <p:tgtEl>
                                          <p:spTgt spid="16391"/>
                                        </p:tgtEl>
                                        <p:attrNameLst>
                                          <p:attrName>ppt_y</p:attrName>
                                        </p:attrNameLst>
                                      </p:cBhvr>
                                      <p:tavLst>
                                        <p:tav tm="0">
                                          <p:val>
                                            <p:strVal val="1+#ppt_h/2"/>
                                          </p:val>
                                        </p:tav>
                                        <p:tav tm="100000">
                                          <p:val>
                                            <p:strVal val="#ppt_y"/>
                                          </p:val>
                                        </p:tav>
                                      </p:tavLst>
                                    </p:anim>
                                  </p:childTnLst>
                                </p:cTn>
                              </p:par>
                            </p:childTnLst>
                          </p:cTn>
                        </p:par>
                        <p:par>
                          <p:cTn id="37" fill="hold" nodeType="afterGroup">
                            <p:stCondLst>
                              <p:cond delay="2480"/>
                            </p:stCondLst>
                            <p:childTnLst>
                              <p:par>
                                <p:cTn id="38" presetID="1" presetClass="entr" presetSubtype="0" fill="hold" grpId="0" nodeType="afterEffect">
                                  <p:stCondLst>
                                    <p:cond delay="0"/>
                                  </p:stCondLst>
                                  <p:childTnLst>
                                    <p:set>
                                      <p:cBhvr>
                                        <p:cTn id="39" dur="1" fill="hold">
                                          <p:stCondLst>
                                            <p:cond delay="0"/>
                                          </p:stCondLst>
                                        </p:cTn>
                                        <p:tgtEl>
                                          <p:spTgt spid="16393"/>
                                        </p:tgtEl>
                                        <p:attrNameLst>
                                          <p:attrName>style.visibility</p:attrName>
                                        </p:attrNameLst>
                                      </p:cBhvr>
                                      <p:to>
                                        <p:strVal val="visible"/>
                                      </p:to>
                                    </p:set>
                                  </p:childTnLst>
                                </p:cTn>
                              </p:par>
                              <p:par>
                                <p:cTn id="40" presetID="49" presetClass="path" presetSubtype="0" accel="50000" decel="50000" fill="hold" grpId="1" nodeType="withEffect">
                                  <p:stCondLst>
                                    <p:cond delay="0"/>
                                  </p:stCondLst>
                                  <p:childTnLst>
                                    <p:animMotion origin="layout" path="M -4.58176E-6 -2.59259E-6 L 0.09003 -2.59259E-6 " pathEditMode="relative" rAng="0" ptsTypes="AA">
                                      <p:cBhvr>
                                        <p:cTn id="41" dur="500" spd="-99800" fill="hold"/>
                                        <p:tgtEl>
                                          <p:spTgt spid="16393"/>
                                        </p:tgtEl>
                                        <p:attrNameLst>
                                          <p:attrName>ppt_x,ppt_y</p:attrName>
                                        </p:attrNameLst>
                                      </p:cBhvr>
                                      <p:rCtr x="4500" y="0"/>
                                    </p:animMotion>
                                  </p:childTnLst>
                                </p:cTn>
                              </p:par>
                              <p:par>
                                <p:cTn id="42" presetID="1" presetClass="entr" presetSubtype="0" fill="hold" grpId="0" nodeType="withEffect">
                                  <p:stCondLst>
                                    <p:cond delay="0"/>
                                  </p:stCondLst>
                                  <p:childTnLst>
                                    <p:set>
                                      <p:cBhvr>
                                        <p:cTn id="43" dur="1" fill="hold">
                                          <p:stCondLst>
                                            <p:cond delay="0"/>
                                          </p:stCondLst>
                                        </p:cTn>
                                        <p:tgtEl>
                                          <p:spTgt spid="16394"/>
                                        </p:tgtEl>
                                        <p:attrNameLst>
                                          <p:attrName>style.visibility</p:attrName>
                                        </p:attrNameLst>
                                      </p:cBhvr>
                                      <p:to>
                                        <p:strVal val="visible"/>
                                      </p:to>
                                    </p:set>
                                  </p:childTnLst>
                                </p:cTn>
                              </p:par>
                              <p:par>
                                <p:cTn id="44" presetID="49" presetClass="path" presetSubtype="0" accel="50000" decel="50000" fill="hold" grpId="1" nodeType="withEffect">
                                  <p:stCondLst>
                                    <p:cond delay="0"/>
                                  </p:stCondLst>
                                  <p:childTnLst>
                                    <p:animMotion origin="layout" path="M -4.58176E-6 -2.59259E-6 L 0.09003 -2.59259E-6 " pathEditMode="relative" rAng="0" ptsTypes="AA">
                                      <p:cBhvr>
                                        <p:cTn id="45" dur="500" spd="-99800" fill="hold"/>
                                        <p:tgtEl>
                                          <p:spTgt spid="16394"/>
                                        </p:tgtEl>
                                        <p:attrNameLst>
                                          <p:attrName>ppt_x,ppt_y</p:attrName>
                                        </p:attrNameLst>
                                      </p:cBhvr>
                                      <p:rCtr x="4500" y="0"/>
                                    </p:animMotion>
                                  </p:childTnLst>
                                </p:cTn>
                              </p:par>
                              <p:par>
                                <p:cTn id="46" presetID="1" presetClass="entr" presetSubtype="0" fill="hold" grpId="0" nodeType="withEffect">
                                  <p:stCondLst>
                                    <p:cond delay="0"/>
                                  </p:stCondLst>
                                  <p:childTnLst>
                                    <p:set>
                                      <p:cBhvr>
                                        <p:cTn id="47" dur="1" fill="hold">
                                          <p:stCondLst>
                                            <p:cond delay="0"/>
                                          </p:stCondLst>
                                        </p:cTn>
                                        <p:tgtEl>
                                          <p:spTgt spid="16395"/>
                                        </p:tgtEl>
                                        <p:attrNameLst>
                                          <p:attrName>style.visibility</p:attrName>
                                        </p:attrNameLst>
                                      </p:cBhvr>
                                      <p:to>
                                        <p:strVal val="visible"/>
                                      </p:to>
                                    </p:set>
                                  </p:childTnLst>
                                </p:cTn>
                              </p:par>
                              <p:par>
                                <p:cTn id="48" presetID="49" presetClass="path" presetSubtype="0" accel="50000" decel="50000" fill="hold" grpId="1" nodeType="withEffect">
                                  <p:stCondLst>
                                    <p:cond delay="0"/>
                                  </p:stCondLst>
                                  <p:childTnLst>
                                    <p:animMotion origin="layout" path="M -4.58176E-6 -2.59259E-6 L 0.09003 -2.59259E-6 " pathEditMode="relative" rAng="0" ptsTypes="AA">
                                      <p:cBhvr>
                                        <p:cTn id="49" dur="500" spd="-99800" fill="hold"/>
                                        <p:tgtEl>
                                          <p:spTgt spid="16395"/>
                                        </p:tgtEl>
                                        <p:attrNameLst>
                                          <p:attrName>ppt_x,ppt_y</p:attrName>
                                        </p:attrNameLst>
                                      </p:cBhvr>
                                      <p:rCtr x="4500" y="0"/>
                                    </p:animMotion>
                                  </p:childTnLst>
                                </p:cTn>
                              </p:par>
                            </p:childTnLst>
                          </p:cTn>
                        </p:par>
                        <p:par>
                          <p:cTn id="50" fill="hold" nodeType="afterGroup">
                            <p:stCondLst>
                              <p:cond delay="2980"/>
                            </p:stCondLst>
                            <p:childTnLst>
                              <p:par>
                                <p:cTn id="51" presetID="22" presetClass="entr" presetSubtype="8" fill="hold" grpId="0" nodeType="afterEffect">
                                  <p:stCondLst>
                                    <p:cond delay="0"/>
                                  </p:stCondLst>
                                  <p:childTnLst>
                                    <p:set>
                                      <p:cBhvr>
                                        <p:cTn id="52" dur="1" fill="hold">
                                          <p:stCondLst>
                                            <p:cond delay="0"/>
                                          </p:stCondLst>
                                        </p:cTn>
                                        <p:tgtEl>
                                          <p:spTgt spid="16392"/>
                                        </p:tgtEl>
                                        <p:attrNameLst>
                                          <p:attrName>style.visibility</p:attrName>
                                        </p:attrNameLst>
                                      </p:cBhvr>
                                      <p:to>
                                        <p:strVal val="visible"/>
                                      </p:to>
                                    </p:set>
                                    <p:animEffect transition="in" filter="wipe(left)">
                                      <p:cBhvr>
                                        <p:cTn id="53" dur="500"/>
                                        <p:tgtEl>
                                          <p:spTgt spid="16392"/>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16396"/>
                                        </p:tgtEl>
                                        <p:attrNameLst>
                                          <p:attrName>style.visibility</p:attrName>
                                        </p:attrNameLst>
                                      </p:cBhvr>
                                      <p:to>
                                        <p:strVal val="visible"/>
                                      </p:to>
                                    </p:set>
                                    <p:animEffect transition="in" filter="wipe(left)">
                                      <p:cBhvr>
                                        <p:cTn id="56" dur="500"/>
                                        <p:tgtEl>
                                          <p:spTgt spid="16396"/>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16397"/>
                                        </p:tgtEl>
                                        <p:attrNameLst>
                                          <p:attrName>style.visibility</p:attrName>
                                        </p:attrNameLst>
                                      </p:cBhvr>
                                      <p:to>
                                        <p:strVal val="visible"/>
                                      </p:to>
                                    </p:set>
                                    <p:animEffect transition="in" filter="wipe(left)">
                                      <p:cBhvr>
                                        <p:cTn id="59" dur="500"/>
                                        <p:tgtEl>
                                          <p:spTgt spid="16397"/>
                                        </p:tgtEl>
                                      </p:cBhvr>
                                    </p:animEffect>
                                  </p:childTnLst>
                                </p:cTn>
                              </p:par>
                            </p:childTnLst>
                          </p:cTn>
                        </p:par>
                        <p:par>
                          <p:cTn id="60" fill="hold" nodeType="afterGroup">
                            <p:stCondLst>
                              <p:cond delay="3480"/>
                            </p:stCondLst>
                            <p:childTnLst>
                              <p:par>
                                <p:cTn id="61" presetID="22" presetClass="entr" presetSubtype="1" fill="hold" grpId="0" nodeType="afterEffect">
                                  <p:stCondLst>
                                    <p:cond delay="0"/>
                                  </p:stCondLst>
                                  <p:childTnLst>
                                    <p:set>
                                      <p:cBhvr>
                                        <p:cTn id="62" dur="1" fill="hold">
                                          <p:stCondLst>
                                            <p:cond delay="0"/>
                                          </p:stCondLst>
                                        </p:cTn>
                                        <p:tgtEl>
                                          <p:spTgt spid="16398"/>
                                        </p:tgtEl>
                                        <p:attrNameLst>
                                          <p:attrName>style.visibility</p:attrName>
                                        </p:attrNameLst>
                                      </p:cBhvr>
                                      <p:to>
                                        <p:strVal val="visible"/>
                                      </p:to>
                                    </p:set>
                                    <p:animEffect transition="in" filter="wipe(up)">
                                      <p:cBhvr>
                                        <p:cTn id="63" dur="500"/>
                                        <p:tgtEl>
                                          <p:spTgt spid="16398"/>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16399"/>
                                        </p:tgtEl>
                                        <p:attrNameLst>
                                          <p:attrName>style.visibility</p:attrName>
                                        </p:attrNameLst>
                                      </p:cBhvr>
                                      <p:to>
                                        <p:strVal val="visible"/>
                                      </p:to>
                                    </p:set>
                                    <p:animEffect transition="in" filter="wipe(up)">
                                      <p:cBhvr>
                                        <p:cTn id="66" dur="500"/>
                                        <p:tgtEl>
                                          <p:spTgt spid="16399"/>
                                        </p:tgtEl>
                                      </p:cBhvr>
                                    </p:animEffect>
                                  </p:childTnLst>
                                </p:cTn>
                              </p:par>
                              <p:par>
                                <p:cTn id="67" presetID="22" presetClass="entr" presetSubtype="1" fill="hold" grpId="0" nodeType="withEffect">
                                  <p:stCondLst>
                                    <p:cond delay="0"/>
                                  </p:stCondLst>
                                  <p:childTnLst>
                                    <p:set>
                                      <p:cBhvr>
                                        <p:cTn id="68" dur="1" fill="hold">
                                          <p:stCondLst>
                                            <p:cond delay="0"/>
                                          </p:stCondLst>
                                        </p:cTn>
                                        <p:tgtEl>
                                          <p:spTgt spid="16400"/>
                                        </p:tgtEl>
                                        <p:attrNameLst>
                                          <p:attrName>style.visibility</p:attrName>
                                        </p:attrNameLst>
                                      </p:cBhvr>
                                      <p:to>
                                        <p:strVal val="visible"/>
                                      </p:to>
                                    </p:set>
                                    <p:animEffect transition="in" filter="wipe(up)">
                                      <p:cBhvr>
                                        <p:cTn id="69" dur="500"/>
                                        <p:tgtEl>
                                          <p:spTgt spid="164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autoUpdateAnimBg="0"/>
      <p:bldP spid="16387" grpId="0" animBg="1"/>
      <p:bldP spid="16389" grpId="0" animBg="1" autoUpdateAnimBg="0"/>
      <p:bldP spid="16390" grpId="0" animBg="1" autoUpdateAnimBg="0"/>
      <p:bldP spid="16391" grpId="0" animBg="1" autoUpdateAnimBg="0"/>
      <p:bldP spid="16392" grpId="0" autoUpdateAnimBg="0"/>
      <p:bldP spid="16393" grpId="0" animBg="1"/>
      <p:bldP spid="16393" grpId="1" animBg="1"/>
      <p:bldP spid="16394" grpId="0" animBg="1"/>
      <p:bldP spid="16394" grpId="1" animBg="1"/>
      <p:bldP spid="16395" grpId="0" animBg="1"/>
      <p:bldP spid="16395" grpId="1" animBg="1"/>
      <p:bldP spid="16396" grpId="0" autoUpdateAnimBg="0"/>
      <p:bldP spid="16397" grpId="0" autoUpdateAnimBg="0"/>
      <p:bldP spid="16398" grpId="0" autoUpdateAnimBg="0"/>
      <p:bldP spid="16399" grpId="0" autoUpdateAnimBg="0"/>
      <p:bldP spid="16400" grpId="0" autoUpdateAnimBg="0"/>
    </p:bldLst>
  </p:timing>
</p:sld>
</file>

<file path=ppt/theme/theme1.xml><?xml version="1.0" encoding="utf-8"?>
<a:theme xmlns:a="http://schemas.openxmlformats.org/drawingml/2006/main" name="2_默认设计模板">
  <a:themeElements>
    <a:clrScheme name="">
      <a:dk1>
        <a:srgbClr val="024C89"/>
      </a:dk1>
      <a:lt1>
        <a:srgbClr val="B12923"/>
      </a:lt1>
      <a:dk2>
        <a:srgbClr val="999999"/>
      </a:dk2>
      <a:lt2>
        <a:srgbClr val="333333"/>
      </a:lt2>
      <a:accent1>
        <a:srgbClr val="FFFFFF"/>
      </a:accent1>
      <a:accent2>
        <a:srgbClr val="002953"/>
      </a:accent2>
      <a:accent3>
        <a:srgbClr val="D5ACAC"/>
      </a:accent3>
      <a:accent4>
        <a:srgbClr val="014074"/>
      </a:accent4>
      <a:accent5>
        <a:srgbClr val="FFFFFF"/>
      </a:accent5>
      <a:accent6>
        <a:srgbClr val="00244A"/>
      </a:accent6>
      <a:hlink>
        <a:srgbClr val="FFFFFF"/>
      </a:hlink>
      <a:folHlink>
        <a:srgbClr val="002953"/>
      </a:folHlink>
    </a:clrScheme>
    <a:fontScheme name="2_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2_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默认设计模板">
  <a:themeElements>
    <a:clrScheme name="">
      <a:dk1>
        <a:srgbClr val="024C89"/>
      </a:dk1>
      <a:lt1>
        <a:srgbClr val="B12923"/>
      </a:lt1>
      <a:dk2>
        <a:srgbClr val="999999"/>
      </a:dk2>
      <a:lt2>
        <a:srgbClr val="333333"/>
      </a:lt2>
      <a:accent1>
        <a:srgbClr val="FFFFFF"/>
      </a:accent1>
      <a:accent2>
        <a:srgbClr val="002953"/>
      </a:accent2>
      <a:accent3>
        <a:srgbClr val="D5ACAC"/>
      </a:accent3>
      <a:accent4>
        <a:srgbClr val="014074"/>
      </a:accent4>
      <a:accent5>
        <a:srgbClr val="FFFFFF"/>
      </a:accent5>
      <a:accent6>
        <a:srgbClr val="00244A"/>
      </a:accent6>
      <a:hlink>
        <a:srgbClr val="FFFFFF"/>
      </a:hlink>
      <a:folHlink>
        <a:srgbClr val="002953"/>
      </a:folHlink>
    </a:clrScheme>
    <a:fontScheme name="3_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3_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3_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默认设计模板">
  <a:themeElements>
    <a:clrScheme name="">
      <a:dk1>
        <a:srgbClr val="024C89"/>
      </a:dk1>
      <a:lt1>
        <a:srgbClr val="B12923"/>
      </a:lt1>
      <a:dk2>
        <a:srgbClr val="999999"/>
      </a:dk2>
      <a:lt2>
        <a:srgbClr val="333333"/>
      </a:lt2>
      <a:accent1>
        <a:srgbClr val="FFFFFF"/>
      </a:accent1>
      <a:accent2>
        <a:srgbClr val="002953"/>
      </a:accent2>
      <a:accent3>
        <a:srgbClr val="D5ACAC"/>
      </a:accent3>
      <a:accent4>
        <a:srgbClr val="014074"/>
      </a:accent4>
      <a:accent5>
        <a:srgbClr val="FFFFFF"/>
      </a:accent5>
      <a:accent6>
        <a:srgbClr val="00244A"/>
      </a:accent6>
      <a:hlink>
        <a:srgbClr val="FFFFFF"/>
      </a:hlink>
      <a:folHlink>
        <a:srgbClr val="002953"/>
      </a:folHlink>
    </a:clrScheme>
    <a:fontScheme name="4_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4_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4_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5_默认设计模板">
  <a:themeElements>
    <a:clrScheme name="">
      <a:dk1>
        <a:srgbClr val="024C89"/>
      </a:dk1>
      <a:lt1>
        <a:srgbClr val="B12923"/>
      </a:lt1>
      <a:dk2>
        <a:srgbClr val="999999"/>
      </a:dk2>
      <a:lt2>
        <a:srgbClr val="333333"/>
      </a:lt2>
      <a:accent1>
        <a:srgbClr val="FFFFFF"/>
      </a:accent1>
      <a:accent2>
        <a:srgbClr val="002953"/>
      </a:accent2>
      <a:accent3>
        <a:srgbClr val="D5ACAC"/>
      </a:accent3>
      <a:accent4>
        <a:srgbClr val="014074"/>
      </a:accent4>
      <a:accent5>
        <a:srgbClr val="FFFFFF"/>
      </a:accent5>
      <a:accent6>
        <a:srgbClr val="00244A"/>
      </a:accent6>
      <a:hlink>
        <a:srgbClr val="FFFFFF"/>
      </a:hlink>
      <a:folHlink>
        <a:srgbClr val="002953"/>
      </a:folHlink>
    </a:clrScheme>
    <a:fontScheme name="5_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5_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5_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默认设计模板">
  <a:themeElements>
    <a:clrScheme name="">
      <a:dk1>
        <a:srgbClr val="024C89"/>
      </a:dk1>
      <a:lt1>
        <a:srgbClr val="B12923"/>
      </a:lt1>
      <a:dk2>
        <a:srgbClr val="999999"/>
      </a:dk2>
      <a:lt2>
        <a:srgbClr val="333333"/>
      </a:lt2>
      <a:accent1>
        <a:srgbClr val="FFFFFF"/>
      </a:accent1>
      <a:accent2>
        <a:srgbClr val="002953"/>
      </a:accent2>
      <a:accent3>
        <a:srgbClr val="D5ACAC"/>
      </a:accent3>
      <a:accent4>
        <a:srgbClr val="014074"/>
      </a:accent4>
      <a:accent5>
        <a:srgbClr val="FFFFFF"/>
      </a:accent5>
      <a:accent6>
        <a:srgbClr val="00244A"/>
      </a:accent6>
      <a:hlink>
        <a:srgbClr val="FFFFFF"/>
      </a:hlink>
      <a:folHlink>
        <a:srgbClr val="002953"/>
      </a:folHlink>
    </a:clrScheme>
    <a:fontScheme name="6_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6_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6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6_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6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6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6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6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6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6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6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6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6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6_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7_默认设计模板">
  <a:themeElements>
    <a:clrScheme name="">
      <a:dk1>
        <a:srgbClr val="024C89"/>
      </a:dk1>
      <a:lt1>
        <a:srgbClr val="B12923"/>
      </a:lt1>
      <a:dk2>
        <a:srgbClr val="999999"/>
      </a:dk2>
      <a:lt2>
        <a:srgbClr val="333333"/>
      </a:lt2>
      <a:accent1>
        <a:srgbClr val="FFFFFF"/>
      </a:accent1>
      <a:accent2>
        <a:srgbClr val="002953"/>
      </a:accent2>
      <a:accent3>
        <a:srgbClr val="D5ACAC"/>
      </a:accent3>
      <a:accent4>
        <a:srgbClr val="014074"/>
      </a:accent4>
      <a:accent5>
        <a:srgbClr val="FFFFFF"/>
      </a:accent5>
      <a:accent6>
        <a:srgbClr val="00244A"/>
      </a:accent6>
      <a:hlink>
        <a:srgbClr val="FFFFFF"/>
      </a:hlink>
      <a:folHlink>
        <a:srgbClr val="002953"/>
      </a:folHlink>
    </a:clrScheme>
    <a:fontScheme name="7_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7_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7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7_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7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7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7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7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7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7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7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7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7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7_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TotalTime>
  <Pages>0</Pages>
  <Words>2440</Words>
  <Characters>0</Characters>
  <Application>Microsoft Office PowerPoint</Application>
  <DocSecurity>0</DocSecurity>
  <PresentationFormat>自定义</PresentationFormat>
  <Lines>0</Lines>
  <Paragraphs>267</Paragraphs>
  <Slides>32</Slides>
  <Notes>0</Notes>
  <HiddenSlides>0</HiddenSlides>
  <MMClips>0</MMClips>
  <ScaleCrop>false</ScaleCrop>
  <HeadingPairs>
    <vt:vector size="4" baseType="variant">
      <vt:variant>
        <vt:lpstr>主题</vt:lpstr>
      </vt:variant>
      <vt:variant>
        <vt:i4>6</vt:i4>
      </vt:variant>
      <vt:variant>
        <vt:lpstr>幻灯片标题</vt:lpstr>
      </vt:variant>
      <vt:variant>
        <vt:i4>32</vt:i4>
      </vt:variant>
    </vt:vector>
  </HeadingPairs>
  <TitlesOfParts>
    <vt:vector size="38" baseType="lpstr">
      <vt:lpstr>2_默认设计模板</vt:lpstr>
      <vt:lpstr>3_默认设计模板</vt:lpstr>
      <vt:lpstr>4_默认设计模板</vt:lpstr>
      <vt:lpstr>5_默认设计模板</vt:lpstr>
      <vt:lpstr>6_默认设计模板</vt:lpstr>
      <vt:lpstr>7_默认设计模板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哎呀小小草</dc:creator>
  <cp:lastModifiedBy>Administrator</cp:lastModifiedBy>
  <cp:revision>613</cp:revision>
  <dcterms:created xsi:type="dcterms:W3CDTF">2013-01-25T01:44:32Z</dcterms:created>
  <dcterms:modified xsi:type="dcterms:W3CDTF">2016-09-26T03:58:31Z</dcterms:modified>
</cp:coreProperties>
</file>